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2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2B82-38BB-E239-5C92-CCEB76955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642D3-8CBD-3EB2-F649-8F9FC8AF4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AD90-8426-D4CA-4967-96D26097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4800-F7BD-0C3C-F017-5E86538D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4DDA-FDB0-D103-BDEB-D4174B1C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716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B0CB-9982-86D1-819A-41C9F9C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12445-64D3-9BBB-311F-C9E2CEE0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02BE-A3D4-256B-1AB3-4F17F477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9EF1-7839-D8B6-54AD-85ACA66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3245-2A8D-FA55-4BA6-7450BFE4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16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1655B-7DE1-DEEC-DF89-B97490FB6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3F18A-2BED-8CC7-B84E-1ADE378D6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5032-1315-6C9E-F75D-377A2960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E4684-4DED-3620-9911-96527506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E4B9-C7D4-8D68-BABD-326EAC17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81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50B2-C571-3CE5-C5FB-D061D0DC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7631-E0B6-46B3-8129-75A7B671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4B76-0665-CC31-48F6-EA32B93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E9FE-A7E2-1D45-8A1B-9035053E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BE1F-7F88-B8D7-E1C7-FA934595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291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D210-F447-29DB-7BF4-08B62463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F91-B6F0-4CF0-6350-1762D6840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A640C-5806-24EC-EFB8-2E1368F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A9D8-2CCA-CB3B-D7E0-68FEECAA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751B-F833-D89D-996A-FA1DE53D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39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76CD-8F49-A747-D2E2-B1D6DD3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FCC3-5ED6-87FC-D6ED-F0DA05087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57AC-7F54-A0AF-EEDF-6E9D18660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4D0C-0739-98E0-B76B-A426470E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726DA-8EE1-5B2A-5FE7-0E0EFD2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AEF0-6A79-45E2-2BFF-3D209A7A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37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9181-6C08-2F8F-35DB-9612C1C4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3F2FA-0A29-424D-F23B-43C5942A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7B59-8EA3-1CA2-E287-DD01E024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0A759-9C65-ED2B-DD40-E53A30E41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3F434-BF3D-E506-000E-27A7FA99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7C2B-41AA-E4FC-62F1-A477C52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13135-63C0-7F0D-A67F-B798438E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A8F8F-A65E-52B8-BC5F-3E9F3EF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0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01D-65AC-6E08-892D-0F57061F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40D95-88A2-4A76-C9D2-1F14079A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8552-5EBD-9C89-E4B5-6ECE922A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6DC31-3C9B-A6C2-DA86-7C4311CE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38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C8B33-BEAF-8B57-8041-4F10513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1D294-94E7-B011-E497-2F845446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65AC7-BE67-1074-C77B-03C30EB7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906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36E6-E02A-9DC5-9705-2D8744D5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97B7-0460-276B-66E3-56F7BEC3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453E-2841-77E6-59BC-094846E7C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18B00-20AD-8A8C-9144-D8EDCC62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CD1F3-EBAC-E02C-74EB-1DD7C006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17447-1D51-30E1-145E-CBBD2280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262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6EB2-1956-06F0-140B-8649249F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6201F-79FF-3D2F-538E-C5E9FB6FC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300C0-08F4-CBFF-29C3-C658E535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3188-9306-FB61-44F6-CAF77958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5A6D5-5B08-A191-CA4C-AC0C291D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37EA-30E5-C3DC-56EA-98196914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122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67CB4-6FE7-928C-FFAE-243E7177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B22F-316B-BB4E-A540-C25A6CB1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96BC-4DFB-1F6B-CD0E-AE60A3443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2AB68-A8B7-432E-9CB9-84110CF7196D}" type="datetimeFigureOut">
              <a:rPr lang="nb-NO" smtClean="0"/>
              <a:t>17.09.2025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5E77-BB5C-6825-D313-AAA51957E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0D25-F5A0-F0A3-A04B-9F07F1385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912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A0F57B-D95C-EB04-F1CE-3C2A2A727104}"/>
              </a:ext>
            </a:extLst>
          </p:cNvPr>
          <p:cNvSpPr/>
          <p:nvPr/>
        </p:nvSpPr>
        <p:spPr>
          <a:xfrm>
            <a:off x="2402116" y="2571750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447AA-E857-E2CC-5369-345C8B04443E}"/>
              </a:ext>
            </a:extLst>
          </p:cNvPr>
          <p:cNvSpPr/>
          <p:nvPr/>
        </p:nvSpPr>
        <p:spPr>
          <a:xfrm>
            <a:off x="2398487" y="3456214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BED022-D9BA-69DA-7245-ED0609079A59}"/>
              </a:ext>
            </a:extLst>
          </p:cNvPr>
          <p:cNvSpPr/>
          <p:nvPr/>
        </p:nvSpPr>
        <p:spPr>
          <a:xfrm>
            <a:off x="2395766" y="4316187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Liver</a:t>
            </a:r>
            <a:endParaRPr lang="nb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91158-801D-7FDD-3940-963CEDBEF721}"/>
              </a:ext>
            </a:extLst>
          </p:cNvPr>
          <p:cNvSpPr/>
          <p:nvPr/>
        </p:nvSpPr>
        <p:spPr>
          <a:xfrm>
            <a:off x="746695" y="1010330"/>
            <a:ext cx="685800" cy="120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EBEFF8-D76C-AA0A-AD24-C9D3B17542D8}"/>
              </a:ext>
            </a:extLst>
          </p:cNvPr>
          <p:cNvSpPr/>
          <p:nvPr/>
        </p:nvSpPr>
        <p:spPr>
          <a:xfrm>
            <a:off x="4921248" y="1010330"/>
            <a:ext cx="685800" cy="1200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Venous Blood</a:t>
            </a:r>
            <a:endParaRPr lang="nb-NO" sz="11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714F9A-419A-6E50-F27A-C522DE2020B8}"/>
              </a:ext>
            </a:extLst>
          </p:cNvPr>
          <p:cNvSpPr/>
          <p:nvPr/>
        </p:nvSpPr>
        <p:spPr>
          <a:xfrm>
            <a:off x="1637620" y="5904777"/>
            <a:ext cx="857250" cy="628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dose</a:t>
            </a:r>
            <a:endParaRPr lang="nb-NO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193B2-D1AE-05E4-1316-9C980C1204FF}"/>
              </a:ext>
            </a:extLst>
          </p:cNvPr>
          <p:cNvSpPr txBox="1"/>
          <p:nvPr/>
        </p:nvSpPr>
        <p:spPr>
          <a:xfrm>
            <a:off x="2385785" y="51435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AA Model</a:t>
            </a:r>
            <a:endParaRPr lang="nb-NO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24D89-13B3-8F12-E36B-C5F814F8F20E}"/>
              </a:ext>
            </a:extLst>
          </p:cNvPr>
          <p:cNvSpPr txBox="1"/>
          <p:nvPr/>
        </p:nvSpPr>
        <p:spPr>
          <a:xfrm>
            <a:off x="7407729" y="5715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 model</a:t>
            </a:r>
            <a:endParaRPr lang="nb-NO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0C612E-9B2A-4F9F-99A7-BF8A36DF2B1A}"/>
              </a:ext>
            </a:extLst>
          </p:cNvPr>
          <p:cNvCxnSpPr>
            <a:cxnSpLocks/>
          </p:cNvCxnSpPr>
          <p:nvPr/>
        </p:nvCxnSpPr>
        <p:spPr>
          <a:xfrm flipV="1">
            <a:off x="1089594" y="2971800"/>
            <a:ext cx="1306172" cy="167572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B63A9C-0121-BD4D-A8FB-652D2E304059}"/>
              </a:ext>
            </a:extLst>
          </p:cNvPr>
          <p:cNvCxnSpPr>
            <a:cxnSpLocks/>
          </p:cNvCxnSpPr>
          <p:nvPr/>
        </p:nvCxnSpPr>
        <p:spPr>
          <a:xfrm flipV="1">
            <a:off x="1089594" y="3829050"/>
            <a:ext cx="1312522" cy="80123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BDCDBC-7001-4C08-534D-7D04487665DA}"/>
              </a:ext>
            </a:extLst>
          </p:cNvPr>
          <p:cNvCxnSpPr>
            <a:cxnSpLocks/>
          </p:cNvCxnSpPr>
          <p:nvPr/>
        </p:nvCxnSpPr>
        <p:spPr>
          <a:xfrm flipH="1">
            <a:off x="1424664" y="2022021"/>
            <a:ext cx="347209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EDFEFC-A519-56FA-460F-C492922358FD}"/>
              </a:ext>
            </a:extLst>
          </p:cNvPr>
          <p:cNvCxnSpPr>
            <a:cxnSpLocks/>
          </p:cNvCxnSpPr>
          <p:nvPr/>
        </p:nvCxnSpPr>
        <p:spPr>
          <a:xfrm>
            <a:off x="4610100" y="3560355"/>
            <a:ext cx="0" cy="3396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B90ED21-4527-E68F-5EC2-7F87F5A4FE1A}"/>
              </a:ext>
            </a:extLst>
          </p:cNvPr>
          <p:cNvCxnSpPr>
            <a:cxnSpLocks/>
          </p:cNvCxnSpPr>
          <p:nvPr/>
        </p:nvCxnSpPr>
        <p:spPr>
          <a:xfrm flipV="1">
            <a:off x="3471635" y="4944837"/>
            <a:ext cx="4914450" cy="538840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4D5AE6A-9734-1D97-52E9-9172F447DB03}"/>
              </a:ext>
            </a:extLst>
          </p:cNvPr>
          <p:cNvCxnSpPr>
            <a:cxnSpLocks/>
          </p:cNvCxnSpPr>
          <p:nvPr/>
        </p:nvCxnSpPr>
        <p:spPr>
          <a:xfrm flipV="1">
            <a:off x="3471635" y="4924425"/>
            <a:ext cx="0" cy="559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1641AE-A44D-7391-48A8-C8C6F6511CFC}"/>
              </a:ext>
            </a:extLst>
          </p:cNvPr>
          <p:cNvCxnSpPr>
            <a:cxnSpLocks/>
          </p:cNvCxnSpPr>
          <p:nvPr/>
        </p:nvCxnSpPr>
        <p:spPr>
          <a:xfrm flipV="1">
            <a:off x="2066245" y="4924425"/>
            <a:ext cx="662440" cy="98035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A3B63CD2-6FF8-D4D5-0941-907A86BBDFB4}"/>
              </a:ext>
            </a:extLst>
          </p:cNvPr>
          <p:cNvSpPr txBox="1"/>
          <p:nvPr/>
        </p:nvSpPr>
        <p:spPr>
          <a:xfrm>
            <a:off x="4294990" y="38136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27FA6730-F933-183C-C5BC-A715B8DD86BC}"/>
              </a:ext>
            </a:extLst>
          </p:cNvPr>
          <p:cNvSpPr txBox="1"/>
          <p:nvPr/>
        </p:nvSpPr>
        <p:spPr>
          <a:xfrm>
            <a:off x="3597774" y="4416558"/>
            <a:ext cx="68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AA-GST</a:t>
            </a:r>
          </a:p>
          <a:p>
            <a:r>
              <a:rPr lang="nb-NO" sz="1200" dirty="0"/>
              <a:t>+ AA</a:t>
            </a: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3A409A42-032D-8E11-0256-53A83E509AF7}"/>
              </a:ext>
            </a:extLst>
          </p:cNvPr>
          <p:cNvSpPr txBox="1"/>
          <p:nvPr/>
        </p:nvSpPr>
        <p:spPr>
          <a:xfrm>
            <a:off x="5733759" y="55558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P450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EB2B1CE-8607-B6B7-CB46-3EB1253D5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94058" y="2995454"/>
            <a:ext cx="2592832" cy="980316"/>
          </a:xfrm>
          <a:prstGeom prst="bentConnector3">
            <a:avLst>
              <a:gd name="adj1" fmla="val 627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313B33-BE35-3290-A434-4C1CAA81D7CE}"/>
              </a:ext>
            </a:extLst>
          </p:cNvPr>
          <p:cNvCxnSpPr>
            <a:cxnSpLocks/>
          </p:cNvCxnSpPr>
          <p:nvPr/>
        </p:nvCxnSpPr>
        <p:spPr>
          <a:xfrm>
            <a:off x="4300316" y="3543300"/>
            <a:ext cx="9784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0225D5-7E86-4871-DE63-B5E9C656B235}"/>
              </a:ext>
            </a:extLst>
          </p:cNvPr>
          <p:cNvCxnSpPr>
            <a:cxnSpLocks/>
          </p:cNvCxnSpPr>
          <p:nvPr/>
        </p:nvCxnSpPr>
        <p:spPr>
          <a:xfrm>
            <a:off x="4281716" y="2971800"/>
            <a:ext cx="982432" cy="563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EF7BAF9-CCD2-5F36-4840-DF1DD06ED48E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rot="16200000" flipH="1">
            <a:off x="532664" y="2767410"/>
            <a:ext cx="2420032" cy="1306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CD65BF6-1954-5E56-9E77-F9FB6B610D8E}"/>
              </a:ext>
            </a:extLst>
          </p:cNvPr>
          <p:cNvSpPr/>
          <p:nvPr/>
        </p:nvSpPr>
        <p:spPr>
          <a:xfrm>
            <a:off x="7744848" y="2563502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241BC5-2980-B3E4-DA8A-A1F9522A1909}"/>
              </a:ext>
            </a:extLst>
          </p:cNvPr>
          <p:cNvSpPr/>
          <p:nvPr/>
        </p:nvSpPr>
        <p:spPr>
          <a:xfrm>
            <a:off x="7741219" y="3447966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DBD531-D508-F70D-53B2-674258AAEE64}"/>
              </a:ext>
            </a:extLst>
          </p:cNvPr>
          <p:cNvSpPr/>
          <p:nvPr/>
        </p:nvSpPr>
        <p:spPr>
          <a:xfrm>
            <a:off x="7738498" y="4307939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Liver</a:t>
            </a:r>
            <a:endParaRPr lang="nb-NO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9B84A58-8EAE-261A-0329-5F714569E39D}"/>
              </a:ext>
            </a:extLst>
          </p:cNvPr>
          <p:cNvSpPr/>
          <p:nvPr/>
        </p:nvSpPr>
        <p:spPr>
          <a:xfrm>
            <a:off x="6089427" y="1002082"/>
            <a:ext cx="685800" cy="1200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F81F60-4F07-D3CC-6314-741C9E82F24D}"/>
              </a:ext>
            </a:extLst>
          </p:cNvPr>
          <p:cNvSpPr/>
          <p:nvPr/>
        </p:nvSpPr>
        <p:spPr>
          <a:xfrm>
            <a:off x="10263980" y="1002082"/>
            <a:ext cx="685800" cy="1200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Venous Blood</a:t>
            </a:r>
            <a:endParaRPr lang="nb-NO" sz="11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8D5D1B1-8139-47CC-15DA-6976B77B4DA9}"/>
              </a:ext>
            </a:extLst>
          </p:cNvPr>
          <p:cNvCxnSpPr>
            <a:cxnSpLocks/>
          </p:cNvCxnSpPr>
          <p:nvPr/>
        </p:nvCxnSpPr>
        <p:spPr>
          <a:xfrm flipV="1">
            <a:off x="6432326" y="2963552"/>
            <a:ext cx="1306172" cy="165871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168357-D047-EA38-DCF4-546915B4308B}"/>
              </a:ext>
            </a:extLst>
          </p:cNvPr>
          <p:cNvCxnSpPr>
            <a:cxnSpLocks/>
          </p:cNvCxnSpPr>
          <p:nvPr/>
        </p:nvCxnSpPr>
        <p:spPr>
          <a:xfrm flipV="1">
            <a:off x="6432326" y="3820802"/>
            <a:ext cx="1312522" cy="82187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D68642-A17A-84DC-B888-AC94581F01BC}"/>
              </a:ext>
            </a:extLst>
          </p:cNvPr>
          <p:cNvCxnSpPr>
            <a:cxnSpLocks/>
          </p:cNvCxnSpPr>
          <p:nvPr/>
        </p:nvCxnSpPr>
        <p:spPr>
          <a:xfrm flipH="1">
            <a:off x="6767396" y="2013773"/>
            <a:ext cx="347209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773EFF6-D9C7-8ACF-4423-CDECCBF7BE66}"/>
              </a:ext>
            </a:extLst>
          </p:cNvPr>
          <p:cNvCxnSpPr>
            <a:cxnSpLocks/>
          </p:cNvCxnSpPr>
          <p:nvPr/>
        </p:nvCxnSpPr>
        <p:spPr>
          <a:xfrm>
            <a:off x="9952832" y="3552107"/>
            <a:ext cx="0" cy="3396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kstSylinder 39">
            <a:extLst>
              <a:ext uri="{FF2B5EF4-FFF2-40B4-BE49-F238E27FC236}">
                <a16:creationId xmlns:a16="http://schemas.microsoft.com/office/drawing/2014/main" id="{AD8877DB-13B6-4FCE-A581-C6FE62E689E2}"/>
              </a:ext>
            </a:extLst>
          </p:cNvPr>
          <p:cNvSpPr txBox="1"/>
          <p:nvPr/>
        </p:nvSpPr>
        <p:spPr>
          <a:xfrm>
            <a:off x="9637722" y="380535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55AED8D-2E02-59CD-C862-AF886F2976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36790" y="2987206"/>
            <a:ext cx="2592832" cy="980316"/>
          </a:xfrm>
          <a:prstGeom prst="bentConnector3">
            <a:avLst>
              <a:gd name="adj1" fmla="val 627"/>
            </a:avLst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CACF6D-166E-6374-3674-ACA2A202FF9F}"/>
              </a:ext>
            </a:extLst>
          </p:cNvPr>
          <p:cNvCxnSpPr>
            <a:cxnSpLocks/>
          </p:cNvCxnSpPr>
          <p:nvPr/>
        </p:nvCxnSpPr>
        <p:spPr>
          <a:xfrm>
            <a:off x="9643048" y="3535052"/>
            <a:ext cx="97840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B7905D-D10A-5A86-A2C1-B2954F8B8193}"/>
              </a:ext>
            </a:extLst>
          </p:cNvPr>
          <p:cNvCxnSpPr>
            <a:cxnSpLocks/>
          </p:cNvCxnSpPr>
          <p:nvPr/>
        </p:nvCxnSpPr>
        <p:spPr>
          <a:xfrm>
            <a:off x="9624448" y="2963552"/>
            <a:ext cx="982432" cy="5220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4217381-D25B-D1F0-ED44-98765146DD6E}"/>
              </a:ext>
            </a:extLst>
          </p:cNvPr>
          <p:cNvCxnSpPr>
            <a:stCxn id="65" idx="2"/>
            <a:endCxn id="64" idx="1"/>
          </p:cNvCxnSpPr>
          <p:nvPr/>
        </p:nvCxnSpPr>
        <p:spPr>
          <a:xfrm rot="16200000" flipH="1">
            <a:off x="5875396" y="2759162"/>
            <a:ext cx="2420032" cy="1306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1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7376D8-F493-1849-C7B0-D7314E1E2604}"/>
              </a:ext>
            </a:extLst>
          </p:cNvPr>
          <p:cNvSpPr/>
          <p:nvPr/>
        </p:nvSpPr>
        <p:spPr>
          <a:xfrm>
            <a:off x="2683331" y="2571750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E9B7C-236E-DD3F-666E-BDFC5988FEEE}"/>
              </a:ext>
            </a:extLst>
          </p:cNvPr>
          <p:cNvSpPr/>
          <p:nvPr/>
        </p:nvSpPr>
        <p:spPr>
          <a:xfrm>
            <a:off x="2679702" y="3456214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91FB7-839F-3E35-42A8-54EB191CFC2A}"/>
              </a:ext>
            </a:extLst>
          </p:cNvPr>
          <p:cNvSpPr/>
          <p:nvPr/>
        </p:nvSpPr>
        <p:spPr>
          <a:xfrm>
            <a:off x="2676981" y="4316187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Liver</a:t>
            </a:r>
            <a:endParaRPr lang="nb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A89A7-8653-54F3-B72A-C667C3008E03}"/>
              </a:ext>
            </a:extLst>
          </p:cNvPr>
          <p:cNvSpPr/>
          <p:nvPr/>
        </p:nvSpPr>
        <p:spPr>
          <a:xfrm>
            <a:off x="7727954" y="2571750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B88F0-C7EE-FD36-AC25-794E046F1EE6}"/>
              </a:ext>
            </a:extLst>
          </p:cNvPr>
          <p:cNvSpPr/>
          <p:nvPr/>
        </p:nvSpPr>
        <p:spPr>
          <a:xfrm>
            <a:off x="7724325" y="3456214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82618-088F-7EE6-F628-EC36212CA870}"/>
              </a:ext>
            </a:extLst>
          </p:cNvPr>
          <p:cNvSpPr/>
          <p:nvPr/>
        </p:nvSpPr>
        <p:spPr>
          <a:xfrm>
            <a:off x="7724325" y="4316187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Liver</a:t>
            </a:r>
            <a:endParaRPr lang="nb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D4DE8-04FE-729D-4AD1-F017E4C3187F}"/>
              </a:ext>
            </a:extLst>
          </p:cNvPr>
          <p:cNvSpPr/>
          <p:nvPr/>
        </p:nvSpPr>
        <p:spPr>
          <a:xfrm>
            <a:off x="10260693" y="2514600"/>
            <a:ext cx="685800" cy="2343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b="1" dirty="0" err="1"/>
              <a:t>Venous</a:t>
            </a:r>
            <a:r>
              <a:rPr lang="nb-NO" sz="1100" b="1" dirty="0"/>
              <a:t> Blood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DE52B-F0BA-BC7F-EAC0-F04C19882B67}"/>
              </a:ext>
            </a:extLst>
          </p:cNvPr>
          <p:cNvSpPr/>
          <p:nvPr/>
        </p:nvSpPr>
        <p:spPr>
          <a:xfrm>
            <a:off x="1359810" y="2514600"/>
            <a:ext cx="685800" cy="2343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703C9F-F353-F9A4-2DEC-C3CBB8C744B3}"/>
              </a:ext>
            </a:extLst>
          </p:cNvPr>
          <p:cNvSpPr/>
          <p:nvPr/>
        </p:nvSpPr>
        <p:spPr>
          <a:xfrm>
            <a:off x="5238750" y="2571750"/>
            <a:ext cx="6858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Venous Blood</a:t>
            </a:r>
            <a:endParaRPr lang="nb-NO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7BDCF-58DD-27B7-519E-3DC4108F9FD5}"/>
              </a:ext>
            </a:extLst>
          </p:cNvPr>
          <p:cNvSpPr/>
          <p:nvPr/>
        </p:nvSpPr>
        <p:spPr>
          <a:xfrm>
            <a:off x="6377215" y="2571750"/>
            <a:ext cx="6858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68AC35-81A6-A141-DE9F-C0FAA207A1EA}"/>
              </a:ext>
            </a:extLst>
          </p:cNvPr>
          <p:cNvSpPr/>
          <p:nvPr/>
        </p:nvSpPr>
        <p:spPr>
          <a:xfrm>
            <a:off x="1918835" y="5904777"/>
            <a:ext cx="857250" cy="628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dose</a:t>
            </a:r>
            <a:endParaRPr lang="nb-NO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FD1FE-DAA1-6912-7DBE-3773B7E93DAA}"/>
              </a:ext>
            </a:extLst>
          </p:cNvPr>
          <p:cNvSpPr txBox="1"/>
          <p:nvPr/>
        </p:nvSpPr>
        <p:spPr>
          <a:xfrm>
            <a:off x="2667000" y="51435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AA Model</a:t>
            </a:r>
            <a:endParaRPr lang="nb-NO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E7661-1895-AA41-2C1C-38DEA9907010}"/>
              </a:ext>
            </a:extLst>
          </p:cNvPr>
          <p:cNvSpPr txBox="1"/>
          <p:nvPr/>
        </p:nvSpPr>
        <p:spPr>
          <a:xfrm>
            <a:off x="7688944" y="5715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 model</a:t>
            </a:r>
            <a:endParaRPr lang="nb-NO" b="1" dirty="0"/>
          </a:p>
        </p:txBody>
      </p: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3BAC7B57-6851-8413-7311-10CE2AF3B2B2}"/>
              </a:ext>
            </a:extLst>
          </p:cNvPr>
          <p:cNvCxnSpPr/>
          <p:nvPr/>
        </p:nvCxnSpPr>
        <p:spPr>
          <a:xfrm>
            <a:off x="2026560" y="2971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1">
            <a:extLst>
              <a:ext uri="{FF2B5EF4-FFF2-40B4-BE49-F238E27FC236}">
                <a16:creationId xmlns:a16="http://schemas.microsoft.com/office/drawing/2014/main" id="{8C661BD4-5D5A-139C-D2BF-5854F335C110}"/>
              </a:ext>
            </a:extLst>
          </p:cNvPr>
          <p:cNvCxnSpPr/>
          <p:nvPr/>
        </p:nvCxnSpPr>
        <p:spPr>
          <a:xfrm>
            <a:off x="2032910" y="38290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2">
            <a:extLst>
              <a:ext uri="{FF2B5EF4-FFF2-40B4-BE49-F238E27FC236}">
                <a16:creationId xmlns:a16="http://schemas.microsoft.com/office/drawing/2014/main" id="{B78AB779-9F6B-D5F9-1319-164EE80A53C8}"/>
              </a:ext>
            </a:extLst>
          </p:cNvPr>
          <p:cNvCxnSpPr/>
          <p:nvPr/>
        </p:nvCxnSpPr>
        <p:spPr>
          <a:xfrm>
            <a:off x="2026559" y="466997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0111E428-AF06-ED75-1EDC-24B85FB983AD}"/>
              </a:ext>
            </a:extLst>
          </p:cNvPr>
          <p:cNvCxnSpPr/>
          <p:nvPr/>
        </p:nvCxnSpPr>
        <p:spPr>
          <a:xfrm>
            <a:off x="4562931" y="28003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5">
            <a:extLst>
              <a:ext uri="{FF2B5EF4-FFF2-40B4-BE49-F238E27FC236}">
                <a16:creationId xmlns:a16="http://schemas.microsoft.com/office/drawing/2014/main" id="{405AFF3B-B913-1E06-FD62-69414B9D5A0D}"/>
              </a:ext>
            </a:extLst>
          </p:cNvPr>
          <p:cNvCxnSpPr/>
          <p:nvPr/>
        </p:nvCxnSpPr>
        <p:spPr>
          <a:xfrm>
            <a:off x="4562930" y="3733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16C9D551-5E3F-3814-A0B6-38EB473FE44E}"/>
              </a:ext>
            </a:extLst>
          </p:cNvPr>
          <p:cNvCxnSpPr/>
          <p:nvPr/>
        </p:nvCxnSpPr>
        <p:spPr>
          <a:xfrm>
            <a:off x="4588330" y="4630512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8">
            <a:extLst>
              <a:ext uri="{FF2B5EF4-FFF2-40B4-BE49-F238E27FC236}">
                <a16:creationId xmlns:a16="http://schemas.microsoft.com/office/drawing/2014/main" id="{3EC336BD-AC8B-486B-5598-51D3AC329D38}"/>
              </a:ext>
            </a:extLst>
          </p:cNvPr>
          <p:cNvCxnSpPr/>
          <p:nvPr/>
        </p:nvCxnSpPr>
        <p:spPr>
          <a:xfrm>
            <a:off x="7073903" y="2886075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9">
            <a:extLst>
              <a:ext uri="{FF2B5EF4-FFF2-40B4-BE49-F238E27FC236}">
                <a16:creationId xmlns:a16="http://schemas.microsoft.com/office/drawing/2014/main" id="{F9E280EE-6296-EC6E-1363-411A75F8A72B}"/>
              </a:ext>
            </a:extLst>
          </p:cNvPr>
          <p:cNvCxnSpPr/>
          <p:nvPr/>
        </p:nvCxnSpPr>
        <p:spPr>
          <a:xfrm>
            <a:off x="7073902" y="382950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0">
            <a:extLst>
              <a:ext uri="{FF2B5EF4-FFF2-40B4-BE49-F238E27FC236}">
                <a16:creationId xmlns:a16="http://schemas.microsoft.com/office/drawing/2014/main" id="{B522CAE0-854B-6778-2547-664471B9B3AC}"/>
              </a:ext>
            </a:extLst>
          </p:cNvPr>
          <p:cNvCxnSpPr/>
          <p:nvPr/>
        </p:nvCxnSpPr>
        <p:spPr>
          <a:xfrm>
            <a:off x="7073901" y="466997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2">
            <a:extLst>
              <a:ext uri="{FF2B5EF4-FFF2-40B4-BE49-F238E27FC236}">
                <a16:creationId xmlns:a16="http://schemas.microsoft.com/office/drawing/2014/main" id="{CEA4715D-4D4C-291E-270E-C121B021076A}"/>
              </a:ext>
            </a:extLst>
          </p:cNvPr>
          <p:cNvCxnSpPr/>
          <p:nvPr/>
        </p:nvCxnSpPr>
        <p:spPr>
          <a:xfrm>
            <a:off x="9610274" y="28003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3">
            <a:extLst>
              <a:ext uri="{FF2B5EF4-FFF2-40B4-BE49-F238E27FC236}">
                <a16:creationId xmlns:a16="http://schemas.microsoft.com/office/drawing/2014/main" id="{21776E97-D2FB-9444-F9C3-306A8AC7F7CA}"/>
              </a:ext>
            </a:extLst>
          </p:cNvPr>
          <p:cNvCxnSpPr/>
          <p:nvPr/>
        </p:nvCxnSpPr>
        <p:spPr>
          <a:xfrm>
            <a:off x="9610273" y="3733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4">
            <a:extLst>
              <a:ext uri="{FF2B5EF4-FFF2-40B4-BE49-F238E27FC236}">
                <a16:creationId xmlns:a16="http://schemas.microsoft.com/office/drawing/2014/main" id="{676CE8CE-A566-993A-1C20-70E87565DCFC}"/>
              </a:ext>
            </a:extLst>
          </p:cNvPr>
          <p:cNvCxnSpPr/>
          <p:nvPr/>
        </p:nvCxnSpPr>
        <p:spPr>
          <a:xfrm>
            <a:off x="9610272" y="4630512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43">
            <a:extLst>
              <a:ext uri="{FF2B5EF4-FFF2-40B4-BE49-F238E27FC236}">
                <a16:creationId xmlns:a16="http://schemas.microsoft.com/office/drawing/2014/main" id="{7E998110-90C3-A253-9DD0-A0CC8729508C}"/>
              </a:ext>
            </a:extLst>
          </p:cNvPr>
          <p:cNvCxnSpPr>
            <a:cxnSpLocks/>
          </p:cNvCxnSpPr>
          <p:nvPr/>
        </p:nvCxnSpPr>
        <p:spPr>
          <a:xfrm>
            <a:off x="4838700" y="3745230"/>
            <a:ext cx="0" cy="3396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45">
            <a:extLst>
              <a:ext uri="{FF2B5EF4-FFF2-40B4-BE49-F238E27FC236}">
                <a16:creationId xmlns:a16="http://schemas.microsoft.com/office/drawing/2014/main" id="{9D9A2B82-2C1C-8ED5-07DA-7049EEC73402}"/>
              </a:ext>
            </a:extLst>
          </p:cNvPr>
          <p:cNvCxnSpPr>
            <a:cxnSpLocks/>
          </p:cNvCxnSpPr>
          <p:nvPr/>
        </p:nvCxnSpPr>
        <p:spPr>
          <a:xfrm>
            <a:off x="9925050" y="3745230"/>
            <a:ext cx="0" cy="3396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47">
            <a:extLst>
              <a:ext uri="{FF2B5EF4-FFF2-40B4-BE49-F238E27FC236}">
                <a16:creationId xmlns:a16="http://schemas.microsoft.com/office/drawing/2014/main" id="{D73C87E1-9257-326A-0CD9-AF83A464E4F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52850" y="4944837"/>
            <a:ext cx="4914450" cy="538840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52">
            <a:extLst>
              <a:ext uri="{FF2B5EF4-FFF2-40B4-BE49-F238E27FC236}">
                <a16:creationId xmlns:a16="http://schemas.microsoft.com/office/drawing/2014/main" id="{FD544C74-76C0-C059-C89F-9971F38A94D5}"/>
              </a:ext>
            </a:extLst>
          </p:cNvPr>
          <p:cNvCxnSpPr>
            <a:cxnSpLocks/>
          </p:cNvCxnSpPr>
          <p:nvPr/>
        </p:nvCxnSpPr>
        <p:spPr>
          <a:xfrm flipV="1">
            <a:off x="3752850" y="4924425"/>
            <a:ext cx="0" cy="559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4">
            <a:extLst>
              <a:ext uri="{FF2B5EF4-FFF2-40B4-BE49-F238E27FC236}">
                <a16:creationId xmlns:a16="http://schemas.microsoft.com/office/drawing/2014/main" id="{4048F621-FFA0-65F5-9328-2A1910D571C6}"/>
              </a:ext>
            </a:extLst>
          </p:cNvPr>
          <p:cNvCxnSpPr>
            <a:cxnSpLocks/>
          </p:cNvCxnSpPr>
          <p:nvPr/>
        </p:nvCxnSpPr>
        <p:spPr>
          <a:xfrm flipV="1">
            <a:off x="2347460" y="4924425"/>
            <a:ext cx="662440" cy="98035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E591A5FB-B70C-F713-0851-0DC9F31725EE}"/>
              </a:ext>
            </a:extLst>
          </p:cNvPr>
          <p:cNvSpPr txBox="1"/>
          <p:nvPr/>
        </p:nvSpPr>
        <p:spPr>
          <a:xfrm>
            <a:off x="4537175" y="407838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97BF5A6E-C43E-420E-FC3B-E786F1BA83A7}"/>
              </a:ext>
            </a:extLst>
          </p:cNvPr>
          <p:cNvSpPr txBox="1"/>
          <p:nvPr/>
        </p:nvSpPr>
        <p:spPr>
          <a:xfrm>
            <a:off x="9610272" y="4068279"/>
            <a:ext cx="712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E46C96BA-96E5-3991-D190-53DF421CEEFC}"/>
              </a:ext>
            </a:extLst>
          </p:cNvPr>
          <p:cNvSpPr txBox="1"/>
          <p:nvPr/>
        </p:nvSpPr>
        <p:spPr>
          <a:xfrm>
            <a:off x="257501" y="18921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Model </a:t>
            </a:r>
            <a:r>
              <a:rPr lang="nb-NO" b="1" dirty="0" err="1"/>
              <a:t>without</a:t>
            </a:r>
            <a:r>
              <a:rPr lang="nb-NO" b="1" dirty="0"/>
              <a:t> </a:t>
            </a:r>
            <a:r>
              <a:rPr lang="nb-NO" b="1" dirty="0" err="1"/>
              <a:t>lung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45748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 Tien Mai</dc:creator>
  <cp:lastModifiedBy>The Tien Mai</cp:lastModifiedBy>
  <cp:revision>14</cp:revision>
  <dcterms:created xsi:type="dcterms:W3CDTF">2025-01-20T09:33:14Z</dcterms:created>
  <dcterms:modified xsi:type="dcterms:W3CDTF">2025-09-17T09:21:48Z</dcterms:modified>
</cp:coreProperties>
</file>