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DAC427-B95A-B61B-6D5B-6F82A3CB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4B0C55-2276-1774-3CD5-C876BB258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1BFA75C-91FB-9A59-8F52-F4690EF4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1479CF-2ED5-6953-4E16-97DE5B2C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3E0DFE-7249-F1B1-ECE1-DCFC6B1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43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6D3542-F056-7F56-28E4-135A292F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566FEF1-39A5-470E-F63B-14A665C62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902894-F496-A0A8-EA49-88439E2C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E01631-1B69-2F36-8948-8979804B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AA38AF3-E07F-F9A6-A22A-8121C6BD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586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E7B64A-DBAB-E2BC-5296-A8B98056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DE5DBB8-50A5-2E28-F7D5-993B7A95E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7DFEBF-671B-8667-1192-0C533AF3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45B8677-5D45-E166-5D07-259E2906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252185-222B-07D2-3A51-D744E9D2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228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516CB8-85CB-5412-1E94-7961CE55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21DD226-A550-0765-72B0-4FB4F8C0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E4D0C7-DA02-8B30-046F-C4AA0C9A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C744B9-788E-796C-7F37-29A23964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AE7F3C-FA20-8FF4-E337-E5F6F508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644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DF6642-0560-D5F1-BEC4-A74F8384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173A1C-579E-C28C-1754-33142320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39DFBF-03F4-DB5A-17C7-6697490E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72112E3-7FE2-A856-E441-B2258D17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DB1E9F3-9B7E-0E2E-9785-6A8C4ECB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326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439307-5069-0CB2-1436-32BC06EE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9B0238-9349-F66F-5EC2-C4275DCC6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05E8DAE-B3FA-0EBC-AEA9-C8402FF73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F19869F-5964-B037-A91F-CDF885FE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32A92FE-A46C-53BC-5BC6-AFAFD110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4A691F9-12C3-1887-C660-48787745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40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9064B2-8B38-C865-6DB7-674578D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0BBE2C8-CE0E-20AA-D0BE-3F28278B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7417063-3571-2C06-01A9-5F09C16D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1D0B4CD-32F3-0701-F891-276B65651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68A98D2-21F7-0EF4-5B44-24A18D352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862E8A4-2073-89F7-1F47-4527C5F7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63090E3-516B-50E3-0859-242919D8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47CE7A-86FE-6C48-DA82-F02400D7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94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B53039-1F1F-29BB-F1B2-706420BE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D4AEE5C-9956-0EDA-336A-2BB6CBE7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8212D38-94E9-6EBE-335E-6088F251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3C19693-90A2-C475-79F0-9F64DE75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757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3F60C5E-0D1E-7552-E7AA-8774AD08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33E5CBF-1F45-5B88-7750-FD8F2D5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C0A50EA-7F4B-1368-1C2B-683191C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39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23FBBC-EA9D-D1FE-14A2-AF41EC01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4210E22-7EB4-8E1B-E645-F9DFDF63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48A9BCE-0019-044C-8CA0-FFEF024C8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5FB20F6-5487-222B-6D80-0F960C93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015B92-A9ED-6D41-AE32-257F12C4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E5CC8A9-EAD8-72E8-1A44-5086D7D1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0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6F8792-7805-F84D-1333-369520DC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CD471B4-762A-F2E3-6CC3-F8317DBC3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9AD1447-8001-0164-B98C-85883A921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1F27D80-F7E7-F06E-782A-4FDACB36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F688E22-FFAF-4105-CD04-102B6AE9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21E750B-D0E4-74C9-3690-18939E5B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73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ABAD342-9100-77DA-326E-6AE649B1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248349-D5AD-B960-D65E-5ECD2B1F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A677BC6-8F2F-2F4D-8924-943F6C298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124C-3536-4B70-9267-4F49215D002B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9AEBA1-ECAB-2DF2-A9D5-159BE45DA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3172E6-C8F4-37E7-B84F-60CD5C287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A60A-0CD9-4087-ADAB-33C31128A8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67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127512-EF45-47CE-79A8-8077429E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Bài tập PowerPoint 02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18CBBBD-1C03-9155-401A-37443A2CE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530" y="4079875"/>
            <a:ext cx="9144000" cy="1655762"/>
          </a:xfrm>
        </p:spPr>
        <p:txBody>
          <a:bodyPr/>
          <a:lstStyle/>
          <a:p>
            <a:r>
              <a:rPr lang="vi-VN" dirty="0"/>
              <a:t>Người trình bày</a:t>
            </a:r>
          </a:p>
          <a:p>
            <a:r>
              <a:rPr lang="vi-VN" dirty="0"/>
              <a:t>Đỗ Tiến Nam</a:t>
            </a:r>
          </a:p>
        </p:txBody>
      </p:sp>
    </p:spTree>
    <p:extLst>
      <p:ext uri="{BB962C8B-B14F-4D97-AF65-F5344CB8AC3E}">
        <p14:creationId xmlns:p14="http://schemas.microsoft.com/office/powerpoint/2010/main" val="33362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DF7F6B-CD1F-0A83-1FD0-864DD3EB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335612-A2A1-7C64-EC33-8365300B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00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B2F920-6CF9-8CFF-AD6A-3C5A6BD1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E700F6-C5D4-E654-314D-C6797419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629437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Màn hình rộng</PresentationFormat>
  <Paragraphs>3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Chủ đề Office</vt:lpstr>
      <vt:lpstr>Bài tập PowerPoint 02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PowerPoint 02</dc:title>
  <dc:creator>Nam Tiến</dc:creator>
  <cp:lastModifiedBy>Nam Tiến</cp:lastModifiedBy>
  <cp:revision>1</cp:revision>
  <dcterms:created xsi:type="dcterms:W3CDTF">2025-09-30T00:58:17Z</dcterms:created>
  <dcterms:modified xsi:type="dcterms:W3CDTF">2025-09-30T00:58:27Z</dcterms:modified>
</cp:coreProperties>
</file>