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4660"/>
  </p:normalViewPr>
  <p:slideViewPr>
    <p:cSldViewPr snapToGrid="0">
      <p:cViewPr varScale="1">
        <p:scale>
          <a:sx n="29" d="100"/>
          <a:sy n="29" d="100"/>
        </p:scale>
        <p:origin x="77" y="12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CEF8F63-0130-1936-933E-62E485EEC660}"/>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FCF20801-28A7-ADCC-A5A3-5CC78070C1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A8FDB60F-0C90-988A-7B69-9F8DA578D6B0}"/>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2110A4F0-1CB4-21A7-5524-E9C1AC9F2D7D}"/>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34DF22F-B720-F6B9-9B62-7F181B2626CD}"/>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331143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B599AE5-A228-4879-03D4-E6D29240324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15DA5C4F-6614-3C68-FA59-CF1565A03D43}"/>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51DD343F-390E-5E00-8D0E-EA2387C89C4C}"/>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3D5C82F5-6515-8353-A9C4-FB3B14F8767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493C776-30F3-CDF7-3DBA-D0CA82DFDAD2}"/>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107387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3C42A72C-3EF1-6CDD-D93C-2334B349431C}"/>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5B1365DD-7C52-7052-DBD4-BB6024B8C5D1}"/>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A4D57FD-6171-00B2-1AF6-D6A0D09EF0CE}"/>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B0667A78-EB3D-91B3-C608-6F7AC4463AF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4C3E9712-19A9-1DDA-340B-1A8346FCEBF9}"/>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390967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7FFF422-BAD1-788C-5D64-61FB71CA35BA}"/>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FC610C5E-0AA0-80DA-6FA6-F422BC76E85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6A24202-DF4B-79B5-CA57-DB6AFBAC1568}"/>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6B8D5463-2671-735C-1DC9-B5D31217882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BCEFABAD-46A7-9E3C-40BC-A709AD61E8F5}"/>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11614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ED590A-D412-167E-BAE6-3688EA4E91C0}"/>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A296555A-E534-730F-DC3B-605CCBC168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E7B939E-B226-18C2-C23D-5A92AC09C488}"/>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B1F98B14-6AFA-80E6-857D-AC66BC9DA23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DC523A6-ECC6-3D7F-65ED-332EC9B9AC54}"/>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554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7894B6-2D92-A1AE-0E7F-AE33A0E845A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63E22EF7-0714-82D6-E97F-C018AD66DE5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F0BA2801-38A9-E60E-0566-39178416BCB7}"/>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A04BE71B-4D13-0821-B2F6-4DF910E8C9BC}"/>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6" name="Chỗ dành sẵn cho Chân trang 5">
            <a:extLst>
              <a:ext uri="{FF2B5EF4-FFF2-40B4-BE49-F238E27FC236}">
                <a16:creationId xmlns:a16="http://schemas.microsoft.com/office/drawing/2014/main" id="{4FB5C97D-820D-669F-7F28-C7E5DAE4CDB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32EAE63-2147-9996-6B78-46D319240987}"/>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4890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DD92E7-9111-2F71-7824-E54E58EA5F21}"/>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4CBEDBE3-F98B-0335-2F9C-65A87B425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37BDC8B5-5864-BCFA-74BB-2B06462ED949}"/>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CBAAF4D3-0426-23F3-BB95-1275B339C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EFACF2D-8122-2216-AC0E-230378A3043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0EB24EAC-DA86-469B-D4BD-11DE1F5D76CB}"/>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8" name="Chỗ dành sẵn cho Chân trang 7">
            <a:extLst>
              <a:ext uri="{FF2B5EF4-FFF2-40B4-BE49-F238E27FC236}">
                <a16:creationId xmlns:a16="http://schemas.microsoft.com/office/drawing/2014/main" id="{2AFE56B1-084F-6F86-164E-9DA3E63AE735}"/>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126A4D2-6360-6D6A-108C-B6D45EDC6944}"/>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410155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65E648-EBCA-4175-4504-C702AED13FA9}"/>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1051AD3C-B737-2C88-F007-368E9E2B4C68}"/>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4" name="Chỗ dành sẵn cho Chân trang 3">
            <a:extLst>
              <a:ext uri="{FF2B5EF4-FFF2-40B4-BE49-F238E27FC236}">
                <a16:creationId xmlns:a16="http://schemas.microsoft.com/office/drawing/2014/main" id="{7F1B34EF-946D-6E40-EC79-A4332ACCF155}"/>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558635E8-4C9C-4835-2989-8E29FC3AF477}"/>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42569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A23AF87C-609A-2988-DC39-3A714EA419D1}"/>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3" name="Chỗ dành sẵn cho Chân trang 2">
            <a:extLst>
              <a:ext uri="{FF2B5EF4-FFF2-40B4-BE49-F238E27FC236}">
                <a16:creationId xmlns:a16="http://schemas.microsoft.com/office/drawing/2014/main" id="{0687158A-C947-86BD-E1CF-B155B3CB41A0}"/>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723CDA4E-9DDE-EBD8-FC1F-6C6E40780339}"/>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380433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9BE7506-296F-6405-6FCD-B4777626C08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5AB04BBD-F071-F13E-D0AA-73CFEF2F14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CB5A62BD-D3B0-C98F-188E-5725D2762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C178A7D-9084-4949-409E-92132BED8DC9}"/>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6" name="Chỗ dành sẵn cho Chân trang 5">
            <a:extLst>
              <a:ext uri="{FF2B5EF4-FFF2-40B4-BE49-F238E27FC236}">
                <a16:creationId xmlns:a16="http://schemas.microsoft.com/office/drawing/2014/main" id="{3AA3F1C3-66FC-42A1-B3B9-5DFF479577B7}"/>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CFD6224-B2A4-610D-3119-8B5C27136F6F}"/>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217896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DC56A9-2BE3-49D1-7B27-ED906D217299}"/>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5A8BA4AE-9D71-BA64-70C9-7C60781EFF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3BB4CC54-7AFC-8619-74A6-C20A2D741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D8F58B14-4299-787F-FE51-7B836968814E}"/>
              </a:ext>
            </a:extLst>
          </p:cNvPr>
          <p:cNvSpPr>
            <a:spLocks noGrp="1"/>
          </p:cNvSpPr>
          <p:nvPr>
            <p:ph type="dt" sz="half" idx="10"/>
          </p:nvPr>
        </p:nvSpPr>
        <p:spPr/>
        <p:txBody>
          <a:bodyPr/>
          <a:lstStyle/>
          <a:p>
            <a:fld id="{EE35DA64-55AA-4C9D-8FC1-8E06CD05D27A}" type="datetimeFigureOut">
              <a:rPr lang="vi-VN" smtClean="0"/>
              <a:t>30/09/2025</a:t>
            </a:fld>
            <a:endParaRPr lang="vi-VN"/>
          </a:p>
        </p:txBody>
      </p:sp>
      <p:sp>
        <p:nvSpPr>
          <p:cNvPr id="6" name="Chỗ dành sẵn cho Chân trang 5">
            <a:extLst>
              <a:ext uri="{FF2B5EF4-FFF2-40B4-BE49-F238E27FC236}">
                <a16:creationId xmlns:a16="http://schemas.microsoft.com/office/drawing/2014/main" id="{0088D46E-ACB2-2EDB-9379-0D4EE8838F1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9CBCE259-05EF-CBDA-9941-CE41B21050F5}"/>
              </a:ext>
            </a:extLst>
          </p:cNvPr>
          <p:cNvSpPr>
            <a:spLocks noGrp="1"/>
          </p:cNvSpPr>
          <p:nvPr>
            <p:ph type="sldNum" sz="quarter" idx="12"/>
          </p:nvPr>
        </p:nvSpPr>
        <p:spPr/>
        <p:txBody>
          <a:bodyPr/>
          <a:lstStyle/>
          <a:p>
            <a:fld id="{5D983825-3ED6-4BF0-814B-82EEC5B680BF}" type="slidenum">
              <a:rPr lang="vi-VN" smtClean="0"/>
              <a:t>‹#›</a:t>
            </a:fld>
            <a:endParaRPr lang="vi-VN"/>
          </a:p>
        </p:txBody>
      </p:sp>
    </p:spTree>
    <p:extLst>
      <p:ext uri="{BB962C8B-B14F-4D97-AF65-F5344CB8AC3E}">
        <p14:creationId xmlns:p14="http://schemas.microsoft.com/office/powerpoint/2010/main" val="243777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CB20C329-61C1-4BF5-0C86-CED73EC0D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0EBB97CA-B0CC-9705-39E1-AC5440023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2082C182-761E-7636-CF6C-63B962EA8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5DA64-55AA-4C9D-8FC1-8E06CD05D27A}" type="datetimeFigureOut">
              <a:rPr lang="vi-VN" smtClean="0"/>
              <a:t>30/09/2025</a:t>
            </a:fld>
            <a:endParaRPr lang="vi-VN"/>
          </a:p>
        </p:txBody>
      </p:sp>
      <p:sp>
        <p:nvSpPr>
          <p:cNvPr id="5" name="Chỗ dành sẵn cho Chân trang 4">
            <a:extLst>
              <a:ext uri="{FF2B5EF4-FFF2-40B4-BE49-F238E27FC236}">
                <a16:creationId xmlns:a16="http://schemas.microsoft.com/office/drawing/2014/main" id="{1C3DC452-6598-EDD4-49C2-64883B484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97E6B629-33EE-9C98-EF88-BA188AA0FE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83825-3ED6-4BF0-814B-82EEC5B680BF}" type="slidenum">
              <a:rPr lang="vi-VN" smtClean="0"/>
              <a:t>‹#›</a:t>
            </a:fld>
            <a:endParaRPr lang="vi-VN"/>
          </a:p>
        </p:txBody>
      </p:sp>
    </p:spTree>
    <p:extLst>
      <p:ext uri="{BB962C8B-B14F-4D97-AF65-F5344CB8AC3E}">
        <p14:creationId xmlns:p14="http://schemas.microsoft.com/office/powerpoint/2010/main" val="1330194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0A9C385-1129-4FC3-6F58-562B333208C5}"/>
              </a:ext>
            </a:extLst>
          </p:cNvPr>
          <p:cNvSpPr>
            <a:spLocks noGrp="1"/>
          </p:cNvSpPr>
          <p:nvPr>
            <p:ph type="ctrTitle"/>
          </p:nvPr>
        </p:nvSpPr>
        <p:spPr/>
        <p:txBody>
          <a:bodyPr/>
          <a:lstStyle/>
          <a:p>
            <a:r>
              <a:rPr lang="vi-VN" dirty="0">
                <a:solidFill>
                  <a:srgbClr val="FF0000"/>
                </a:solidFill>
              </a:rPr>
              <a:t>Giới thiệu bản thân</a:t>
            </a:r>
          </a:p>
        </p:txBody>
      </p:sp>
      <p:sp>
        <p:nvSpPr>
          <p:cNvPr id="3" name="Tiêu đề phụ 2">
            <a:extLst>
              <a:ext uri="{FF2B5EF4-FFF2-40B4-BE49-F238E27FC236}">
                <a16:creationId xmlns:a16="http://schemas.microsoft.com/office/drawing/2014/main" id="{2AC4109C-1EE4-E968-F9BB-9CEA782DFB70}"/>
              </a:ext>
            </a:extLst>
          </p:cNvPr>
          <p:cNvSpPr>
            <a:spLocks noGrp="1"/>
          </p:cNvSpPr>
          <p:nvPr>
            <p:ph type="subTitle" idx="1"/>
          </p:nvPr>
        </p:nvSpPr>
        <p:spPr>
          <a:xfrm>
            <a:off x="4054929" y="4907756"/>
            <a:ext cx="9144000" cy="1655762"/>
          </a:xfrm>
        </p:spPr>
        <p:txBody>
          <a:bodyPr/>
          <a:lstStyle/>
          <a:p>
            <a:r>
              <a:rPr lang="vi-VN"/>
              <a:t>Đỗ Tiến Nam</a:t>
            </a:r>
          </a:p>
        </p:txBody>
      </p:sp>
    </p:spTree>
    <p:extLst>
      <p:ext uri="{BB962C8B-B14F-4D97-AF65-F5344CB8AC3E}">
        <p14:creationId xmlns:p14="http://schemas.microsoft.com/office/powerpoint/2010/main" val="353422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1830760-B065-884B-4F4D-FDC10B1CD9F8}"/>
              </a:ext>
            </a:extLst>
          </p:cNvPr>
          <p:cNvSpPr>
            <a:spLocks noGrp="1"/>
          </p:cNvSpPr>
          <p:nvPr>
            <p:ph type="title"/>
          </p:nvPr>
        </p:nvSpPr>
        <p:spPr/>
        <p:txBody>
          <a:bodyPr/>
          <a:lstStyle/>
          <a:p>
            <a:r>
              <a:rPr lang="vi-VN" dirty="0"/>
              <a:t> </a:t>
            </a:r>
            <a:r>
              <a:rPr lang="vi-VN" dirty="0">
                <a:solidFill>
                  <a:schemeClr val="accent1"/>
                </a:solidFill>
              </a:rPr>
              <a:t>XIN CHÀO!</a:t>
            </a:r>
          </a:p>
        </p:txBody>
      </p:sp>
      <p:sp>
        <p:nvSpPr>
          <p:cNvPr id="3" name="Chỗ dành sẵn cho Nội dung 2">
            <a:extLst>
              <a:ext uri="{FF2B5EF4-FFF2-40B4-BE49-F238E27FC236}">
                <a16:creationId xmlns:a16="http://schemas.microsoft.com/office/drawing/2014/main" id="{1BE51370-0A9D-79D1-38F4-2B157EF9D969}"/>
              </a:ext>
            </a:extLst>
          </p:cNvPr>
          <p:cNvSpPr>
            <a:spLocks noGrp="1"/>
          </p:cNvSpPr>
          <p:nvPr>
            <p:ph idx="1"/>
          </p:nvPr>
        </p:nvSpPr>
        <p: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lstStyle/>
          <a:p>
            <a:r>
              <a:rPr lang="vi-VN" dirty="0"/>
              <a:t>Tôi là Đỗ Tiến Nam một người </a:t>
            </a:r>
            <a:r>
              <a:rPr lang="vi-VN" dirty="0" err="1"/>
              <a:t>đam</a:t>
            </a:r>
            <a:r>
              <a:rPr lang="vi-VN" dirty="0"/>
              <a:t> mê công nghệ và sáng tạo. Hiện tại, tôi đang sinh sống và làm việc tại Hà Nội. Mục tiêu của tôi là khám phá những giải pháp mới và đóng góp vào các dự án có ý nghĩa.</a:t>
            </a:r>
            <a:endParaRPr lang="vi-VN" dirty="0">
              <a:latin typeface="+mj-lt"/>
            </a:endParaRPr>
          </a:p>
        </p:txBody>
      </p:sp>
    </p:spTree>
    <p:extLst>
      <p:ext uri="{BB962C8B-B14F-4D97-AF65-F5344CB8AC3E}">
        <p14:creationId xmlns:p14="http://schemas.microsoft.com/office/powerpoint/2010/main" val="263609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1F4BC3-E321-8257-C693-51E334238607}"/>
              </a:ext>
            </a:extLst>
          </p:cNvPr>
          <p:cNvSpPr>
            <a:spLocks noGrp="1"/>
          </p:cNvSpPr>
          <p:nvPr>
            <p:ph type="title"/>
          </p:nvPr>
        </p:nvSpPr>
        <p:spPr/>
        <p:txBody>
          <a:bodyPr/>
          <a:lstStyle/>
          <a:p>
            <a:r>
              <a:rPr lang="vi-VN" dirty="0">
                <a:solidFill>
                  <a:schemeClr val="accent1"/>
                </a:solidFill>
              </a:rPr>
              <a:t>SỞ THÍCH VÀ KỸ NĂNG CÁ NHÂN</a:t>
            </a:r>
          </a:p>
        </p:txBody>
      </p:sp>
      <p:sp>
        <p:nvSpPr>
          <p:cNvPr id="3" name="Chỗ dành sẵn cho Nội dung 2">
            <a:extLst>
              <a:ext uri="{FF2B5EF4-FFF2-40B4-BE49-F238E27FC236}">
                <a16:creationId xmlns:a16="http://schemas.microsoft.com/office/drawing/2014/main" id="{12E44E01-C21B-1842-09CC-6FC50C1808B5}"/>
              </a:ext>
            </a:extLst>
          </p:cNvPr>
          <p:cNvSpPr>
            <a:spLocks noGrp="1"/>
          </p:cNvSpPr>
          <p:nvPr>
            <p:ph sz="half" idx="1"/>
          </p:nvPr>
        </p:nvSpPr>
        <p:spPr/>
        <p:txBody>
          <a:bodyPr>
            <a:normAutofit/>
          </a:bodyPr>
          <a:lstStyle/>
          <a:p>
            <a:r>
              <a:rPr lang="vi-VN" dirty="0"/>
              <a:t>Đọc sách phát triển bản thân</a:t>
            </a:r>
          </a:p>
          <a:p>
            <a:r>
              <a:rPr lang="vi-VN" dirty="0"/>
              <a:t>Nấu ăn và thử nghiệm công thức mới</a:t>
            </a:r>
          </a:p>
          <a:p>
            <a:r>
              <a:rPr lang="vi-VN" dirty="0"/>
              <a:t>Đi bộ đường dài và khám phá thiên nhiên</a:t>
            </a:r>
          </a:p>
          <a:p>
            <a:r>
              <a:rPr lang="vi-VN" dirty="0"/>
              <a:t>Vẽ tranh kỹ thuật số</a:t>
            </a:r>
          </a:p>
        </p:txBody>
      </p:sp>
      <p:sp>
        <p:nvSpPr>
          <p:cNvPr id="4" name="Chỗ dành sẵn cho Nội dung 3">
            <a:extLst>
              <a:ext uri="{FF2B5EF4-FFF2-40B4-BE49-F238E27FC236}">
                <a16:creationId xmlns:a16="http://schemas.microsoft.com/office/drawing/2014/main" id="{70F302E8-D402-5DB4-BD49-7EA22C7E4973}"/>
              </a:ext>
            </a:extLst>
          </p:cNvPr>
          <p:cNvSpPr>
            <a:spLocks noGrp="1"/>
          </p:cNvSpPr>
          <p:nvPr>
            <p:ph sz="half" idx="2"/>
          </p:nvPr>
        </p:nvSpPr>
        <p:spPr/>
        <p:txBody>
          <a:bodyPr>
            <a:normAutofit/>
          </a:bodyPr>
          <a:lstStyle/>
          <a:p>
            <a:r>
              <a:rPr lang="vi-VN" b="1" dirty="0"/>
              <a:t>Lập trình:</a:t>
            </a:r>
            <a:r>
              <a:rPr lang="vi-VN" dirty="0"/>
              <a:t> </a:t>
            </a:r>
            <a:r>
              <a:rPr lang="vi-VN" dirty="0" err="1"/>
              <a:t>Python</a:t>
            </a:r>
            <a:r>
              <a:rPr lang="vi-VN" dirty="0"/>
              <a:t> (</a:t>
            </a:r>
            <a:r>
              <a:rPr lang="vi-VN" dirty="0" err="1"/>
              <a:t>TensorFlow</a:t>
            </a:r>
            <a:r>
              <a:rPr lang="vi-VN" dirty="0"/>
              <a:t>)</a:t>
            </a:r>
          </a:p>
          <a:p>
            <a:r>
              <a:rPr lang="vi-VN" b="1" dirty="0"/>
              <a:t>Ngôn ngữ:</a:t>
            </a:r>
            <a:r>
              <a:rPr lang="vi-VN" dirty="0"/>
              <a:t> Tiếng Anh (IELTS 7.0+)</a:t>
            </a:r>
          </a:p>
          <a:p>
            <a:r>
              <a:rPr lang="vi-VN" b="1" dirty="0"/>
              <a:t>Phần mềm:</a:t>
            </a:r>
            <a:r>
              <a:rPr lang="vi-VN" dirty="0"/>
              <a:t> </a:t>
            </a:r>
            <a:r>
              <a:rPr lang="vi-VN" dirty="0" err="1"/>
              <a:t>Adobe</a:t>
            </a:r>
            <a:r>
              <a:rPr lang="vi-VN" dirty="0"/>
              <a:t> </a:t>
            </a:r>
            <a:r>
              <a:rPr lang="vi-VN" dirty="0" err="1"/>
              <a:t>Photoshop</a:t>
            </a:r>
            <a:r>
              <a:rPr lang="vi-VN" dirty="0"/>
              <a:t>, </a:t>
            </a:r>
            <a:r>
              <a:rPr lang="vi-VN" dirty="0" err="1"/>
              <a:t>Figma</a:t>
            </a:r>
            <a:endParaRPr lang="vi-VN" dirty="0"/>
          </a:p>
          <a:p>
            <a:r>
              <a:rPr lang="vi-VN" b="1" dirty="0"/>
              <a:t>Quản lý:</a:t>
            </a:r>
            <a:r>
              <a:rPr lang="vi-VN" dirty="0"/>
              <a:t> Quản lý dự án (</a:t>
            </a:r>
            <a:r>
              <a:rPr lang="vi-VN" dirty="0" err="1"/>
              <a:t>Agile</a:t>
            </a:r>
            <a:r>
              <a:rPr lang="vi-VN" dirty="0"/>
              <a:t>/</a:t>
            </a:r>
            <a:r>
              <a:rPr lang="vi-VN" dirty="0" err="1"/>
              <a:t>Scrum</a:t>
            </a:r>
            <a:r>
              <a:rPr lang="vi-VN" dirty="0"/>
              <a:t>)</a:t>
            </a:r>
          </a:p>
          <a:p>
            <a:endParaRPr lang="vi-VN" dirty="0"/>
          </a:p>
        </p:txBody>
      </p:sp>
    </p:spTree>
    <p:extLst>
      <p:ext uri="{BB962C8B-B14F-4D97-AF65-F5344CB8AC3E}">
        <p14:creationId xmlns:p14="http://schemas.microsoft.com/office/powerpoint/2010/main" val="402143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CA395024-8F6F-E31E-104D-9ACCD19F793D}"/>
              </a:ext>
            </a:extLst>
          </p:cNvPr>
          <p:cNvSpPr txBox="1"/>
          <p:nvPr/>
        </p:nvSpPr>
        <p:spPr>
          <a:xfrm>
            <a:off x="2124635" y="2985247"/>
            <a:ext cx="11187952" cy="1723549"/>
          </a:xfrm>
          <a:prstGeom prst="rect">
            <a:avLst/>
          </a:prstGeom>
          <a:noFill/>
        </p:spPr>
        <p:txBody>
          <a:bodyPr wrap="square" rtlCol="0">
            <a:spAutoFit/>
          </a:bodyPr>
          <a:lstStyle/>
          <a:p>
            <a:r>
              <a:rPr lang="vi-VN" sz="4400" dirty="0">
                <a:solidFill>
                  <a:schemeClr val="accent2">
                    <a:lumMod val="75000"/>
                  </a:schemeClr>
                </a:solidFill>
                <a:latin typeface="+mj-lt"/>
              </a:rPr>
              <a:t>CẢM ƠN BẠN ĐÃ LẮNG NGHE!</a:t>
            </a:r>
          </a:p>
          <a:p>
            <a:endParaRPr lang="vi-VN" sz="4400" dirty="0">
              <a:latin typeface="+mj-lt"/>
            </a:endParaRPr>
          </a:p>
          <a:p>
            <a:endParaRPr lang="vi-VN" dirty="0">
              <a:latin typeface="+mj-lt"/>
            </a:endParaRPr>
          </a:p>
        </p:txBody>
      </p:sp>
    </p:spTree>
    <p:extLst>
      <p:ext uri="{BB962C8B-B14F-4D97-AF65-F5344CB8AC3E}">
        <p14:creationId xmlns:p14="http://schemas.microsoft.com/office/powerpoint/2010/main" val="2387857020"/>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139</Words>
  <Application>Microsoft Office PowerPoint</Application>
  <PresentationFormat>Màn hình rộng</PresentationFormat>
  <Paragraphs>14</Paragraphs>
  <Slides>4</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4</vt:i4>
      </vt:variant>
    </vt:vector>
  </HeadingPairs>
  <TitlesOfParts>
    <vt:vector size="7" baseType="lpstr">
      <vt:lpstr>Arial</vt:lpstr>
      <vt:lpstr>Times New Roman</vt:lpstr>
      <vt:lpstr>Chủ đề Office</vt:lpstr>
      <vt:lpstr>Giới thiệu bản thân</vt:lpstr>
      <vt:lpstr> XIN CHÀO!</vt:lpstr>
      <vt:lpstr>SỞ THÍCH VÀ KỸ NĂNG CÁ NHÂN</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bản thân</dc:title>
  <dc:creator>Nam Tiến</dc:creator>
  <cp:lastModifiedBy>Nam Tiến</cp:lastModifiedBy>
  <cp:revision>1</cp:revision>
  <dcterms:created xsi:type="dcterms:W3CDTF">2025-09-30T01:03:57Z</dcterms:created>
  <dcterms:modified xsi:type="dcterms:W3CDTF">2025-09-30T01:15:23Z</dcterms:modified>
</cp:coreProperties>
</file>