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8F16B-60F5-4514-B9FA-6395F18536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523C45D-EDE7-4835-BE6C-A962D9EC2020}" type="pres">
      <dgm:prSet presAssocID="{6A08F16B-60F5-4514-B9FA-6395F1853617}" presName="Name0" presStyleCnt="0">
        <dgm:presLayoutVars>
          <dgm:dir/>
          <dgm:resizeHandles val="exact"/>
        </dgm:presLayoutVars>
      </dgm:prSet>
      <dgm:spPr/>
    </dgm:pt>
  </dgm:ptLst>
  <dgm:cxnLst>
    <dgm:cxn modelId="{B92DED2A-FAAF-46A8-9804-EDA1BFE9F143}" type="presOf" srcId="{6A08F16B-60F5-4514-B9FA-6395F1853617}" destId="{D523C45D-EDE7-4835-BE6C-A962D9EC2020}" srcOrd="0" destOrd="0" presId="urn:microsoft.com/office/officeart/2005/8/layout/process1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2FC1CD-E323-C821-144C-DDE51424C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85D53DD-2B6D-2EE3-A2B6-72A03125F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AB6F41-698D-F664-7EA7-EC8D0536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9246A0F-513C-FE31-94A5-27E6AE0D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2F475F5-6C91-7FAC-A2BD-14CCFB86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49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066753-60EB-DEF9-7DF4-D0AF9F39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2E47F2D-F7E3-BCD0-9DBF-12C6C37F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0BA2633-53BF-E5C2-D31E-70823BF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1534B8-2B3A-0F46-48CE-008FB801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A0DBBF1-94F5-1984-9AE0-DB5093DA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11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4DD6597-3183-EAE6-8DCE-76AF389D7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1845CEE-C793-C7AF-30B5-0ADA6AE48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8DCA94-53B2-1631-9187-A427A3B0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2834F6-19F5-D7D0-6033-AF7B2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F3CF043-6418-588C-D851-62CC4A0F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8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CD1140-7AEC-AEB2-50C2-23A46241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F6C8C5-FC80-5475-A521-2F48D66B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B60DF1-B825-7C97-92C1-BFAB13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0C5B3E-F024-2C39-163F-9A787326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B3F502-B3AC-949F-F150-C947C1BF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7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40F372-9DE5-D9E7-AC39-974416BC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4915FF7-2792-FAAB-04DA-54ED1E97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7AA8326-2DC7-9ECE-15EA-9CF08791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4B4562-50FD-4936-12D4-7DDD1DC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FB1A92-EB7D-FCE8-5A0A-AD6CD21D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520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120EC6-2CF3-64BB-202E-293F560B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31EA4F-E043-1E7E-83FE-13CB23E09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FA1BCD-C8B7-29F8-2AE8-585E3101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5559E28-DB9B-E374-6FA3-9AF4EA35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14CC1BC-CB0D-594C-6162-FBD8571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7D908B1-451D-9011-88D9-8D9AEE41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96CEA7-A747-C1B4-0D08-AED9E74E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D8200B1-7435-976F-A38B-7C03031F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42A74A1-B7E2-A1C0-0903-C2CD74AE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800DDDB-2A02-23B1-8189-DCA4EB5A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20BB632-6C7C-F0DF-5888-15B82B853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8809928-5FB2-5C40-4970-A00557DB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98C4538-ADF5-23AB-5FF0-D4B7D335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0092DE1-0C30-4280-5F29-DF672C13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431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CB8BB2-8758-BC16-AB99-D925EDD6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0E9A7C1-F1AF-27DF-41C6-B1957BC4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9333130-60D9-1C19-5185-56D4A04E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15B3C88-E083-FC77-FAB8-61F41DDB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817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821933-5542-820B-EED5-31B47C74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D124F40-2F25-FBA0-454A-9A6C814B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46D1381-9746-4CA8-C7F0-B4FD939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287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2F5663-E98D-7BAE-C3BC-BC1C1549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D671CF-A7AA-371A-A917-7C67F78B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D3AEB26-C55F-ADF7-A5FE-0C2B97E2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76B03D-573F-04B0-01EF-A194C39E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A6C00F-0810-1BE1-5CB0-A8846190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93404D4-1AA6-A9FE-C283-BB8BBEFC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1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2210B-F868-6501-3B2D-8B1626E1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6ECF4E9-ABBB-0F5B-B283-FB6C9F948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AA597D1-EC10-7730-D2ED-8CFF4D85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C194ABB-2A38-C423-F613-A7FEA32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D86A416-234A-DDF6-096C-8A197EF8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51C8998-5C5A-A752-6CAA-A34CAEA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036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754A04-A6B9-2EF4-9A26-15DF47A0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0BE36BA-5AF6-947B-9907-6E264A58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084805-10D4-C751-5115-4BCF9F2C7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262A6-B220-4AA9-B8ED-55B43896DA3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A6FB1F-C496-52B2-54D8-7E2A5435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3CE632-1235-37F2-9570-42923B04D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4DF0-9E57-4BD4-AF32-A36970BD72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12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BE36DB-88E4-4180-E16B-5D6FA4B39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Ảnh minh họa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B03CF71-A6D6-2F5E-711F-6E66B2332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0395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425E503-FC2F-09F1-2E01-4FD26661CE9B}"/>
              </a:ext>
            </a:extLst>
          </p:cNvPr>
          <p:cNvSpPr/>
          <p:nvPr/>
        </p:nvSpPr>
        <p:spPr>
          <a:xfrm>
            <a:off x="7161979" y="1623848"/>
            <a:ext cx="3594538" cy="32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7" name="Sơ đồ 6">
            <a:extLst>
              <a:ext uri="{FF2B5EF4-FFF2-40B4-BE49-F238E27FC236}">
                <a16:creationId xmlns:a16="http://schemas.microsoft.com/office/drawing/2014/main" id="{017D4A03-3C70-3F6D-AE1D-BDBEB0F8E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811156"/>
              </p:ext>
            </p:extLst>
          </p:nvPr>
        </p:nvGraphicFramePr>
        <p:xfrm>
          <a:off x="1109457" y="1060326"/>
          <a:ext cx="3920565" cy="4183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06703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Màn hình rộng</PresentationFormat>
  <Paragraphs>1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Chủ đề Office</vt:lpstr>
      <vt:lpstr>Ảnh minh họa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Ảnh minh họa</dc:title>
  <dc:creator>Nam Tiến</dc:creator>
  <cp:lastModifiedBy>Nam Tiến</cp:lastModifiedBy>
  <cp:revision>1</cp:revision>
  <dcterms:created xsi:type="dcterms:W3CDTF">2025-09-30T01:38:01Z</dcterms:created>
  <dcterms:modified xsi:type="dcterms:W3CDTF">2025-09-30T02:44:10Z</dcterms:modified>
</cp:coreProperties>
</file>