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F54092-62C1-2B98-955F-AAC97FCD1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33E0D7-556A-B792-2985-2396880A0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030CF7-802D-FB3D-3FA6-38829167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6EB9A4-9037-1FB9-92D8-73C352FA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E9CCA8-9127-BBEB-8B25-F52D6E18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13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C73B61-0795-1F30-E9A1-0EC8157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AA8101F-0B9C-045D-69A8-535DF832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4BCBE7-A615-E95F-6A83-57C9627F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B3F1EC-73BB-1416-FD4B-F2382E7F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D5511A-205F-4BE7-ED5D-0BAA5247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981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9C7F850-C97E-611D-2C27-DBBB58C6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D814E50-5576-EE1B-DE69-C46248FE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2D9BFD-433A-C59B-3986-0D272998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BBB7AC-18B2-766E-9F97-F1739495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913FFE-50B2-9238-E0C8-20FF6E48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043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6A3FEC-3DC9-56DD-052C-5A24BE8A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A1AE61-09E4-E51F-DAD5-88953561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5BFC09-AA55-1A1D-4B69-2802F98A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CB6084-74C6-6A85-2E44-A067702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B20EC5B-DC43-93E5-C7C3-F65B89AF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1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508E48-52FE-5BE7-2BF2-60F6431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BFE6226-CD91-6921-F216-9B28B092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A34300-DF11-6D97-B6F3-41A65167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7E8E84-88B4-7005-67B4-3A19C83A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72A4B8D-C400-1A8F-F079-CDA6F853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453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E22BB9-6BFE-A903-D203-ED63EB5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9A6C4D-6B05-D296-2A2A-1AB07666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78E7E7E-70C2-BFA1-B41F-06E85FDF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CB42F75-68C4-16D0-D40B-CE6EA9AB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6437F8-B670-8650-1CF0-1DA18BD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A7CDAAF-8E55-8C1B-45CE-EA840A2D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63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A15E41-06D2-8D0D-5DB2-F8948D0B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2D74446-B709-4486-46C7-D7F40C0E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30D6316-2BD6-906A-DA16-5FCE04527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E2AAFB4-D9E4-0AE0-D4F0-88437CEE7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AB84A53-342A-6C33-DAC1-804BE192A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268CDE2-30D3-396D-4235-68DFAC87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CA18247-EB7A-211C-F9AD-0958F705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A3D3195-9BE4-5EF4-9670-635287A2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8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CA76C-00BE-FFB2-BD04-D7454D2F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B98D6E5-26E0-E767-5C9C-628CCA7D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1DED7DF-6685-B9E6-D000-C3FC7B28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70F6FB-0E41-78A5-9D76-BAD8C095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7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A0F8061-CFB2-7F49-BDB2-06D3C6FB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2CB5440-42B2-321E-6F1E-D1CC61EF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547AF3F-6B46-4315-2FD1-7A424380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38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21E0B-4EF9-6854-D6DD-EFBC471C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1B381E-5D41-09F8-C395-6643293A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C5DA2C1-FB8D-DB80-8EED-78EC1D1E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ED0ACF5-B857-9546-7F41-2AF00AC8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EEE84A1-C6E8-890E-634D-27D41C3E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A9601E0-7F65-DD49-F47E-931E100A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464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F5D1E0-3B1E-68F5-DF16-83F60440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DB458CA-9DD4-E068-3491-B497A8215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151B4A6-5302-C392-6EC8-4DD6257E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DE98FC-AE48-63EC-6E04-EB3A17BF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3F09AC2-4704-A212-897B-CDA057D7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985211-D639-3927-27EE-6CEB13DF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89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79C0178-026F-E049-64E7-B7C8BB05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335C3AB-346F-ADCD-D519-7C7D7EA8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3415A11-9036-75DA-7F9D-A426278CB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6C3E-B13E-4F59-82EB-650E3F273F0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D04DE6-B8BB-7621-391A-A352D1BCB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CA6C2F9-851A-AF91-95E6-85BD91230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88FE-D3F4-43A2-A1D7-13E898DDB5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79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21BA13-AAD0-7A01-0CE2-153AD9F6D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Hiệu ứng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Transition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và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Animation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CD9F898-929F-758C-9C2B-B6CD0E4BC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3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BC8F93-76D5-908C-B116-66B9ACC9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38BE3-5076-43C7-224B-A6E72ABB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783775"/>
            <a:ext cx="1924050" cy="2381250"/>
          </a:xfrm>
        </p:spPr>
      </p:pic>
    </p:spTree>
    <p:extLst>
      <p:ext uri="{BB962C8B-B14F-4D97-AF65-F5344CB8AC3E}">
        <p14:creationId xmlns:p14="http://schemas.microsoft.com/office/powerpoint/2010/main" val="386367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09257C-230B-86EF-BD56-C4FEBA54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5929659B-F392-1165-DD36-CA97CCC23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2" y="2981976"/>
            <a:ext cx="2581635" cy="2038635"/>
          </a:xfrm>
        </p:spPr>
      </p:pic>
    </p:spTree>
    <p:extLst>
      <p:ext uri="{BB962C8B-B14F-4D97-AF65-F5344CB8AC3E}">
        <p14:creationId xmlns:p14="http://schemas.microsoft.com/office/powerpoint/2010/main" val="26351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Màn hình rộng</PresentationFormat>
  <Paragraphs>1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Chủ đề Office</vt:lpstr>
      <vt:lpstr>Hiệu ứng Transition và Animation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Hiệu ứng Transition và Animation</dc:title>
  <dc:creator>Nam Tiến</dc:creator>
  <cp:lastModifiedBy>Nam Tiến</cp:lastModifiedBy>
  <cp:revision>1</cp:revision>
  <dcterms:created xsi:type="dcterms:W3CDTF">2025-09-30T02:49:47Z</dcterms:created>
  <dcterms:modified xsi:type="dcterms:W3CDTF">2025-09-30T02:52:17Z</dcterms:modified>
</cp:coreProperties>
</file>