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9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9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7EBA-26A7-493A-9BEC-1D04C98C218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6963-44A7-4FCB-B949-B42463315CC1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1" y="91547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8" y="32280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7" y="609603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BA8450A4-665F-3DEB-4BE8-73BA1855AF24}"/>
              </a:ext>
            </a:extLst>
          </p:cNvPr>
          <p:cNvSpPr txBox="1">
            <a:spLocks/>
          </p:cNvSpPr>
          <p:nvPr userDrawn="1"/>
        </p:nvSpPr>
        <p:spPr>
          <a:xfrm>
            <a:off x="836612" y="838201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800" dirty="0" err="1"/>
              <a:t>Code</a:t>
            </a:r>
            <a:endParaRPr lang="en-US" sz="4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0E257B-4009-6DA3-4582-1DAC4CB44A9E}"/>
              </a:ext>
            </a:extLst>
          </p:cNvPr>
          <p:cNvSpPr txBox="1">
            <a:spLocks/>
          </p:cNvSpPr>
          <p:nvPr userDrawn="1"/>
        </p:nvSpPr>
        <p:spPr>
          <a:xfrm>
            <a:off x="989012" y="990601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pic>
        <p:nvPicPr>
          <p:cNvPr id="34" name="Hình ảnh 33">
            <a:extLst>
              <a:ext uri="{FF2B5EF4-FFF2-40B4-BE49-F238E27FC236}">
                <a16:creationId xmlns:a16="http://schemas.microsoft.com/office/drawing/2014/main" id="{9FFCF1CC-1EF2-459B-ED0D-D26B100A0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915" y="5412373"/>
            <a:ext cx="1444698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577050"/>
            <a:ext cx="8534400" cy="3724020"/>
          </a:xfrm>
        </p:spPr>
        <p:txBody>
          <a:bodyPr anchor="ctr"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vi-VN" dirty="0"/>
              <a:t>Tiến trình</a:t>
            </a:r>
          </a:p>
          <a:p>
            <a:pPr lvl="2"/>
            <a:r>
              <a:rPr lang="vi-VN" dirty="0"/>
              <a:t>C</a:t>
            </a:r>
          </a:p>
          <a:p>
            <a:pPr lvl="3"/>
            <a:r>
              <a:rPr lang="vi-VN" dirty="0"/>
              <a:t>C++</a:t>
            </a:r>
          </a:p>
          <a:p>
            <a:pPr lvl="4"/>
            <a:r>
              <a:rPr lang="vi-VN" dirty="0" err="1"/>
              <a:t>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7EBA-26A7-493A-9BEC-1D04C98C218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6963-44A7-4FCB-B949-B42463315C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472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7EBA-26A7-493A-9BEC-1D04C98C218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6963-44A7-4FCB-B949-B42463315C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200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685802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4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7EBA-26A7-493A-9BEC-1D04C98C218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6963-44A7-4FCB-B949-B42463315C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03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801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7EBA-26A7-493A-9BEC-1D04C98C218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6963-44A7-4FCB-B949-B42463315C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03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86A674-8A30-F673-7358-B91BA5F9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B9EF339-0E6B-A0A6-5BD9-CB6B2389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7EBA-26A7-493A-9BEC-1D04C98C218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B247EA0-9121-90F0-D4A0-D21A70BA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BB8138D-A207-7C7C-7638-D66BDEAA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6963-44A7-4FCB-B949-B42463315C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53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883BA4-4765-CC4E-7A49-1ED60C83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2F70B4C-AE5F-DA34-7CD9-0D2710C9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7EBA-26A7-493A-9BEC-1D04C98C218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6C0F9D9-EF2D-481F-B330-1A4317DE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8850F6E-96A9-C388-4D3B-EA865A4B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6963-44A7-4FCB-B949-B42463315CC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9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5"/>
            <a:ext cx="2981859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2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dirty="0"/>
              <a:t>Bấm để 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3E7EBA-26A7-493A-9BEC-1D04C98C218A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2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7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A96963-44A7-4FCB-B949-B42463315CC1}" type="slidenum">
              <a:rPr lang="vi-VN" smtClean="0"/>
              <a:t>‹#›</a:t>
            </a:fld>
            <a:endParaRPr lang="vi-VN"/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99C97660-2D53-8893-D486-CEBB66620EA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915" y="5396495"/>
            <a:ext cx="1444698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98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6" r:id="rId5"/>
    <p:sldLayoutId id="2147483687" r:id="rId6"/>
    <p:sldLayoutId id="2147483688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810893-2142-4573-E92D-7555DA97B4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4212" y="3014133"/>
            <a:ext cx="8001000" cy="643467"/>
          </a:xfrm>
        </p:spPr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1B66557-AD4F-F19F-93E9-6D35AD279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0996208"/>
      </p:ext>
    </p:extLst>
  </p:cSld>
  <p:clrMapOvr>
    <a:masterClrMapping/>
  </p:clrMapOvr>
</p:sld>
</file>

<file path=ppt/theme/theme1.xml><?xml version="1.0" encoding="utf-8"?>
<a:theme xmlns:a="http://schemas.openxmlformats.org/drawingml/2006/main" name="Lát cắt">
  <a:themeElements>
    <a:clrScheme name="Lam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át cắ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7" baseType="lpstr">
      <vt:lpstr>Calibri</vt:lpstr>
      <vt:lpstr>Cambria</vt:lpstr>
      <vt:lpstr>Tahoma</vt:lpstr>
      <vt:lpstr>Times New Roman</vt:lpstr>
      <vt:lpstr>Wingdings 3</vt:lpstr>
      <vt:lpstr>Lát cắt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Nam Tiến</dc:creator>
  <cp:lastModifiedBy>Nam Tiến</cp:lastModifiedBy>
  <cp:revision>1</cp:revision>
  <dcterms:created xsi:type="dcterms:W3CDTF">2025-09-30T02:16:18Z</dcterms:created>
  <dcterms:modified xsi:type="dcterms:W3CDTF">2025-09-30T02:31:27Z</dcterms:modified>
</cp:coreProperties>
</file>