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53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vi-V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700787401574805E-2"/>
          <c:y val="2.4152434537866967E-2"/>
          <c:w val="0.92411171259842517"/>
          <c:h val="0.8447599751008874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150</c:v>
                </c:pt>
                <c:pt idx="2">
                  <c:v>180</c:v>
                </c:pt>
                <c:pt idx="3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A72-45A7-B73C-8D03830A5432}"/>
            </c:ext>
          </c:extLst>
        </c:ser>
        <c:ser>
          <c:idx val="1"/>
          <c:order val="1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4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A72-45A7-B73C-8D03830A5432}"/>
            </c:ext>
          </c:extLst>
        </c:ser>
        <c:ser>
          <c:idx val="2"/>
          <c:order val="2"/>
          <c:tx>
            <c:strRef>
              <c:f>Sheet1!#REF!</c:f>
              <c:strCache>
                <c:ptCount val="1"/>
                <c:pt idx="0">
                  <c:v>#REF!</c:v>
                </c:pt>
              </c:strCache>
            </c:strRef>
          </c:tx>
          <c:spPr>
            <a:ln w="317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6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vi-V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Sheet1!#REF!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A72-45A7-B73C-8D03830A543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86321919"/>
        <c:axId val="125257903"/>
      </c:lineChart>
      <c:catAx>
        <c:axId val="48632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vi-VN"/>
          </a:p>
        </c:txPr>
        <c:crossAx val="125257903"/>
        <c:crosses val="autoZero"/>
        <c:auto val="1"/>
        <c:lblAlgn val="ctr"/>
        <c:lblOffset val="100"/>
        <c:noMultiLvlLbl val="0"/>
      </c:catAx>
      <c:valAx>
        <c:axId val="125257903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6321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vi-V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vi-V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067C47-DC44-F485-A2CA-2C5CC50A3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65E4847-8710-EB1C-899E-D49FE9B0D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59FE439-3EA0-DABA-33D1-836DE055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9C50-6A22-4C91-9F26-7B724F3D0DAD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B632CA78-CDDB-F306-2D0B-59532AAE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0F1DD41-45C6-B7B3-68CD-AABE3972A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077C-8FB6-4467-BA67-C42C5F898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5886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E47705-C09B-B438-A7ED-5775F3B7D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A442F26-D3BE-59AF-3FD8-D38D068E4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7C7BB1E-450A-A890-EF9C-D07624F39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9C50-6A22-4C91-9F26-7B724F3D0DAD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48B45DB-6DC2-ADE3-A77D-9B63D265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1CCB0D-B7B5-910E-BB5F-879E1EE8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077C-8FB6-4467-BA67-C42C5F898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419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989DE187-F7AD-5184-9FDA-504E32DD0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DE20901-B32C-7158-238D-1B4DEC228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DFBA2E3-2645-9548-1CF4-6AF487EDA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9C50-6A22-4C91-9F26-7B724F3D0DAD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108699D-7707-726F-4E27-755391A73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CC82CC1-765B-B6E3-5ACD-F51BEBDF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077C-8FB6-4467-BA67-C42C5F898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18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85ED013-633E-AE14-77B7-CA6E263D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3750FC9-D4C9-07AB-CDDF-22EB37EB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4E7E0F1-F5F8-D16D-6710-7069A6EB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9C50-6A22-4C91-9F26-7B724F3D0DAD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CCC3FFE-C6E1-C410-6623-A921A731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596BB4D-0AC6-DE83-2D51-83B42231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077C-8FB6-4467-BA67-C42C5F898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2532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2F316E6-2B77-01FB-1D33-04E3FAE7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294DB20-6BBB-85BB-C87C-5E194C220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7EFDC78-AC75-69C1-B344-5E835D9C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9C50-6A22-4C91-9F26-7B724F3D0DAD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D8A17E1-937F-B1DB-8FAA-B6945AB7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AD77919-25A0-AF19-AA26-8FF04E7E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077C-8FB6-4467-BA67-C42C5F898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7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6798BF1-31E4-19D5-D863-824418A6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50180A0-AABA-8B9B-FB4F-F50C001F2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D50E640-DF04-5303-EB0A-73322EF74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5C42ECE-2B89-4CF6-58E4-009DC2A33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9C50-6A22-4C91-9F26-7B724F3D0DAD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E9B46B1A-8B84-38F4-1ADD-AD81E7DE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C63F452E-8B4B-8E43-F079-B837229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077C-8FB6-4467-BA67-C42C5F898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606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BA4637-5D55-9F36-EE5A-7E1508A8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C7B52F9-1AEF-1549-C79E-95E2828B8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C2CB5406-3E13-BDED-EFC9-D9C16BEE2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9F27785B-C323-7071-C06D-BD870DE3A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3C7A6341-30A5-90EA-F46B-2741D5285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2E33C9E-3056-6FE3-7D01-C463BF76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9C50-6A22-4C91-9F26-7B724F3D0DAD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A42E42CE-80C7-FE14-635F-2265DE78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A36AB6D-59BA-E90B-0321-7036E782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077C-8FB6-4467-BA67-C42C5F898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5395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E506049-1B3F-3AFD-D765-FE94B56B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9C608155-9A4E-91D4-99BE-36CC771B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9C50-6A22-4C91-9F26-7B724F3D0DAD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B93D9C7-9A99-1B82-102E-8B2E9843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0D3A853-A4F9-DF13-AFDA-32DB33064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077C-8FB6-4467-BA67-C42C5F898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7018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BF87AD2-A1C4-C2B3-14FD-BDC42DA3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9C50-6A22-4C91-9F26-7B724F3D0DAD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F5FBF223-436E-DC66-58AA-9A95C88A3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33FDD32-5FB9-0E19-5A96-789AFE92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077C-8FB6-4467-BA67-C42C5F898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9954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C9B3A5-4ECB-3C01-055C-E711481A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C61110A-14BE-1C16-ADD6-B215D503B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CD1954EC-4522-AC2F-A538-D4F3021201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2C4E7C9-53A4-3BA2-D23E-9EB8EED9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9C50-6A22-4C91-9F26-7B724F3D0DAD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8161C30-CC79-41F4-AD9E-3F721C4B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0711C75-5BCB-7794-EE80-EFB5A08D9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077C-8FB6-4467-BA67-C42C5F898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870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174A2B7-92D4-632E-D467-36E60992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D12E747D-3EDA-2B0A-401C-84431E000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9D9C2EB2-F19C-6DE0-43F7-5BDD4F9E20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5702234-BE0E-F6F4-3921-1B1C87D3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19C50-6A22-4C91-9F26-7B724F3D0DAD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9C0501C-3C6C-C0A8-11EA-0285EEBC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4D280EBD-18E6-3AA8-7C3C-85B00C58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F077C-8FB6-4467-BA67-C42C5F898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325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A407ED9-677A-B806-0B99-7747CA3ED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BEF92973-B255-B826-C6F2-BC7D68C9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D544C3C-0310-6D90-BDC8-344E8FE46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9C50-6A22-4C91-9F26-7B724F3D0DAD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A529CD1-9150-19CB-E1E8-06C88D6D1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293C6348-C242-BA82-6ADA-53ABA40A9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F077C-8FB6-4467-BA67-C42C5F898A8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021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564BC4-EDC1-38C5-DB80-294058EAD7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Biểu đồ doanh thu</a:t>
            </a:r>
            <a:endParaRPr lang="vi-VN" dirty="0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F858CC4B-74E0-35A3-8C96-E7ACEFD72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9524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Biểu đồ 3">
            <a:extLst>
              <a:ext uri="{FF2B5EF4-FFF2-40B4-BE49-F238E27FC236}">
                <a16:creationId xmlns:a16="http://schemas.microsoft.com/office/drawing/2014/main" id="{450430D2-D040-27C1-D7AD-D2800E12F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363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44950033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Màn hình rộng</PresentationFormat>
  <Paragraphs>1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2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Chủ đề Office</vt:lpstr>
      <vt:lpstr>Biểu đồ doanh thu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Biểu đồ doanh thu</dc:title>
  <dc:creator>Nam Tiến</dc:creator>
  <cp:lastModifiedBy>Nam Tiến</cp:lastModifiedBy>
  <cp:revision>1</cp:revision>
  <dcterms:created xsi:type="dcterms:W3CDTF">2025-09-30T03:48:07Z</dcterms:created>
  <dcterms:modified xsi:type="dcterms:W3CDTF">2025-09-30T03:54:17Z</dcterms:modified>
</cp:coreProperties>
</file>