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55" d="100"/>
          <a:sy n="55" d="100"/>
        </p:scale>
        <p:origin x="8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1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81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67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89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7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6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8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582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07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1794-17F4-4E2A-A4DD-DACCCF85F8C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AD1A-C56D-47BD-9B6F-CB4E808FF1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2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 descr="Background nền vàng cam 11">
            <a:extLst>
              <a:ext uri="{FF2B5EF4-FFF2-40B4-BE49-F238E27FC236}">
                <a16:creationId xmlns:a16="http://schemas.microsoft.com/office/drawing/2014/main" id="{36DDFE41-25CE-6947-BD31-D9B3D49B75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5873" y="5220421"/>
            <a:ext cx="3604923" cy="360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10" descr="Background nền vàng cam 11">
            <a:extLst>
              <a:ext uri="{FF2B5EF4-FFF2-40B4-BE49-F238E27FC236}">
                <a16:creationId xmlns:a16="http://schemas.microsoft.com/office/drawing/2014/main" id="{0660430A-11C9-B0F4-6EA1-BBE6E8E480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1111" y="43475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5DC405D-0A47-A3EB-44BC-FB9F4526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59674" cy="10691813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8530C1-FB8B-FFCE-1CF3-54D1EB33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3" y="-246497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F72049D-E4F4-17FE-0DF2-B9096BE26D8C}"/>
              </a:ext>
            </a:extLst>
          </p:cNvPr>
          <p:cNvSpPr txBox="1"/>
          <p:nvPr/>
        </p:nvSpPr>
        <p:spPr>
          <a:xfrm>
            <a:off x="953511" y="2132718"/>
            <a:ext cx="6263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Workshop </a:t>
            </a:r>
          </a:p>
          <a:p>
            <a:pPr algn="ctr"/>
            <a:r>
              <a:rPr lang="en-US" sz="5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3600" dirty="0">
              <a:latin typeface="+mj-lt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AA249D7-DFCB-5BB0-FF73-9EB92165DACF}"/>
              </a:ext>
            </a:extLst>
          </p:cNvPr>
          <p:cNvSpPr txBox="1"/>
          <p:nvPr/>
        </p:nvSpPr>
        <p:spPr>
          <a:xfrm>
            <a:off x="1740767" y="4163286"/>
            <a:ext cx="4646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</a:rPr>
              <a:t>Chuẩn bị tốt cho việc thuyết trình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</a:rPr>
              <a:t>Tự tin thuyết trình trước đám đông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</a:rPr>
              <a:t>Dám thể hiện ý tưởng khác biệt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</a:rPr>
              <a:t>Xử lý tốt các tình huống thuyết trình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</a:rPr>
              <a:t>Tương tác với người nghe lúc trình bày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FE1156F-6953-DBC8-537F-49090641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521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6733101-BC75-E731-F552-46177831A758}"/>
              </a:ext>
            </a:extLst>
          </p:cNvPr>
          <p:cNvSpPr txBox="1"/>
          <p:nvPr/>
        </p:nvSpPr>
        <p:spPr>
          <a:xfrm>
            <a:off x="629169" y="9308971"/>
            <a:ext cx="26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Địa điểm: Hội trường A2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AFC1A25-3E5C-BEA0-B290-8B73E9ED18B8}"/>
              </a:ext>
            </a:extLst>
          </p:cNvPr>
          <p:cNvSpPr txBox="1"/>
          <p:nvPr/>
        </p:nvSpPr>
        <p:spPr>
          <a:xfrm>
            <a:off x="4649554" y="913570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Thời gian:14h, 1/10/2025</a:t>
            </a:r>
          </a:p>
        </p:txBody>
      </p:sp>
    </p:spTree>
    <p:extLst>
      <p:ext uri="{BB962C8B-B14F-4D97-AF65-F5344CB8AC3E}">
        <p14:creationId xmlns:p14="http://schemas.microsoft.com/office/powerpoint/2010/main" val="29613003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54</Words>
  <Application>Microsoft Office PowerPoint</Application>
  <PresentationFormat>Tùy chỉnh</PresentationFormat>
  <Paragraphs>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Nam Tiến</dc:creator>
  <cp:lastModifiedBy>Nam Tiến</cp:lastModifiedBy>
  <cp:revision>1</cp:revision>
  <dcterms:created xsi:type="dcterms:W3CDTF">2025-09-30T13:58:29Z</dcterms:created>
  <dcterms:modified xsi:type="dcterms:W3CDTF">2025-09-30T14:39:19Z</dcterms:modified>
</cp:coreProperties>
</file>