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5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2D35D-4772-4E4C-AAB2-AF5CCF32213B}" type="doc">
      <dgm:prSet loTypeId="urn:microsoft.com/office/officeart/2005/8/layout/process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vi-VN"/>
        </a:p>
      </dgm:t>
    </dgm:pt>
    <dgm:pt modelId="{EAD932B5-892B-49A3-8EDB-09AE593EB514}">
      <dgm:prSet phldrT="[Văn bản]"/>
      <dgm:spPr/>
      <dgm:t>
        <a:bodyPr/>
        <a:lstStyle/>
        <a:p>
          <a:r>
            <a:rPr lang="vi-VN" b="0" i="0" dirty="0"/>
            <a:t>Học tập</a:t>
          </a:r>
        </a:p>
        <a:p>
          <a:r>
            <a:rPr lang="vi-VN" b="0" i="0" dirty="0">
              <a:effectLst/>
              <a:latin typeface="ui-sans-serif"/>
            </a:rPr>
            <a:t>📘</a:t>
          </a:r>
          <a:endParaRPr lang="vi-VN" b="0" i="0" dirty="0"/>
        </a:p>
        <a:p>
          <a:endParaRPr lang="vi-VN" dirty="0"/>
        </a:p>
      </dgm:t>
    </dgm:pt>
    <dgm:pt modelId="{513366EB-C33C-4B67-9CB3-15D8FC265385}" type="parTrans" cxnId="{069A478D-5D7C-4213-974D-30241B0A7852}">
      <dgm:prSet/>
      <dgm:spPr/>
      <dgm:t>
        <a:bodyPr/>
        <a:lstStyle/>
        <a:p>
          <a:endParaRPr lang="vi-VN"/>
        </a:p>
      </dgm:t>
    </dgm:pt>
    <dgm:pt modelId="{F3EB8B16-D6E5-424A-A5E5-E543442F5D77}" type="sibTrans" cxnId="{069A478D-5D7C-4213-974D-30241B0A7852}">
      <dgm:prSet/>
      <dgm:spPr/>
      <dgm:t>
        <a:bodyPr/>
        <a:lstStyle/>
        <a:p>
          <a:endParaRPr lang="vi-VN"/>
        </a:p>
      </dgm:t>
    </dgm:pt>
    <dgm:pt modelId="{5CF5DBCD-7201-486B-B227-F283D177B5C7}">
      <dgm:prSet phldrT="[Văn bản]"/>
      <dgm:spPr/>
      <dgm:t>
        <a:bodyPr/>
        <a:lstStyle/>
        <a:p>
          <a:r>
            <a:rPr lang="vi-VN" b="0" i="0"/>
            <a:t>Thực hành</a:t>
          </a:r>
        </a:p>
        <a:p>
          <a:r>
            <a:rPr lang="vi-VN" b="0" i="0">
              <a:effectLst/>
              <a:latin typeface="ui-sans-serif"/>
            </a:rPr>
            <a:t>🛠️</a:t>
          </a:r>
          <a:endParaRPr lang="vi-VN" dirty="0"/>
        </a:p>
      </dgm:t>
    </dgm:pt>
    <dgm:pt modelId="{12F4584E-5D3B-4CD0-BD42-3E621E61F3DF}" type="parTrans" cxnId="{810BD846-E868-4F93-A1B9-152A69C1F5E6}">
      <dgm:prSet/>
      <dgm:spPr/>
      <dgm:t>
        <a:bodyPr/>
        <a:lstStyle/>
        <a:p>
          <a:endParaRPr lang="vi-VN"/>
        </a:p>
      </dgm:t>
    </dgm:pt>
    <dgm:pt modelId="{E4A1CB7E-C4C0-4839-8727-6A6D5C4DA4DF}" type="sibTrans" cxnId="{810BD846-E868-4F93-A1B9-152A69C1F5E6}">
      <dgm:prSet/>
      <dgm:spPr/>
      <dgm:t>
        <a:bodyPr/>
        <a:lstStyle/>
        <a:p>
          <a:endParaRPr lang="vi-VN"/>
        </a:p>
      </dgm:t>
    </dgm:pt>
    <dgm:pt modelId="{5C359EA4-CF91-45F7-9C3D-263B9062DAB7}">
      <dgm:prSet phldrT="[Văn bản]"/>
      <dgm:spPr/>
      <dgm:t>
        <a:bodyPr/>
        <a:lstStyle/>
        <a:p>
          <a:r>
            <a:rPr lang="vi-VN" b="0" i="0"/>
            <a:t>Đánh giá </a:t>
          </a:r>
        </a:p>
        <a:p>
          <a:r>
            <a:rPr lang="vi-VN" b="0" i="0">
              <a:effectLst/>
              <a:latin typeface="ui-sans-serif"/>
            </a:rPr>
            <a:t>📊</a:t>
          </a:r>
          <a:endParaRPr lang="vi-VN" dirty="0"/>
        </a:p>
      </dgm:t>
    </dgm:pt>
    <dgm:pt modelId="{6F05726D-90CD-4E00-A988-F97EFA779536}" type="parTrans" cxnId="{5AEE8B6A-6C2E-4993-B98A-96D6626A54B7}">
      <dgm:prSet/>
      <dgm:spPr/>
      <dgm:t>
        <a:bodyPr/>
        <a:lstStyle/>
        <a:p>
          <a:endParaRPr lang="vi-VN"/>
        </a:p>
      </dgm:t>
    </dgm:pt>
    <dgm:pt modelId="{1D753B19-9E0F-4724-88ED-21E38F4863BA}" type="sibTrans" cxnId="{5AEE8B6A-6C2E-4993-B98A-96D6626A54B7}">
      <dgm:prSet/>
      <dgm:spPr/>
      <dgm:t>
        <a:bodyPr/>
        <a:lstStyle/>
        <a:p>
          <a:endParaRPr lang="vi-VN"/>
        </a:p>
      </dgm:t>
    </dgm:pt>
    <dgm:pt modelId="{F436891A-9C4F-4397-BBEF-D09D70D924BA}">
      <dgm:prSet/>
      <dgm:spPr/>
      <dgm:t>
        <a:bodyPr/>
        <a:lstStyle/>
        <a:p>
          <a:r>
            <a:rPr lang="vi-VN" b="0" i="0"/>
            <a:t>Phát triển</a:t>
          </a:r>
        </a:p>
        <a:p>
          <a:r>
            <a:rPr lang="vi-VN" b="0" i="0">
              <a:effectLst/>
              <a:latin typeface="ui-sans-serif"/>
            </a:rPr>
            <a:t>🌱</a:t>
          </a:r>
          <a:endParaRPr lang="vi-VN" dirty="0"/>
        </a:p>
      </dgm:t>
    </dgm:pt>
    <dgm:pt modelId="{69DA1BFB-89B7-4E45-B66F-8FD71CE817E0}" type="parTrans" cxnId="{050444AB-417C-46B9-9DE3-56978ED517BB}">
      <dgm:prSet/>
      <dgm:spPr/>
      <dgm:t>
        <a:bodyPr/>
        <a:lstStyle/>
        <a:p>
          <a:endParaRPr lang="vi-VN"/>
        </a:p>
      </dgm:t>
    </dgm:pt>
    <dgm:pt modelId="{34B4DC9C-6743-4473-8BB0-8F8A598DDA76}" type="sibTrans" cxnId="{050444AB-417C-46B9-9DE3-56978ED517BB}">
      <dgm:prSet/>
      <dgm:spPr/>
      <dgm:t>
        <a:bodyPr/>
        <a:lstStyle/>
        <a:p>
          <a:endParaRPr lang="vi-VN"/>
        </a:p>
      </dgm:t>
    </dgm:pt>
    <dgm:pt modelId="{6A8924D5-9CBB-495E-B7C4-D94DC3660E00}" type="pres">
      <dgm:prSet presAssocID="{0292D35D-4772-4E4C-AAB2-AF5CCF32213B}" presName="Name0" presStyleCnt="0">
        <dgm:presLayoutVars>
          <dgm:dir/>
          <dgm:resizeHandles val="exact"/>
        </dgm:presLayoutVars>
      </dgm:prSet>
      <dgm:spPr/>
    </dgm:pt>
    <dgm:pt modelId="{4A120DB0-17CF-478E-86BB-A24F2B251080}" type="pres">
      <dgm:prSet presAssocID="{EAD932B5-892B-49A3-8EDB-09AE593EB514}" presName="node" presStyleLbl="node1" presStyleIdx="0" presStyleCnt="4">
        <dgm:presLayoutVars>
          <dgm:bulletEnabled val="1"/>
        </dgm:presLayoutVars>
      </dgm:prSet>
      <dgm:spPr/>
    </dgm:pt>
    <dgm:pt modelId="{A10CB0CC-995A-4F6A-8681-96716B1B4168}" type="pres">
      <dgm:prSet presAssocID="{F3EB8B16-D6E5-424A-A5E5-E543442F5D77}" presName="sibTrans" presStyleLbl="sibTrans2D1" presStyleIdx="0" presStyleCnt="3"/>
      <dgm:spPr/>
    </dgm:pt>
    <dgm:pt modelId="{8BC5D79D-49D3-40BC-BCDF-36484D7538EE}" type="pres">
      <dgm:prSet presAssocID="{F3EB8B16-D6E5-424A-A5E5-E543442F5D77}" presName="connectorText" presStyleLbl="sibTrans2D1" presStyleIdx="0" presStyleCnt="3"/>
      <dgm:spPr/>
    </dgm:pt>
    <dgm:pt modelId="{A1767E2E-B644-4C4A-AC63-450B652F4A0A}" type="pres">
      <dgm:prSet presAssocID="{5CF5DBCD-7201-486B-B227-F283D177B5C7}" presName="node" presStyleLbl="node1" presStyleIdx="1" presStyleCnt="4">
        <dgm:presLayoutVars>
          <dgm:bulletEnabled val="1"/>
        </dgm:presLayoutVars>
      </dgm:prSet>
      <dgm:spPr/>
    </dgm:pt>
    <dgm:pt modelId="{D1968956-DF93-400D-89D8-071B53C8E169}" type="pres">
      <dgm:prSet presAssocID="{E4A1CB7E-C4C0-4839-8727-6A6D5C4DA4DF}" presName="sibTrans" presStyleLbl="sibTrans2D1" presStyleIdx="1" presStyleCnt="3"/>
      <dgm:spPr/>
    </dgm:pt>
    <dgm:pt modelId="{5D78CAEC-1E0E-42E3-A337-6D99E4B9C3CA}" type="pres">
      <dgm:prSet presAssocID="{E4A1CB7E-C4C0-4839-8727-6A6D5C4DA4DF}" presName="connectorText" presStyleLbl="sibTrans2D1" presStyleIdx="1" presStyleCnt="3"/>
      <dgm:spPr/>
    </dgm:pt>
    <dgm:pt modelId="{213DB556-ADD8-4E1C-B8F2-4A7E2F734EEB}" type="pres">
      <dgm:prSet presAssocID="{5C359EA4-CF91-45F7-9C3D-263B9062DAB7}" presName="node" presStyleLbl="node1" presStyleIdx="2" presStyleCnt="4">
        <dgm:presLayoutVars>
          <dgm:bulletEnabled val="1"/>
        </dgm:presLayoutVars>
      </dgm:prSet>
      <dgm:spPr/>
    </dgm:pt>
    <dgm:pt modelId="{74528C09-F7BB-4976-A292-036BB79F05E8}" type="pres">
      <dgm:prSet presAssocID="{1D753B19-9E0F-4724-88ED-21E38F4863BA}" presName="sibTrans" presStyleLbl="sibTrans2D1" presStyleIdx="2" presStyleCnt="3"/>
      <dgm:spPr/>
    </dgm:pt>
    <dgm:pt modelId="{DD355D0C-F50F-45BD-B9AF-AF5F7F935404}" type="pres">
      <dgm:prSet presAssocID="{1D753B19-9E0F-4724-88ED-21E38F4863BA}" presName="connectorText" presStyleLbl="sibTrans2D1" presStyleIdx="2" presStyleCnt="3"/>
      <dgm:spPr/>
    </dgm:pt>
    <dgm:pt modelId="{3F5DA2E1-34A9-43F6-BFFD-90DC534D1ABB}" type="pres">
      <dgm:prSet presAssocID="{F436891A-9C4F-4397-BBEF-D09D70D924BA}" presName="node" presStyleLbl="node1" presStyleIdx="3" presStyleCnt="4">
        <dgm:presLayoutVars>
          <dgm:bulletEnabled val="1"/>
        </dgm:presLayoutVars>
      </dgm:prSet>
      <dgm:spPr/>
    </dgm:pt>
  </dgm:ptLst>
  <dgm:cxnLst>
    <dgm:cxn modelId="{073CD000-0874-4DF4-B6EE-6BBAACDDB6E9}" type="presOf" srcId="{5CF5DBCD-7201-486B-B227-F283D177B5C7}" destId="{A1767E2E-B644-4C4A-AC63-450B652F4A0A}" srcOrd="0" destOrd="0" presId="urn:microsoft.com/office/officeart/2005/8/layout/process1"/>
    <dgm:cxn modelId="{ABB19502-8CEF-409D-A0AA-2A2F98338E0B}" type="presOf" srcId="{EAD932B5-892B-49A3-8EDB-09AE593EB514}" destId="{4A120DB0-17CF-478E-86BB-A24F2B251080}" srcOrd="0" destOrd="0" presId="urn:microsoft.com/office/officeart/2005/8/layout/process1"/>
    <dgm:cxn modelId="{F77B7509-F293-4655-B4C6-62E02A163D61}" type="presOf" srcId="{1D753B19-9E0F-4724-88ED-21E38F4863BA}" destId="{DD355D0C-F50F-45BD-B9AF-AF5F7F935404}" srcOrd="1" destOrd="0" presId="urn:microsoft.com/office/officeart/2005/8/layout/process1"/>
    <dgm:cxn modelId="{8DD92129-C2ED-40E5-9224-807BF68A9D9D}" type="presOf" srcId="{0292D35D-4772-4E4C-AAB2-AF5CCF32213B}" destId="{6A8924D5-9CBB-495E-B7C4-D94DC3660E00}" srcOrd="0" destOrd="0" presId="urn:microsoft.com/office/officeart/2005/8/layout/process1"/>
    <dgm:cxn modelId="{810BD846-E868-4F93-A1B9-152A69C1F5E6}" srcId="{0292D35D-4772-4E4C-AAB2-AF5CCF32213B}" destId="{5CF5DBCD-7201-486B-B227-F283D177B5C7}" srcOrd="1" destOrd="0" parTransId="{12F4584E-5D3B-4CD0-BD42-3E621E61F3DF}" sibTransId="{E4A1CB7E-C4C0-4839-8727-6A6D5C4DA4DF}"/>
    <dgm:cxn modelId="{5AEE8B6A-6C2E-4993-B98A-96D6626A54B7}" srcId="{0292D35D-4772-4E4C-AAB2-AF5CCF32213B}" destId="{5C359EA4-CF91-45F7-9C3D-263B9062DAB7}" srcOrd="2" destOrd="0" parTransId="{6F05726D-90CD-4E00-A988-F97EFA779536}" sibTransId="{1D753B19-9E0F-4724-88ED-21E38F4863BA}"/>
    <dgm:cxn modelId="{3261458C-0160-4EB2-8B51-A127EF051FD5}" type="presOf" srcId="{F3EB8B16-D6E5-424A-A5E5-E543442F5D77}" destId="{A10CB0CC-995A-4F6A-8681-96716B1B4168}" srcOrd="0" destOrd="0" presId="urn:microsoft.com/office/officeart/2005/8/layout/process1"/>
    <dgm:cxn modelId="{069A478D-5D7C-4213-974D-30241B0A7852}" srcId="{0292D35D-4772-4E4C-AAB2-AF5CCF32213B}" destId="{EAD932B5-892B-49A3-8EDB-09AE593EB514}" srcOrd="0" destOrd="0" parTransId="{513366EB-C33C-4B67-9CB3-15D8FC265385}" sibTransId="{F3EB8B16-D6E5-424A-A5E5-E543442F5D77}"/>
    <dgm:cxn modelId="{5094DFA0-7A3F-4803-8D68-254744DF4809}" type="presOf" srcId="{E4A1CB7E-C4C0-4839-8727-6A6D5C4DA4DF}" destId="{5D78CAEC-1E0E-42E3-A337-6D99E4B9C3CA}" srcOrd="1" destOrd="0" presId="urn:microsoft.com/office/officeart/2005/8/layout/process1"/>
    <dgm:cxn modelId="{050444AB-417C-46B9-9DE3-56978ED517BB}" srcId="{0292D35D-4772-4E4C-AAB2-AF5CCF32213B}" destId="{F436891A-9C4F-4397-BBEF-D09D70D924BA}" srcOrd="3" destOrd="0" parTransId="{69DA1BFB-89B7-4E45-B66F-8FD71CE817E0}" sibTransId="{34B4DC9C-6743-4473-8BB0-8F8A598DDA76}"/>
    <dgm:cxn modelId="{8792BAC6-C976-4B2D-A616-7D3D6B39EBFB}" type="presOf" srcId="{F3EB8B16-D6E5-424A-A5E5-E543442F5D77}" destId="{8BC5D79D-49D3-40BC-BCDF-36484D7538EE}" srcOrd="1" destOrd="0" presId="urn:microsoft.com/office/officeart/2005/8/layout/process1"/>
    <dgm:cxn modelId="{4BB433C8-D172-4B2A-9367-B9A59D0453F7}" type="presOf" srcId="{1D753B19-9E0F-4724-88ED-21E38F4863BA}" destId="{74528C09-F7BB-4976-A292-036BB79F05E8}" srcOrd="0" destOrd="0" presId="urn:microsoft.com/office/officeart/2005/8/layout/process1"/>
    <dgm:cxn modelId="{4D638AEE-D6B6-4B46-952B-A0A8D8171D51}" type="presOf" srcId="{F436891A-9C4F-4397-BBEF-D09D70D924BA}" destId="{3F5DA2E1-34A9-43F6-BFFD-90DC534D1ABB}" srcOrd="0" destOrd="0" presId="urn:microsoft.com/office/officeart/2005/8/layout/process1"/>
    <dgm:cxn modelId="{2E9E21F2-9EBE-4DBE-BE15-00AB28A2638F}" type="presOf" srcId="{5C359EA4-CF91-45F7-9C3D-263B9062DAB7}" destId="{213DB556-ADD8-4E1C-B8F2-4A7E2F734EEB}" srcOrd="0" destOrd="0" presId="urn:microsoft.com/office/officeart/2005/8/layout/process1"/>
    <dgm:cxn modelId="{88C6A6FD-B33E-4CD2-9335-8C834F7BC31E}" type="presOf" srcId="{E4A1CB7E-C4C0-4839-8727-6A6D5C4DA4DF}" destId="{D1968956-DF93-400D-89D8-071B53C8E169}" srcOrd="0" destOrd="0" presId="urn:microsoft.com/office/officeart/2005/8/layout/process1"/>
    <dgm:cxn modelId="{A18469FB-D712-4847-9166-DE4E2B7DE80D}" type="presParOf" srcId="{6A8924D5-9CBB-495E-B7C4-D94DC3660E00}" destId="{4A120DB0-17CF-478E-86BB-A24F2B251080}" srcOrd="0" destOrd="0" presId="urn:microsoft.com/office/officeart/2005/8/layout/process1"/>
    <dgm:cxn modelId="{85813057-F5AD-4258-899F-4803B1D121F0}" type="presParOf" srcId="{6A8924D5-9CBB-495E-B7C4-D94DC3660E00}" destId="{A10CB0CC-995A-4F6A-8681-96716B1B4168}" srcOrd="1" destOrd="0" presId="urn:microsoft.com/office/officeart/2005/8/layout/process1"/>
    <dgm:cxn modelId="{DA767618-DC79-4480-8B63-0C7B30D36CE7}" type="presParOf" srcId="{A10CB0CC-995A-4F6A-8681-96716B1B4168}" destId="{8BC5D79D-49D3-40BC-BCDF-36484D7538EE}" srcOrd="0" destOrd="0" presId="urn:microsoft.com/office/officeart/2005/8/layout/process1"/>
    <dgm:cxn modelId="{42A19014-D2D7-407C-875F-0862B49D986C}" type="presParOf" srcId="{6A8924D5-9CBB-495E-B7C4-D94DC3660E00}" destId="{A1767E2E-B644-4C4A-AC63-450B652F4A0A}" srcOrd="2" destOrd="0" presId="urn:microsoft.com/office/officeart/2005/8/layout/process1"/>
    <dgm:cxn modelId="{9C863985-C47A-4E4D-B7E4-F8008FC10779}" type="presParOf" srcId="{6A8924D5-9CBB-495E-B7C4-D94DC3660E00}" destId="{D1968956-DF93-400D-89D8-071B53C8E169}" srcOrd="3" destOrd="0" presId="urn:microsoft.com/office/officeart/2005/8/layout/process1"/>
    <dgm:cxn modelId="{CAD768AB-55A7-4875-9189-36301F603FFA}" type="presParOf" srcId="{D1968956-DF93-400D-89D8-071B53C8E169}" destId="{5D78CAEC-1E0E-42E3-A337-6D99E4B9C3CA}" srcOrd="0" destOrd="0" presId="urn:microsoft.com/office/officeart/2005/8/layout/process1"/>
    <dgm:cxn modelId="{016653F8-8C18-4C15-985D-3FD11B211CD6}" type="presParOf" srcId="{6A8924D5-9CBB-495E-B7C4-D94DC3660E00}" destId="{213DB556-ADD8-4E1C-B8F2-4A7E2F734EEB}" srcOrd="4" destOrd="0" presId="urn:microsoft.com/office/officeart/2005/8/layout/process1"/>
    <dgm:cxn modelId="{F415EAE7-B730-4D75-8ACF-7FA8D7470EA7}" type="presParOf" srcId="{6A8924D5-9CBB-495E-B7C4-D94DC3660E00}" destId="{74528C09-F7BB-4976-A292-036BB79F05E8}" srcOrd="5" destOrd="0" presId="urn:microsoft.com/office/officeart/2005/8/layout/process1"/>
    <dgm:cxn modelId="{F2344CC4-099F-4DC6-94A2-0F4911867FEF}" type="presParOf" srcId="{74528C09-F7BB-4976-A292-036BB79F05E8}" destId="{DD355D0C-F50F-45BD-B9AF-AF5F7F935404}" srcOrd="0" destOrd="0" presId="urn:microsoft.com/office/officeart/2005/8/layout/process1"/>
    <dgm:cxn modelId="{9576EBD5-E838-495D-AA70-12D4E6369E54}" type="presParOf" srcId="{6A8924D5-9CBB-495E-B7C4-D94DC3660E00}" destId="{3F5DA2E1-34A9-43F6-BFFD-90DC534D1AB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20DB0-17CF-478E-86BB-A24F2B251080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 dirty="0"/>
            <a:t>Học tập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 dirty="0">
              <a:effectLst/>
              <a:latin typeface="ui-sans-serif"/>
            </a:rPr>
            <a:t>📘</a:t>
          </a:r>
          <a:endParaRPr lang="vi-V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 dirty="0"/>
        </a:p>
      </dsp:txBody>
      <dsp:txXfrm>
        <a:off x="40127" y="1605038"/>
        <a:ext cx="1949441" cy="1141260"/>
      </dsp:txXfrm>
    </dsp:sp>
    <dsp:sp modelId="{A10CB0CC-995A-4F6A-8681-96716B1B4168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2227119" y="2025346"/>
        <a:ext cx="299835" cy="300644"/>
      </dsp:txXfrm>
    </dsp:sp>
    <dsp:sp modelId="{A1767E2E-B644-4C4A-AC63-450B652F4A0A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/>
            <a:t>Thực hành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>
              <a:effectLst/>
              <a:latin typeface="ui-sans-serif"/>
            </a:rPr>
            <a:t>🛠️</a:t>
          </a:r>
          <a:endParaRPr lang="vi-VN" sz="1800" kern="1200" dirty="0"/>
        </a:p>
      </dsp:txBody>
      <dsp:txXfrm>
        <a:off x="2868761" y="1605038"/>
        <a:ext cx="1949441" cy="1141260"/>
      </dsp:txXfrm>
    </dsp:sp>
    <dsp:sp modelId="{D1968956-DF93-400D-89D8-071B53C8E169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87340"/>
            <a:satOff val="204"/>
            <a:lumOff val="160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5055754" y="2025346"/>
        <a:ext cx="299835" cy="300644"/>
      </dsp:txXfrm>
    </dsp:sp>
    <dsp:sp modelId="{213DB556-ADD8-4E1C-B8F2-4A7E2F734EEB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/>
            <a:t>Đánh giá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>
              <a:effectLst/>
              <a:latin typeface="ui-sans-serif"/>
            </a:rPr>
            <a:t>📊</a:t>
          </a:r>
          <a:endParaRPr lang="vi-VN" sz="1800" kern="1200" dirty="0"/>
        </a:p>
      </dsp:txBody>
      <dsp:txXfrm>
        <a:off x="5697396" y="1605038"/>
        <a:ext cx="1949441" cy="1141260"/>
      </dsp:txXfrm>
    </dsp:sp>
    <dsp:sp modelId="{74528C09-F7BB-4976-A292-036BB79F05E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7884389" y="2025346"/>
        <a:ext cx="299835" cy="300644"/>
      </dsp:txXfrm>
    </dsp:sp>
    <dsp:sp modelId="{3F5DA2E1-34A9-43F6-BFFD-90DC534D1ABB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/>
            <a:t>Phát triển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>
              <a:effectLst/>
              <a:latin typeface="ui-sans-serif"/>
            </a:rPr>
            <a:t>🌱</a:t>
          </a:r>
          <a:endParaRPr lang="vi-VN" sz="18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02B987-3A50-1A58-0FC4-7A0388E2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A450112-A82B-4171-7A22-626D5C9B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2DA918-405F-DC13-A32B-3104EFDF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F08E44-2066-61D7-8954-9E0CAB41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462D1E7-60DB-1773-CDFC-1707265B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8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D6D635-659F-9060-16B4-1D9AF433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08C0F75-1692-B967-A6E9-D9E730CD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BBB1B2-4091-C04E-C755-8D113DD4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121574-C24C-94C6-4367-3F29E9BD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1F0576-93F7-20C8-BAB6-AF94CF0F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13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DB29CD8-CEC9-E17D-D72D-085385119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229D21B-57F6-AC2D-BD49-147B7614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52141E-E999-A462-6ECB-28A8F0D8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3F6BC4-512B-47C7-0EC4-AEFBE561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835DCB-8846-82CC-BAC7-436A720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40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1171C2-0AD3-56DD-7C39-E0A7AE5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145509-94A8-7761-3B9B-1F8F83F5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01FF77-AED6-ED18-9301-EE552F89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6A81D29-4917-602A-312B-6C130A22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6EB6BD-CFB3-D5BA-9AE3-ADB753FC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18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02D882-71E0-6380-4A44-3624C4C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C4D478-C7A6-EC64-F691-E31C5B4C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6DE53D-B29C-2BA9-8E1D-601036EA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E12F0B-6E64-205A-EDF4-92DA5D4C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752AB-F3E5-960F-83B9-6C799DE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1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0B4782-6741-411E-BE40-A48C23F7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B0B4F9-38F7-9CC1-6CB5-5D8DB27F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575B23-1632-96CA-2DF5-0F4259C6E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9BD45E-9314-1FA9-7A1D-A4E6C492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AEA445-7F9A-A771-6E35-72638F72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64219EB-CF78-625B-7BF1-741FE114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9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86E808-B218-8CE2-86E8-09BA9FBA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D5716E-2532-82DE-51A9-71D90E14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7A17D88-42CA-9788-AA55-6F222C01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160092B-27D9-80A0-F57B-C50E02E4E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EF38C8-CC1E-0889-6738-9F7624439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334326F-1B0D-DBCD-E23F-B6BB84DE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0878060-63DA-1026-81BB-6548280B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1FCB63F-DBED-2E92-75B3-89AA28A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7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24F262-3C2B-3047-42A8-9C4B30D0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4C4D0BA-13D3-2147-E16E-800353C3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71D2C50-83BC-CB07-2383-136D634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4C6B92B-840B-22C7-B333-82845215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1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F082026-2DBB-FAD0-0441-640AFC1B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2BB7446-4A67-0FDB-2BDF-9B176E3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D706A5-6412-5AA2-D78D-18975642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3AA84-19D4-A025-1754-CB8F31A7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48AFBE-25AA-298A-DD86-572FEF28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6F694E1-4279-F2FD-1E62-51F2ADA93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A27C041-B870-EA38-5AD1-43BCC7A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5FE69FA-B49A-A047-8681-BD1B6CEF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AB6F1FE-B04E-CD1B-0158-7BECC77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51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AA6B57-3FC8-F826-222F-841C5370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029D703-CECB-F66A-560A-D1E5807BE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61CD72C-FC9C-5C0A-9F20-C3D1685F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CCAEEC-79A4-7100-9EF9-1338FA13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5ECAABB-8D90-E4E9-F728-42E2A9D9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98E7677-A26A-B5BE-2BAB-7FD8DE7A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02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14AA3FF-FC5E-51E4-89ED-159EC4F1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3DAC5EF-54FF-7478-D03D-16B5806C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CF91474-536E-AB30-7F92-714F0EE21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4489-2F68-4893-AC68-B28F0679D458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618C530-007B-E9DE-11CC-DF7C7E6E8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BB341ED-D1F5-BA76-9078-A18203BA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5BAD-A4FB-4798-89F9-AB6029B1E2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6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9F54AE-9B3E-887B-253F-26B9C9C26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Infographic</a:t>
            </a: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về kỹ năng cá nhân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3F635C7-0580-7BF1-E462-4807E493D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18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888A19-8171-E51B-12DC-454794F0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A49DBF2-E608-063F-FAAA-CAE03966B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339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2507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Màn hình rộng</PresentationFormat>
  <Paragraphs>9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ui-sans-serif</vt:lpstr>
      <vt:lpstr>Chủ đề Office</vt:lpstr>
      <vt:lpstr>Infographic về kỹ năng cá nhân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creator>Nam Tiến</dc:creator>
  <cp:lastModifiedBy>Nam Tiến</cp:lastModifiedBy>
  <cp:revision>1</cp:revision>
  <dcterms:created xsi:type="dcterms:W3CDTF">2025-09-30T13:55:30Z</dcterms:created>
  <dcterms:modified xsi:type="dcterms:W3CDTF">2025-09-30T13:55:45Z</dcterms:modified>
</cp:coreProperties>
</file>