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49" r:id="rId3"/>
    <p:sldMasterId id="2147483650" r:id="rId4"/>
    <p:sldMasterId id="2147483651" r:id="rId5"/>
  </p:sldMasterIdLst>
  <p:notesMasterIdLst>
    <p:notesMasterId r:id="rId19"/>
  </p:notesMasterIdLst>
  <p:sldIdLst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59" r:id="rId18"/>
  </p:sldIdLst>
  <p:sldSz cx="9144000" cy="6858000" type="screen4x3"/>
  <p:notesSz cx="6858000" cy="9144000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4D4D4D"/>
    <a:srgbClr val="CCFFFF"/>
    <a:srgbClr val="3333CC"/>
    <a:srgbClr val="0066FF"/>
    <a:srgbClr val="CC0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865" autoAdjust="0"/>
  </p:normalViewPr>
  <p:slideViewPr>
    <p:cSldViewPr>
      <p:cViewPr varScale="1">
        <p:scale>
          <a:sx n="56" d="100"/>
          <a:sy n="56" d="100"/>
        </p:scale>
        <p:origin x="18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D9F2-A8DA-4E8E-93FA-60580670FEC4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89F-F7D5-4A6D-8EF9-39414B69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 smtClean="0"/>
              <a:t>Quản</a:t>
            </a:r>
            <a:r>
              <a:rPr lang="en-MY" dirty="0" smtClean="0"/>
              <a:t> </a:t>
            </a:r>
            <a:r>
              <a:rPr lang="en-MY" dirty="0" err="1" smtClean="0"/>
              <a:t>lý</a:t>
            </a:r>
            <a:r>
              <a:rPr lang="en-MY" dirty="0" smtClean="0"/>
              <a:t> TSCĐ &amp; CCDC </a:t>
            </a:r>
            <a:r>
              <a:rPr lang="en-MY" dirty="0" err="1" smtClean="0"/>
              <a:t>cho</a:t>
            </a:r>
            <a:r>
              <a:rPr lang="en-MY" dirty="0" smtClean="0"/>
              <a:t> </a:t>
            </a:r>
            <a:r>
              <a:rPr lang="en-MY" dirty="0" err="1" smtClean="0"/>
              <a:t>từng</a:t>
            </a:r>
            <a:r>
              <a:rPr lang="en-MY" dirty="0" smtClean="0"/>
              <a:t> </a:t>
            </a:r>
            <a:r>
              <a:rPr lang="en-MY" dirty="0" err="1" smtClean="0"/>
              <a:t>đơn</a:t>
            </a:r>
            <a:r>
              <a:rPr lang="en-MY" dirty="0" smtClean="0"/>
              <a:t> </a:t>
            </a:r>
            <a:r>
              <a:rPr lang="en-MY" dirty="0" err="1" smtClean="0"/>
              <a:t>vị</a:t>
            </a:r>
            <a:endParaRPr lang="en-MY" dirty="0" smtClean="0"/>
          </a:p>
          <a:p>
            <a:r>
              <a:rPr lang="en-MY" dirty="0" err="1" smtClean="0"/>
              <a:t>Số</a:t>
            </a:r>
            <a:r>
              <a:rPr lang="en-MY" dirty="0" smtClean="0"/>
              <a:t> </a:t>
            </a:r>
            <a:r>
              <a:rPr lang="en-MY" dirty="0" err="1" smtClean="0"/>
              <a:t>liệu</a:t>
            </a:r>
            <a:r>
              <a:rPr lang="en-MY" dirty="0" smtClean="0"/>
              <a:t> </a:t>
            </a:r>
            <a:r>
              <a:rPr lang="en-MY" dirty="0" err="1" smtClean="0"/>
              <a:t>được</a:t>
            </a:r>
            <a:r>
              <a:rPr lang="en-MY" dirty="0" smtClean="0"/>
              <a:t> </a:t>
            </a:r>
            <a:r>
              <a:rPr lang="en-MY" dirty="0" err="1" smtClean="0"/>
              <a:t>tổng</a:t>
            </a:r>
            <a:r>
              <a:rPr lang="en-MY" dirty="0" smtClean="0"/>
              <a:t> </a:t>
            </a:r>
            <a:r>
              <a:rPr lang="en-MY" dirty="0" err="1" smtClean="0"/>
              <a:t>hợp</a:t>
            </a:r>
            <a:r>
              <a:rPr lang="en-MY" dirty="0" smtClean="0"/>
              <a:t> </a:t>
            </a:r>
            <a:r>
              <a:rPr lang="en-MY" dirty="0" err="1" smtClean="0"/>
              <a:t>lên</a:t>
            </a:r>
            <a:r>
              <a:rPr lang="en-MY" dirty="0" smtClean="0"/>
              <a:t> </a:t>
            </a:r>
            <a:r>
              <a:rPr lang="en-MY" dirty="0" err="1" smtClean="0"/>
              <a:t>cho</a:t>
            </a:r>
            <a:r>
              <a:rPr lang="en-MY" dirty="0" smtClean="0"/>
              <a:t> </a:t>
            </a:r>
            <a:r>
              <a:rPr lang="en-MY" dirty="0" err="1" smtClean="0"/>
              <a:t>các</a:t>
            </a:r>
            <a:r>
              <a:rPr lang="en-MY" dirty="0" smtClean="0"/>
              <a:t> </a:t>
            </a:r>
            <a:r>
              <a:rPr lang="en-MY" dirty="0" err="1" smtClean="0"/>
              <a:t>đơn</a:t>
            </a:r>
            <a:r>
              <a:rPr lang="en-MY" dirty="0" smtClean="0"/>
              <a:t> </a:t>
            </a:r>
            <a:r>
              <a:rPr lang="en-MY" dirty="0" err="1" smtClean="0"/>
              <a:t>vị</a:t>
            </a:r>
            <a:r>
              <a:rPr lang="en-MY" dirty="0" smtClean="0"/>
              <a:t> </a:t>
            </a:r>
            <a:r>
              <a:rPr lang="en-MY" dirty="0" err="1" smtClean="0"/>
              <a:t>quản</a:t>
            </a:r>
            <a:r>
              <a:rPr lang="en-MY" dirty="0" smtClean="0"/>
              <a:t> </a:t>
            </a:r>
            <a:r>
              <a:rPr lang="en-MY" dirty="0" err="1" smtClean="0"/>
              <a:t>lý</a:t>
            </a:r>
            <a:endParaRPr lang="en-MY" dirty="0" smtClean="0"/>
          </a:p>
          <a:p>
            <a:r>
              <a:rPr lang="en-MY" dirty="0" err="1" smtClean="0"/>
              <a:t>Hỗ</a:t>
            </a:r>
            <a:r>
              <a:rPr lang="en-MY" dirty="0" smtClean="0"/>
              <a:t> </a:t>
            </a:r>
            <a:r>
              <a:rPr lang="en-MY" dirty="0" err="1" smtClean="0"/>
              <a:t>trợ</a:t>
            </a:r>
            <a:r>
              <a:rPr lang="en-MY" dirty="0" smtClean="0"/>
              <a:t> </a:t>
            </a:r>
            <a:r>
              <a:rPr lang="en-MY" dirty="0" err="1" smtClean="0"/>
              <a:t>các</a:t>
            </a:r>
            <a:r>
              <a:rPr lang="en-MY" dirty="0" smtClean="0"/>
              <a:t> </a:t>
            </a:r>
            <a:r>
              <a:rPr lang="en-MY" dirty="0" err="1" smtClean="0"/>
              <a:t>báo</a:t>
            </a:r>
            <a:r>
              <a:rPr lang="en-MY" dirty="0" smtClean="0"/>
              <a:t> </a:t>
            </a:r>
            <a:r>
              <a:rPr lang="en-MY" dirty="0" err="1" smtClean="0"/>
              <a:t>cáo</a:t>
            </a:r>
            <a:r>
              <a:rPr lang="en-MY" dirty="0" smtClean="0"/>
              <a:t> </a:t>
            </a:r>
            <a:r>
              <a:rPr lang="en-MY" dirty="0" err="1" smtClean="0"/>
              <a:t>đầu</a:t>
            </a:r>
            <a:r>
              <a:rPr lang="en-MY" dirty="0" smtClean="0"/>
              <a:t> </a:t>
            </a:r>
            <a:r>
              <a:rPr lang="en-MY" dirty="0" err="1" smtClean="0"/>
              <a:t>ra</a:t>
            </a:r>
            <a:r>
              <a:rPr lang="en-MY" dirty="0" smtClean="0"/>
              <a:t> </a:t>
            </a:r>
            <a:r>
              <a:rPr lang="en-MY" dirty="0" err="1" smtClean="0"/>
              <a:t>theo</a:t>
            </a:r>
            <a:r>
              <a:rPr lang="en-MY" dirty="0" smtClean="0"/>
              <a:t> </a:t>
            </a:r>
            <a:r>
              <a:rPr lang="en-MY" dirty="0" err="1" smtClean="0"/>
              <a:t>các</a:t>
            </a:r>
            <a:r>
              <a:rPr lang="en-MY" dirty="0" smtClean="0"/>
              <a:t> </a:t>
            </a:r>
            <a:r>
              <a:rPr lang="en-MY" dirty="0" err="1" smtClean="0"/>
              <a:t>quyết</a:t>
            </a:r>
            <a:r>
              <a:rPr lang="en-MY" dirty="0" smtClean="0"/>
              <a:t> </a:t>
            </a:r>
            <a:r>
              <a:rPr lang="en-MY" dirty="0" err="1" smtClean="0"/>
              <a:t>định</a:t>
            </a:r>
            <a:endParaRPr lang="en-MY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3089F-F7D5-4A6D-8EF9-39414B69D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0EF05-EF68-436E-BEBB-E342A23CBA8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8E341-8E36-49B0-9828-BD793AB84E66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419600"/>
            <a:ext cx="2076450" cy="182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419600"/>
            <a:ext cx="6076950" cy="182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E095E-05A6-4C02-B9BF-301689A8F05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E0B0D-57F8-4082-A30E-8C5B8854C98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12B96-0F8B-4976-BAA4-4CE39B214DA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02C2-321A-4C97-A237-611755A129E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673D-CF4F-4077-9602-53780D3601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C75C-EFDE-4EF7-A680-68CA03080A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C17ED-096B-49D6-B6A7-D129490E533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F723-1311-4FDD-8C1E-C43613F4168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3E7CA-1459-41BD-A4E9-28C4F8A0009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71ADE-4FAA-49AC-ADE0-9E5A31215B8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ACE3B-5F14-400C-B1E9-7AA5A3EECB4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C7E92-9EC1-4BBD-AF03-238AA095AC4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03E8-EF5F-43B7-B258-4F031439864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0518-EDAB-49D9-8595-63B284436BF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56A0-B684-4ABE-A3B9-F47B83AA123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756CA-9A27-4B7D-B759-82F0069E78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65826-6B5C-4E18-B4E8-5A60BAC568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53CF-0F14-4B63-BA3D-012E806508C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E5C9-7303-4DC2-B31E-03922F569AB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53A0B-865D-48FA-B04B-45D97322B9C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799B9-9435-4B2E-869A-932CDEE0597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DA9D6-1F91-4755-B822-3100B6970EB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B4FA-9352-4F99-86AF-29338CF6315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F553D-554B-4BD7-BD22-3C569B531BB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851C-F797-4639-A236-D45E452241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522D-240E-4A4B-A439-F1959C9BA75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D5E6-BE40-49DF-9411-62F59E25547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06C1-06F9-4020-8DAC-D0A46E064B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DCF32-2C6B-4AA9-9C03-BB15C36841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EC3B8-FDF9-4509-89B6-E29A035D92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413FA-9E41-4DD8-B173-4E2D88ADB6C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24287-6643-4D43-8B40-6E444A89B48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AB19-A8A5-417B-A5CC-31F873232FD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CCAA-5275-447D-A0FD-542C64571A9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4AD1-3C2F-4746-825C-3A7BC7A5C52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5CA4-83C3-486B-B378-5A7D740C1C6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158B8-165C-4AD9-BB09-2E65AB856BF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B27CE-4DFB-4B76-A7CB-2920F33C481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0942-EF90-4360-BA7A-9F674DE094F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A28F4-6D6C-444A-8DEB-00FDC4B1B4D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14D9C-67B5-4EB9-B246-563D3D96E6A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250A7-BCD6-4376-A50F-E968C02406B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Subtitle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80EF69-25CB-4A8C-8057-0F8BFC3588D8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Software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defRPr sz="30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BF528C-4C82-4640-8088-0EB95CFD2986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DB6097-FE9B-4852-83B9-DF0B82D99DA6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2600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15260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BD4EE2-C9C7-4C62-AE47-4635544D1932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181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4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5486400" cy="457200"/>
          </a:xfrm>
          <a:noFill/>
          <a:ln/>
        </p:spPr>
        <p:txBody>
          <a:bodyPr/>
          <a:lstStyle/>
          <a:p>
            <a:pPr algn="r"/>
            <a:r>
              <a:rPr lang="en-MY" dirty="0" smtClean="0"/>
              <a:t>GIỚI THIỆU DỰ ÁN</a:t>
            </a:r>
            <a:endParaRPr lang="en-MY" dirty="0"/>
          </a:p>
        </p:txBody>
      </p:sp>
      <p:sp>
        <p:nvSpPr>
          <p:cNvPr id="2094" name="Rectangle 46"/>
          <p:cNvSpPr>
            <a:spLocks noGrp="1" noChangeArrowheads="1"/>
          </p:cNvSpPr>
          <p:nvPr>
            <p:ph type="title"/>
          </p:nvPr>
        </p:nvSpPr>
        <p:spPr>
          <a:xfrm>
            <a:off x="457200" y="5410200"/>
            <a:ext cx="8229600" cy="838200"/>
          </a:xfrm>
          <a:noFill/>
          <a:ln/>
        </p:spPr>
        <p:txBody>
          <a:bodyPr/>
          <a:lstStyle/>
          <a:p>
            <a:r>
              <a:rPr lang="en-MY" sz="4500" dirty="0" smtClean="0">
                <a:latin typeface="+mn-lt"/>
              </a:rPr>
              <a:t>DỰ ÁN BỘ NGOẠI A-BIGTIME</a:t>
            </a:r>
            <a:endParaRPr lang="en-MY" sz="45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KẾ HOẠCH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3-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lượng</a:t>
            </a:r>
            <a:r>
              <a:rPr lang="en-US" b="0" dirty="0" smtClean="0"/>
              <a:t> </a:t>
            </a:r>
            <a:r>
              <a:rPr lang="en-US" b="0" dirty="0" err="1" smtClean="0"/>
              <a:t>chức</a:t>
            </a:r>
            <a:r>
              <a:rPr lang="en-US" b="0" dirty="0" smtClean="0"/>
              <a:t> </a:t>
            </a:r>
            <a:r>
              <a:rPr lang="en-US" b="0" dirty="0" err="1" smtClean="0"/>
              <a:t>năng</a:t>
            </a:r>
            <a:r>
              <a:rPr lang="en-US" b="0" dirty="0" smtClean="0"/>
              <a:t>: 10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Thời</a:t>
            </a:r>
            <a:r>
              <a:rPr lang="en-US" b="0" dirty="0" smtClean="0"/>
              <a:t> </a:t>
            </a:r>
            <a:r>
              <a:rPr lang="en-US" b="0" dirty="0" err="1" smtClean="0"/>
              <a:t>gian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: 26/03/2014 -&gt; 19/04/2014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tiêu</a:t>
            </a:r>
            <a:endParaRPr lang="en-US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Hoàn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thành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yêu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cầu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thêm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sửa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xóa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nạp</a:t>
            </a:r>
            <a:r>
              <a:rPr lang="en-US" sz="2000" dirty="0" smtClean="0"/>
              <a:t>, in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, </a:t>
            </a:r>
            <a:r>
              <a:rPr lang="en-US" sz="2000" dirty="0" err="1" smtClean="0"/>
              <a:t>thoát</a:t>
            </a:r>
            <a:r>
              <a:rPr lang="en-US" sz="2000" dirty="0" smtClean="0"/>
              <a:t>, di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</a:t>
            </a:r>
            <a:endParaRPr lang="en-US" sz="2000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Có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liệu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230473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KẾ HOẠCH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4-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lượng</a:t>
            </a:r>
            <a:r>
              <a:rPr lang="en-US" b="0" dirty="0" smtClean="0"/>
              <a:t> </a:t>
            </a:r>
            <a:r>
              <a:rPr lang="en-US" b="0" dirty="0" err="1" smtClean="0"/>
              <a:t>chức</a:t>
            </a:r>
            <a:r>
              <a:rPr lang="en-US" b="0" dirty="0" smtClean="0"/>
              <a:t> </a:t>
            </a:r>
            <a:r>
              <a:rPr lang="en-US" b="0" dirty="0" err="1" smtClean="0"/>
              <a:t>năng</a:t>
            </a:r>
            <a:r>
              <a:rPr lang="en-US" b="0" dirty="0" smtClean="0"/>
              <a:t>: 40 (20 </a:t>
            </a:r>
            <a:r>
              <a:rPr lang="en-US" b="0" dirty="0" err="1" smtClean="0"/>
              <a:t>báo</a:t>
            </a:r>
            <a:r>
              <a:rPr lang="en-US" b="0" dirty="0" smtClean="0"/>
              <a:t> </a:t>
            </a:r>
            <a:r>
              <a:rPr lang="en-US" b="0" dirty="0" err="1" smtClean="0"/>
              <a:t>cáo</a:t>
            </a:r>
            <a:r>
              <a:rPr lang="en-US" b="0" dirty="0" smtClean="0"/>
              <a:t> </a:t>
            </a:r>
            <a:r>
              <a:rPr lang="en-US" b="0" dirty="0" err="1" smtClean="0"/>
              <a:t>cần</a:t>
            </a:r>
            <a:r>
              <a:rPr lang="en-US" b="0" dirty="0" smtClean="0"/>
              <a:t> </a:t>
            </a:r>
            <a:r>
              <a:rPr lang="en-US" b="0" dirty="0" err="1" smtClean="0"/>
              <a:t>thiết</a:t>
            </a:r>
            <a:r>
              <a:rPr lang="en-US" b="0" dirty="0" smtClean="0"/>
              <a:t>, 15 </a:t>
            </a:r>
            <a:r>
              <a:rPr lang="en-US" b="0" dirty="0" err="1" smtClean="0"/>
              <a:t>báo</a:t>
            </a:r>
            <a:r>
              <a:rPr lang="en-US" b="0" dirty="0" smtClean="0"/>
              <a:t> </a:t>
            </a:r>
            <a:r>
              <a:rPr lang="en-US" b="0" dirty="0" err="1" smtClean="0"/>
              <a:t>cáo</a:t>
            </a:r>
            <a:r>
              <a:rPr lang="en-US" b="0" dirty="0" smtClean="0"/>
              <a:t> </a:t>
            </a:r>
            <a:r>
              <a:rPr lang="en-US" b="0" dirty="0" err="1" smtClean="0"/>
              <a:t>chưa</a:t>
            </a:r>
            <a:r>
              <a:rPr lang="en-US" b="0" dirty="0" smtClean="0"/>
              <a:t> </a:t>
            </a:r>
            <a:r>
              <a:rPr lang="en-US" b="0" dirty="0" err="1" smtClean="0"/>
              <a:t>cần</a:t>
            </a:r>
            <a:r>
              <a:rPr lang="en-US" b="0" dirty="0" smtClean="0"/>
              <a:t> </a:t>
            </a:r>
            <a:r>
              <a:rPr lang="en-US" b="0" dirty="0" err="1" smtClean="0"/>
              <a:t>thiết</a:t>
            </a:r>
            <a:r>
              <a:rPr lang="en-US" b="0" dirty="0" smtClean="0"/>
              <a:t>, 5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cần</a:t>
            </a:r>
            <a:r>
              <a:rPr lang="en-US" b="0" dirty="0" smtClean="0"/>
              <a:t> </a:t>
            </a:r>
            <a:r>
              <a:rPr lang="en-US" b="0" dirty="0" err="1" smtClean="0"/>
              <a:t>thiết</a:t>
            </a:r>
            <a:r>
              <a:rPr lang="en-US" b="0" dirty="0" smtClean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Thời</a:t>
            </a:r>
            <a:r>
              <a:rPr lang="en-US" b="0" dirty="0" smtClean="0"/>
              <a:t> </a:t>
            </a:r>
            <a:r>
              <a:rPr lang="en-US" b="0" dirty="0" err="1" smtClean="0"/>
              <a:t>gian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: 21/04/2014 -&gt; 10/05/2014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tiêu</a:t>
            </a:r>
            <a:endParaRPr lang="en-US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Có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liệu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CSDL, procedures.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báo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thủ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tục</a:t>
            </a:r>
            <a:r>
              <a:rPr lang="en-US" sz="2000" b="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cáo</a:t>
            </a:r>
            <a:r>
              <a:rPr lang="en-US" sz="2000" smtClean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6298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6000" dirty="0" smtClean="0"/>
              <a:t>THẢO </a:t>
            </a:r>
            <a:r>
              <a:rPr lang="en-US" sz="6000" dirty="0"/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val="69987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MY"/>
              <a:t>Transitional Page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4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MY" dirty="0" smtClean="0">
                <a:latin typeface="+mn-lt"/>
              </a:rPr>
              <a:t>NỘI DUNG</a:t>
            </a:r>
            <a:endParaRPr lang="en-MY" dirty="0">
              <a:latin typeface="+mn-lt"/>
            </a:endParaRPr>
          </a:p>
        </p:txBody>
      </p:sp>
      <p:sp>
        <p:nvSpPr>
          <p:cNvPr id="256025" name="Rectangle 2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 smtClean="0"/>
              <a:t>MÔ TẢ BÀI TOÁN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 smtClean="0"/>
              <a:t>TÍNH KHẢ THI CỦA DỰ ÁN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/>
              <a:t>GIẢI PHÁP CÔNG NGHỆ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 smtClean="0"/>
              <a:t>THÀNH VIÊN DỰ ÁN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 smtClean="0"/>
              <a:t>MỤC TIÊU ĐỀ RA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MY" dirty="0" smtClean="0"/>
              <a:t>KẾ HOẠCH THỰC HIỆN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MY" dirty="0" smtClean="0">
                <a:latin typeface="+mn-lt"/>
              </a:rPr>
              <a:t>MÔ TẢ BÀI TOÁN</a:t>
            </a:r>
            <a:endParaRPr lang="en-MY" dirty="0">
              <a:latin typeface="+mn-lt"/>
            </a:endParaRPr>
          </a:p>
        </p:txBody>
      </p:sp>
      <p:sp>
        <p:nvSpPr>
          <p:cNvPr id="257049" name="Rectangle 2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dirty="0" err="1" smtClean="0"/>
              <a:t>Quản</a:t>
            </a:r>
            <a:r>
              <a:rPr lang="en-MY" dirty="0" smtClean="0"/>
              <a:t> </a:t>
            </a:r>
            <a:r>
              <a:rPr lang="en-MY" dirty="0" err="1" smtClean="0"/>
              <a:t>lý</a:t>
            </a:r>
            <a:r>
              <a:rPr lang="en-MY" dirty="0" smtClean="0"/>
              <a:t> </a:t>
            </a:r>
            <a:r>
              <a:rPr lang="en-MY" dirty="0" err="1" smtClean="0"/>
              <a:t>các</a:t>
            </a:r>
            <a:r>
              <a:rPr lang="en-MY" dirty="0" smtClean="0"/>
              <a:t> </a:t>
            </a:r>
            <a:r>
              <a:rPr lang="en-MY" dirty="0" err="1" smtClean="0"/>
              <a:t>nghiệp</a:t>
            </a:r>
            <a:r>
              <a:rPr lang="en-MY" dirty="0" smtClean="0"/>
              <a:t> </a:t>
            </a:r>
            <a:r>
              <a:rPr lang="en-MY" dirty="0" err="1" smtClean="0"/>
              <a:t>vụ</a:t>
            </a:r>
            <a:r>
              <a:rPr lang="en-MY" dirty="0" smtClean="0"/>
              <a:t> </a:t>
            </a:r>
            <a:r>
              <a:rPr lang="en-MY" dirty="0" err="1" smtClean="0"/>
              <a:t>theo</a:t>
            </a:r>
            <a:r>
              <a:rPr lang="en-MY" dirty="0" smtClean="0"/>
              <a:t> </a:t>
            </a:r>
            <a:r>
              <a:rPr lang="en-MY" dirty="0" err="1" smtClean="0"/>
              <a:t>yêu</a:t>
            </a:r>
            <a:r>
              <a:rPr lang="en-MY" dirty="0" smtClean="0"/>
              <a:t> </a:t>
            </a:r>
            <a:r>
              <a:rPr lang="en-MY" dirty="0" err="1" smtClean="0"/>
              <a:t>cầu</a:t>
            </a:r>
            <a:endParaRPr lang="en-MY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dirty="0" err="1" smtClean="0"/>
              <a:t>Tổng</a:t>
            </a:r>
            <a:r>
              <a:rPr lang="en-MY" dirty="0" smtClean="0"/>
              <a:t> </a:t>
            </a:r>
            <a:r>
              <a:rPr lang="en-MY" dirty="0" err="1" smtClean="0"/>
              <a:t>hợp</a:t>
            </a:r>
            <a:r>
              <a:rPr lang="en-MY" dirty="0" smtClean="0"/>
              <a:t> </a:t>
            </a:r>
            <a:r>
              <a:rPr lang="en-MY" dirty="0" err="1" smtClean="0"/>
              <a:t>số</a:t>
            </a:r>
            <a:r>
              <a:rPr lang="en-MY" dirty="0" smtClean="0"/>
              <a:t> </a:t>
            </a:r>
            <a:r>
              <a:rPr lang="en-MY" dirty="0" err="1" smtClean="0"/>
              <a:t>liệu</a:t>
            </a:r>
            <a:endParaRPr lang="en-MY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dirty="0" err="1" smtClean="0"/>
              <a:t>Xuất</a:t>
            </a:r>
            <a:r>
              <a:rPr lang="en-MY" dirty="0" smtClean="0"/>
              <a:t> </a:t>
            </a:r>
            <a:r>
              <a:rPr lang="en-MY" dirty="0" err="1" smtClean="0"/>
              <a:t>báo</a:t>
            </a:r>
            <a:r>
              <a:rPr lang="en-MY" dirty="0" smtClean="0"/>
              <a:t> </a:t>
            </a:r>
            <a:r>
              <a:rPr lang="en-MY" dirty="0" err="1" smtClean="0"/>
              <a:t>cáo</a:t>
            </a:r>
            <a:r>
              <a:rPr lang="en-MY" dirty="0" smtClean="0"/>
              <a:t> </a:t>
            </a:r>
            <a:r>
              <a:rPr lang="en-MY" dirty="0" err="1" smtClean="0"/>
              <a:t>theo</a:t>
            </a:r>
            <a:r>
              <a:rPr lang="en-MY" dirty="0" smtClean="0"/>
              <a:t> </a:t>
            </a:r>
            <a:r>
              <a:rPr lang="en-MY" dirty="0" err="1" smtClean="0"/>
              <a:t>quyết</a:t>
            </a:r>
            <a:r>
              <a:rPr lang="en-MY" dirty="0" smtClean="0"/>
              <a:t> </a:t>
            </a:r>
            <a:r>
              <a:rPr lang="en-MY" dirty="0" err="1" smtClean="0"/>
              <a:t>định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MY" sz="3200" dirty="0" smtClean="0">
                <a:latin typeface="+mn-lt"/>
              </a:rPr>
              <a:t>TÍNH KHẢ THI CỦA DỰ ÁN </a:t>
            </a:r>
            <a:endParaRPr lang="en-MY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dirty="0" err="1" smtClean="0"/>
              <a:t>Độ</a:t>
            </a:r>
            <a:r>
              <a:rPr lang="en-US" b="0" dirty="0" smtClean="0"/>
              <a:t> </a:t>
            </a:r>
            <a:r>
              <a:rPr lang="en-US" b="0" dirty="0" err="1" smtClean="0"/>
              <a:t>phức</a:t>
            </a:r>
            <a:r>
              <a:rPr lang="en-US" b="0" dirty="0" smtClean="0"/>
              <a:t> </a:t>
            </a:r>
            <a:r>
              <a:rPr lang="en-US" b="0" dirty="0" err="1" smtClean="0"/>
              <a:t>tạp</a:t>
            </a:r>
            <a:r>
              <a:rPr lang="en-US" b="0" dirty="0" smtClean="0"/>
              <a:t> </a:t>
            </a:r>
            <a:r>
              <a:rPr lang="en-US" b="0" dirty="0" err="1" smtClean="0"/>
              <a:t>bình</a:t>
            </a:r>
            <a:r>
              <a:rPr lang="en-US" b="0" dirty="0" smtClean="0"/>
              <a:t> </a:t>
            </a:r>
            <a:r>
              <a:rPr lang="en-US" b="0" dirty="0" err="1" smtClean="0"/>
              <a:t>thường</a:t>
            </a:r>
            <a:endParaRPr lang="en-US" b="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dirty="0" err="1" smtClean="0"/>
              <a:t>Dự</a:t>
            </a:r>
            <a:r>
              <a:rPr lang="en-US" b="0" dirty="0" smtClean="0"/>
              <a:t> </a:t>
            </a:r>
            <a:r>
              <a:rPr lang="en-US" b="0" dirty="0" err="1" smtClean="0"/>
              <a:t>án</a:t>
            </a:r>
            <a:r>
              <a:rPr lang="en-US" b="0" dirty="0" smtClean="0"/>
              <a:t> </a:t>
            </a:r>
            <a:r>
              <a:rPr lang="en-US" b="0" dirty="0" err="1" smtClean="0"/>
              <a:t>nâng</a:t>
            </a:r>
            <a:r>
              <a:rPr lang="en-US" b="0" dirty="0" smtClean="0"/>
              <a:t> </a:t>
            </a:r>
            <a:r>
              <a:rPr lang="en-US" b="0" dirty="0" err="1" smtClean="0"/>
              <a:t>cấp</a:t>
            </a:r>
            <a:endParaRPr lang="en-US" b="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dirty="0" err="1" smtClean="0"/>
              <a:t>Độ</a:t>
            </a:r>
            <a:r>
              <a:rPr lang="en-US" b="0" dirty="0" smtClean="0"/>
              <a:t> </a:t>
            </a:r>
            <a:r>
              <a:rPr lang="en-US" b="0" dirty="0" err="1" smtClean="0"/>
              <a:t>quen</a:t>
            </a:r>
            <a:r>
              <a:rPr lang="en-US" b="0" dirty="0" smtClean="0"/>
              <a:t> </a:t>
            </a:r>
            <a:r>
              <a:rPr lang="en-US" b="0" dirty="0" err="1" smtClean="0"/>
              <a:t>thuộc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thành</a:t>
            </a:r>
            <a:r>
              <a:rPr lang="en-US" b="0" dirty="0" smtClean="0"/>
              <a:t> </a:t>
            </a:r>
            <a:r>
              <a:rPr lang="en-US" b="0" dirty="0" err="1" smtClean="0"/>
              <a:t>viên</a:t>
            </a:r>
            <a:r>
              <a:rPr lang="en-US" b="0" dirty="0" smtClean="0"/>
              <a:t> </a:t>
            </a:r>
            <a:r>
              <a:rPr lang="en-US" b="0" dirty="0" err="1" smtClean="0"/>
              <a:t>tốt</a:t>
            </a:r>
            <a:endParaRPr lang="en-US" b="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lợi</a:t>
            </a:r>
            <a:r>
              <a:rPr lang="en-US" sz="2000" dirty="0" smtClean="0"/>
              <a:t> </a:t>
            </a:r>
            <a:r>
              <a:rPr lang="en-US" sz="2000" dirty="0" err="1" smtClean="0"/>
              <a:t>nhuận</a:t>
            </a:r>
            <a:r>
              <a:rPr lang="en-US" sz="2000" dirty="0" smtClean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572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GIẢI PHÁP CÔNG NGHỆ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C#.NET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Framework: .NET </a:t>
            </a:r>
            <a:r>
              <a:rPr lang="en-US" smtClean="0"/>
              <a:t>Framework </a:t>
            </a:r>
            <a:r>
              <a:rPr lang="en-US" smtClean="0"/>
              <a:t>3</a:t>
            </a:r>
            <a:r>
              <a:rPr lang="en-US" smtClean="0"/>
              <a:t>.5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CSDL: </a:t>
            </a:r>
            <a:r>
              <a:rPr lang="en-US" dirty="0" err="1" smtClean="0"/>
              <a:t>Sql</a:t>
            </a:r>
            <a:r>
              <a:rPr lang="en-US" dirty="0" smtClean="0"/>
              <a:t> Server 2008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 Visual Studio 2012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: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THÀNH VIÊN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Scrum Master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	Mai </a:t>
            </a:r>
            <a:r>
              <a:rPr lang="en-US" sz="2000" dirty="0" err="1"/>
              <a:t>Chí</a:t>
            </a:r>
            <a:r>
              <a:rPr lang="en-US" sz="2000" dirty="0"/>
              <a:t> </a:t>
            </a:r>
            <a:r>
              <a:rPr lang="en-US" sz="2000" dirty="0" smtClean="0"/>
              <a:t>Linh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Nguyễn Đức Thắng</a:t>
            </a:r>
            <a:r>
              <a:rPr lang="en-US" sz="2000" dirty="0"/>
              <a:t>	</a:t>
            </a:r>
            <a:endParaRPr lang="en-US" sz="20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/>
              <a:t>Minh </a:t>
            </a:r>
            <a:r>
              <a:rPr lang="en-US" sz="2000" dirty="0" err="1"/>
              <a:t>Tuấn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/>
              <a:t>Duy </a:t>
            </a:r>
            <a:r>
              <a:rPr lang="en-US" sz="2000" dirty="0" err="1"/>
              <a:t>Thọ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/>
              <a:t>Bích</a:t>
            </a:r>
            <a:r>
              <a:rPr lang="en-US" sz="2000" dirty="0"/>
              <a:t> </a:t>
            </a:r>
            <a:r>
              <a:rPr lang="en-US" sz="2000" dirty="0" err="1"/>
              <a:t>Sơn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Đặng</a:t>
            </a:r>
            <a:r>
              <a:rPr lang="en-US" sz="2000" dirty="0" smtClean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Tú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Ngô</a:t>
            </a:r>
            <a:r>
              <a:rPr lang="en-US" sz="2000" dirty="0" smtClean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Nguyễn </a:t>
            </a:r>
            <a:r>
              <a:rPr lang="en-US" sz="2000" dirty="0"/>
              <a:t>Kim Thắng</a:t>
            </a:r>
          </a:p>
        </p:txBody>
      </p:sp>
    </p:spTree>
    <p:extLst>
      <p:ext uri="{BB962C8B-B14F-4D97-AF65-F5344CB8AC3E}">
        <p14:creationId xmlns:p14="http://schemas.microsoft.com/office/powerpoint/2010/main" val="2293447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MỤC TIÊU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76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KẾ HOẠCH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5 sprint</a:t>
            </a:r>
          </a:p>
          <a:p>
            <a:r>
              <a:rPr lang="en-US" dirty="0" smtClean="0"/>
              <a:t>Sprint 1-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lượng</a:t>
            </a:r>
            <a:r>
              <a:rPr lang="en-US" b="0" dirty="0" smtClean="0"/>
              <a:t> </a:t>
            </a:r>
            <a:r>
              <a:rPr lang="en-US" b="0" dirty="0" err="1" smtClean="0"/>
              <a:t>chức</a:t>
            </a:r>
            <a:r>
              <a:rPr lang="en-US" b="0" dirty="0" smtClean="0"/>
              <a:t> </a:t>
            </a:r>
            <a:r>
              <a:rPr lang="en-US" b="0" dirty="0" err="1" smtClean="0"/>
              <a:t>năng</a:t>
            </a:r>
            <a:r>
              <a:rPr lang="en-US" b="0" dirty="0" smtClean="0"/>
              <a:t>: 23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Thời</a:t>
            </a:r>
            <a:r>
              <a:rPr lang="en-US" b="0" dirty="0" smtClean="0"/>
              <a:t> </a:t>
            </a:r>
            <a:r>
              <a:rPr lang="en-US" b="0" dirty="0" err="1" smtClean="0"/>
              <a:t>gian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: 26/02/2014 -&gt; 08/03/2014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tiêu</a:t>
            </a:r>
            <a:endParaRPr lang="en-US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Hoàn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thành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yêu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cầu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thêm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sửa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xóa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nạp</a:t>
            </a:r>
            <a:endParaRPr lang="en-US" sz="2000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Không</a:t>
            </a:r>
            <a:r>
              <a:rPr lang="en-US" sz="2000" b="0" dirty="0" smtClean="0"/>
              <a:t> in </a:t>
            </a:r>
            <a:r>
              <a:rPr lang="en-US" sz="2000" b="0" dirty="0" err="1" smtClean="0"/>
              <a:t>báo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danh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mục</a:t>
            </a:r>
            <a:endParaRPr lang="en-US" sz="2000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Có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liệu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377502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n-lt"/>
              </a:rPr>
              <a:t>KẾ HOẠCH DỰ ÁN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2-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lượng</a:t>
            </a:r>
            <a:r>
              <a:rPr lang="en-US" b="0" dirty="0" smtClean="0"/>
              <a:t> </a:t>
            </a:r>
            <a:r>
              <a:rPr lang="en-US" b="0" dirty="0" err="1" smtClean="0"/>
              <a:t>chức</a:t>
            </a:r>
            <a:r>
              <a:rPr lang="en-US" b="0" dirty="0" smtClean="0"/>
              <a:t> </a:t>
            </a:r>
            <a:r>
              <a:rPr lang="en-US" b="0" dirty="0" err="1" smtClean="0"/>
              <a:t>năng</a:t>
            </a:r>
            <a:r>
              <a:rPr lang="en-US" b="0" dirty="0" smtClean="0"/>
              <a:t>: 11 + 6 </a:t>
            </a:r>
            <a:r>
              <a:rPr lang="en-US" b="0" dirty="0" err="1" smtClean="0"/>
              <a:t>chứng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endParaRPr lang="en-US" b="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Thời</a:t>
            </a:r>
            <a:r>
              <a:rPr lang="en-US" b="0" dirty="0" smtClean="0"/>
              <a:t> </a:t>
            </a:r>
            <a:r>
              <a:rPr lang="en-US" b="0" dirty="0" err="1" smtClean="0"/>
              <a:t>gian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: 10/03/2014 -&gt; 25/03/2014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tiêu</a:t>
            </a:r>
            <a:endParaRPr lang="en-US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Hoàn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thành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yêu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cầu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thêm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sửa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xóa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nạp</a:t>
            </a:r>
            <a:r>
              <a:rPr lang="en-US" sz="2000" dirty="0" smtClean="0"/>
              <a:t>, in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, </a:t>
            </a:r>
            <a:r>
              <a:rPr lang="en-US" sz="2000" dirty="0" err="1" smtClean="0"/>
              <a:t>thoát</a:t>
            </a:r>
            <a:r>
              <a:rPr lang="en-US" sz="2000" dirty="0" smtClean="0"/>
              <a:t>, di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</a:t>
            </a:r>
            <a:endParaRPr lang="en-US" sz="2000" b="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Có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liệu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216719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8software">
  <a:themeElements>
    <a:clrScheme name="01abstrac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abstrac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abstra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1BF361-26EB-402F-B62B-20AB46386A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 business design template</Template>
  <TotalTime>47</TotalTime>
  <Words>460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08software</vt:lpstr>
      <vt:lpstr>Custom Design</vt:lpstr>
      <vt:lpstr>1_Custom Design</vt:lpstr>
      <vt:lpstr>1_Default Design</vt:lpstr>
      <vt:lpstr>DỰ ÁN BỘ NGOẠI A-BIGTIME</vt:lpstr>
      <vt:lpstr>NỘI DUNG</vt:lpstr>
      <vt:lpstr>MÔ TẢ BÀI TOÁN</vt:lpstr>
      <vt:lpstr>TÍNH KHẢ THI CỦA DỰ ÁN </vt:lpstr>
      <vt:lpstr>GIẢI PHÁP CÔNG NGHỆ</vt:lpstr>
      <vt:lpstr>THÀNH VIÊN DỰ ÁN</vt:lpstr>
      <vt:lpstr>MỤC TIÊU DỰ ÁN</vt:lpstr>
      <vt:lpstr>KẾ HOẠCH DỰ ÁN</vt:lpstr>
      <vt:lpstr>KẾ HOẠCH DỰ ÁN</vt:lpstr>
      <vt:lpstr>KẾ HOẠCH DỰ ÁN</vt:lpstr>
      <vt:lpstr>KẾ HOẠCH DỰ ÁN</vt:lpstr>
      <vt:lpstr>PowerPoint Presentation</vt:lpstr>
      <vt:lpstr>Transitional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QUẢN LÝ TSCĐ</dc:title>
  <dc:creator>Nguyen Thang</dc:creator>
  <cp:keywords/>
  <cp:lastModifiedBy>Nguyen Thang</cp:lastModifiedBy>
  <cp:revision>30</cp:revision>
  <dcterms:created xsi:type="dcterms:W3CDTF">2013-09-06T01:41:13Z</dcterms:created>
  <dcterms:modified xsi:type="dcterms:W3CDTF">2014-02-25T02:20:19Z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TC019517539991</vt:lpwstr>
  </property>
</Properties>
</file>