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1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324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10-12-2020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10-12-2020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10-12-2020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10-12-2020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10-12-2020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2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10-12-2020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10-12-2020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62" r:id="rId8"/>
    <p:sldLayoutId id="2147483663" r:id="rId9"/>
    <p:sldLayoutId id="2147483664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">
            <a:extLst>
              <a:ext uri="{FF2B5EF4-FFF2-40B4-BE49-F238E27FC236}">
                <a16:creationId xmlns:a16="http://schemas.microsoft.com/office/drawing/2014/main" id="{E72A1197-83C7-4394-A8C9-C1DBDF974DDD}"/>
              </a:ext>
            </a:extLst>
          </p:cNvPr>
          <p:cNvSpPr txBox="1"/>
          <p:nvPr/>
        </p:nvSpPr>
        <p:spPr>
          <a:xfrm>
            <a:off x="1521140" y="278551"/>
            <a:ext cx="914971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/>
            <a:r>
              <a:rPr lang="en-US" sz="2000" b="1" dirty="0">
                <a:latin typeface="Times New Roman" panose="02020603050405020304" pitchFamily="18" charset="0"/>
              </a:rPr>
              <a:t>TRƯỜNG ĐẠI HỌC SƯ PHẠM KỸ THUẬT VĨNH LONG</a:t>
            </a:r>
          </a:p>
          <a:p>
            <a:pPr indent="0" algn="ctr"/>
            <a:r>
              <a:rPr lang="en-US" sz="2000" b="1" dirty="0">
                <a:latin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Wingdings" panose="05000000000000000000" charset="0"/>
            </a:endParaRPr>
          </a:p>
          <a:p>
            <a:pPr indent="0" algn="ctr"/>
            <a:r>
              <a:rPr lang="en-US" sz="2000" b="1" dirty="0">
                <a:latin typeface="Wingdings" panose="05000000000000000000" charset="0"/>
              </a:rPr>
              <a:t></a:t>
            </a:r>
            <a:r>
              <a:rPr lang="en-US" sz="2000" b="1" dirty="0">
                <a:latin typeface="Times New Roman" panose="02020603050405020304" pitchFamily="18" charset="0"/>
              </a:rPr>
              <a:t> - --- </a:t>
            </a:r>
            <a:r>
              <a:rPr lang="en-US" sz="2000" b="1" dirty="0">
                <a:latin typeface="Wingdings" panose="05000000000000000000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</a:rPr>
              <a:t> --- </a:t>
            </a:r>
            <a:r>
              <a:rPr lang="en-US" sz="2000" b="1" dirty="0">
                <a:latin typeface="Wingdings" panose="05000000000000000000" charset="0"/>
              </a:rPr>
              <a:t>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24D41-AAB7-43C3-BF6E-7BCD16E421EB}"/>
              </a:ext>
            </a:extLst>
          </p:cNvPr>
          <p:cNvSpPr/>
          <p:nvPr/>
        </p:nvSpPr>
        <p:spPr>
          <a:xfrm>
            <a:off x="3254457" y="2925962"/>
            <a:ext cx="568308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b="1">
                <a:solidFill>
                  <a:schemeClr val="accent5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F177510B-C800-4393-AB9A-EF57256CC6AD}"/>
              </a:ext>
            </a:extLst>
          </p:cNvPr>
          <p:cNvSpPr txBox="1"/>
          <p:nvPr/>
        </p:nvSpPr>
        <p:spPr>
          <a:xfrm>
            <a:off x="6471821" y="5660342"/>
            <a:ext cx="5138723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2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Phan Anh </a:t>
            </a:r>
            <a:r>
              <a:rPr lang="en-US" altLang="en-US" sz="2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Cang</a:t>
            </a:r>
            <a:endParaRPr lang="vi-VN" altLang="en-US" sz="21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Đại học Sư phạm Kỹ thuật Vĩnh Long">
            <a:extLst>
              <a:ext uri="{FF2B5EF4-FFF2-40B4-BE49-F238E27FC236}">
                <a16:creationId xmlns:a16="http://schemas.microsoft.com/office/drawing/2014/main" id="{A916453E-9785-4F18-A9E6-D27F70F1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76" y="1294214"/>
            <a:ext cx="1784842" cy="16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9790C-C5BD-4583-99E4-494407C2BB4D}"/>
              </a:ext>
            </a:extLst>
          </p:cNvPr>
          <p:cNvSpPr txBox="1"/>
          <p:nvPr/>
        </p:nvSpPr>
        <p:spPr>
          <a:xfrm>
            <a:off x="795009" y="4033958"/>
            <a:ext cx="10885874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cap="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16: </a:t>
            </a:r>
          </a:p>
          <a:p>
            <a:pPr algn="ctr">
              <a:lnSpc>
                <a:spcPct val="150000"/>
              </a:lnSpc>
            </a:pPr>
            <a:r>
              <a:rPr lang="en-US" sz="3200" cap="all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XỬ LÝ ẢNH VÀO XỬ LÝ BIỂN SỐ XE</a:t>
            </a:r>
          </a:p>
        </p:txBody>
      </p:sp>
    </p:spTree>
    <p:extLst>
      <p:ext uri="{BB962C8B-B14F-4D97-AF65-F5344CB8AC3E}">
        <p14:creationId xmlns:p14="http://schemas.microsoft.com/office/powerpoint/2010/main" val="252546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3">
            <a:extLst>
              <a:ext uri="{FF2B5EF4-FFF2-40B4-BE49-F238E27FC236}">
                <a16:creationId xmlns:a16="http://schemas.microsoft.com/office/drawing/2014/main" id="{2AA72626-F014-4AEE-B614-1252BE8A9196}"/>
              </a:ext>
            </a:extLst>
          </p:cNvPr>
          <p:cNvSpPr/>
          <p:nvPr/>
        </p:nvSpPr>
        <p:spPr>
          <a:xfrm>
            <a:off x="483414" y="248920"/>
            <a:ext cx="305083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altLang="zh-CN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ảnh: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3B6C-B744-4A6A-B158-B92664B01E57}"/>
              </a:ext>
            </a:extLst>
          </p:cNvPr>
          <p:cNvSpPr txBox="1"/>
          <p:nvPr/>
        </p:nvSpPr>
        <p:spPr>
          <a:xfrm>
            <a:off x="708797" y="1466874"/>
            <a:ext cx="5088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ảnh,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B054A-72F0-4A48-B4E2-C3A0E139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84" y="1253452"/>
            <a:ext cx="5307360" cy="141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51FFC-5385-40EF-BDAF-B1BAF39C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112" y="3311332"/>
            <a:ext cx="5225715" cy="2485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74E76-A3A5-41DF-B16B-6EC242B9329D}"/>
              </a:ext>
            </a:extLst>
          </p:cNvPr>
          <p:cNvSpPr txBox="1"/>
          <p:nvPr/>
        </p:nvSpPr>
        <p:spPr>
          <a:xfrm>
            <a:off x="708797" y="2961827"/>
            <a:ext cx="56121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Output: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1 PI = 180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radian *180 /PI)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</p:spTree>
    <p:extLst>
      <p:ext uri="{BB962C8B-B14F-4D97-AF65-F5344CB8AC3E}">
        <p14:creationId xmlns:p14="http://schemas.microsoft.com/office/powerpoint/2010/main" val="38100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26388EB6-D8B6-4B4A-A474-44AF5FA2EBA7}"/>
              </a:ext>
            </a:extLst>
          </p:cNvPr>
          <p:cNvSpPr/>
          <p:nvPr/>
        </p:nvSpPr>
        <p:spPr>
          <a:xfrm>
            <a:off x="401660" y="248920"/>
            <a:ext cx="321434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Tách kí tự: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864AF-70D2-4C3D-ACCE-BEC516B5227A}"/>
              </a:ext>
            </a:extLst>
          </p:cNvPr>
          <p:cNvGrpSpPr/>
          <p:nvPr/>
        </p:nvGrpSpPr>
        <p:grpSpPr>
          <a:xfrm>
            <a:off x="676275" y="1271570"/>
            <a:ext cx="10403057" cy="2267267"/>
            <a:chOff x="676275" y="890570"/>
            <a:chExt cx="8129823" cy="226726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AAA4D1-DC57-4BDD-BACC-BBE974ADD57D}"/>
                </a:ext>
              </a:extLst>
            </p:cNvPr>
            <p:cNvSpPr txBox="1"/>
            <p:nvPr/>
          </p:nvSpPr>
          <p:spPr>
            <a:xfrm>
              <a:off x="676275" y="1452624"/>
              <a:ext cx="4572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1: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Tách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dưới</a:t>
              </a:r>
              <a:endPara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sz="2400" b="1" i="0" u="none" strike="noStrike" baseline="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tren</a:t>
              </a:r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i="0" u="none" strike="noStrike" baseline="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duoi</a:t>
              </a:r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]=separation(Image);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6B2C73-A438-459E-B129-010C56F38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251" y="890570"/>
              <a:ext cx="3381847" cy="1124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490E1A-BC8E-4F6F-AB19-465B26DEC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251" y="2014677"/>
              <a:ext cx="3381847" cy="114316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82173B-D491-499D-BC6F-593E496AF912}"/>
              </a:ext>
            </a:extLst>
          </p:cNvPr>
          <p:cNvGrpSpPr/>
          <p:nvPr/>
        </p:nvGrpSpPr>
        <p:grpSpPr>
          <a:xfrm>
            <a:off x="676274" y="3520360"/>
            <a:ext cx="5850408" cy="1019317"/>
            <a:chOff x="568002" y="4026666"/>
            <a:chExt cx="5850408" cy="10193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A0B514-0641-48B3-9F14-7FA7B4731482}"/>
                </a:ext>
              </a:extLst>
            </p:cNvPr>
            <p:cNvSpPr txBox="1"/>
            <p:nvPr/>
          </p:nvSpPr>
          <p:spPr>
            <a:xfrm>
              <a:off x="568002" y="4051781"/>
              <a:ext cx="43659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2: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Đếm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phía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endPara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n1=length(</a:t>
              </a:r>
              <a:r>
                <a:rPr lang="en-US" sz="2400" b="1" i="0" u="none" strike="noStrike" baseline="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tren</a:t>
              </a:r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C069E4C-DA98-4357-BB66-142EC23F6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2408" y="4026666"/>
              <a:ext cx="1086002" cy="101931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A9B624-7505-4831-9FA4-4E0B8099579B}"/>
              </a:ext>
            </a:extLst>
          </p:cNvPr>
          <p:cNvSpPr txBox="1"/>
          <p:nvPr/>
        </p:nvSpPr>
        <p:spPr>
          <a:xfrm>
            <a:off x="542455" y="4841827"/>
            <a:ext cx="108824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ạo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“ 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28B8B-52B4-42CC-AC64-7140C03B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94" y="5813182"/>
            <a:ext cx="6248309" cy="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3CB20B52-8838-46CC-82D5-5C4B624E7959}"/>
              </a:ext>
            </a:extLst>
          </p:cNvPr>
          <p:cNvSpPr/>
          <p:nvPr/>
        </p:nvSpPr>
        <p:spPr>
          <a:xfrm>
            <a:off x="401660" y="248920"/>
            <a:ext cx="321434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Tách kí tự: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DBB67B-BAD6-4DA4-A727-404943141C20}"/>
              </a:ext>
            </a:extLst>
          </p:cNvPr>
          <p:cNvGrpSpPr/>
          <p:nvPr/>
        </p:nvGrpSpPr>
        <p:grpSpPr>
          <a:xfrm>
            <a:off x="393700" y="505634"/>
            <a:ext cx="11102883" cy="2749691"/>
            <a:chOff x="393700" y="541145"/>
            <a:chExt cx="9750511" cy="27496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9F9B60-CF7D-430E-A8C6-CBA0F200301D}"/>
                </a:ext>
              </a:extLst>
            </p:cNvPr>
            <p:cNvSpPr txBox="1"/>
            <p:nvPr/>
          </p:nvSpPr>
          <p:spPr>
            <a:xfrm>
              <a:off x="393700" y="1500493"/>
              <a:ext cx="63169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4: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Nạp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gói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package </a:t>
              </a:r>
              <a:r>
                <a:rPr lang="en-US" sz="2400" b="0" i="0" u="none" strike="noStrike" baseline="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data.mat</a:t>
              </a:r>
              <a:r>
                <a:rPr lang="en-US" sz="2400" b="0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lưu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endPara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400" b="1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oad </a:t>
              </a:r>
              <a:r>
                <a:rPr lang="en-US" sz="2400" b="1" i="0" u="none" strike="noStrike" baseline="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data.mat</a:t>
              </a:r>
              <a:endPara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4B45D9-EB6C-4A97-838B-776F0AF7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1375" y="931689"/>
              <a:ext cx="1682836" cy="19686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0E3A64-A0E2-4175-8849-9567AC98B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6717" y="541145"/>
              <a:ext cx="1073205" cy="27496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4B053D-784C-493B-B540-F892F35519DA}"/>
              </a:ext>
            </a:extLst>
          </p:cNvPr>
          <p:cNvSpPr txBox="1"/>
          <p:nvPr/>
        </p:nvSpPr>
        <p:spPr>
          <a:xfrm>
            <a:off x="556859" y="3463934"/>
            <a:ext cx="10437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data.mat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4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n1=length(numbers);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2E7ADB-880E-48E5-A4DC-1CDA5EBBF491}"/>
              </a:ext>
            </a:extLst>
          </p:cNvPr>
          <p:cNvGrpSpPr/>
          <p:nvPr/>
        </p:nvGrpSpPr>
        <p:grpSpPr>
          <a:xfrm>
            <a:off x="556859" y="4587663"/>
            <a:ext cx="10512288" cy="1938992"/>
            <a:chOff x="530226" y="1595140"/>
            <a:chExt cx="10512288" cy="1938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2C2C450-A53E-476A-BAA8-BE594188E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500" y="1757065"/>
              <a:ext cx="4629014" cy="16719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C42971-40A1-44ED-AFFE-CBC369998E36}"/>
                </a:ext>
              </a:extLst>
            </p:cNvPr>
            <p:cNvSpPr txBox="1"/>
            <p:nvPr/>
          </p:nvSpPr>
          <p:spPr>
            <a:xfrm>
              <a:off x="530226" y="1595140"/>
              <a:ext cx="5248275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6: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vòng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lặp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tới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cuối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dùng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ảnh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data.mat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trừ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ảnh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US" sz="24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0" i="0" u="none" strike="noStrike" baseline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nếu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lần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- 24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chữ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nào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nhỏ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thì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gần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đúng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endPara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2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A52B96-C7DC-4A37-9126-FC85E930CCC4}"/>
              </a:ext>
            </a:extLst>
          </p:cNvPr>
          <p:cNvGrpSpPr/>
          <p:nvPr/>
        </p:nvGrpSpPr>
        <p:grpSpPr>
          <a:xfrm>
            <a:off x="929721" y="1520282"/>
            <a:ext cx="9476509" cy="1908718"/>
            <a:chOff x="530226" y="4609223"/>
            <a:chExt cx="9476509" cy="19087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AC27DE-D36E-4563-96B8-33E67537A30F}"/>
                </a:ext>
              </a:extLst>
            </p:cNvPr>
            <p:cNvGrpSpPr/>
            <p:nvPr/>
          </p:nvGrpSpPr>
          <p:grpSpPr>
            <a:xfrm>
              <a:off x="530226" y="4609223"/>
              <a:ext cx="6612952" cy="1375057"/>
              <a:chOff x="530226" y="4609223"/>
              <a:chExt cx="6612952" cy="137505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98E4DFD-0E05-434C-9DA2-CF142DA27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25818" y="5233398"/>
                <a:ext cx="2917360" cy="75088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1B4F1-C862-409A-9EE2-4DA7189409F6}"/>
                  </a:ext>
                </a:extLst>
              </p:cNvPr>
              <p:cNvSpPr txBox="1"/>
              <p:nvPr/>
            </p:nvSpPr>
            <p:spPr>
              <a:xfrm>
                <a:off x="530226" y="460922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7:lưu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endParaRPr lang="en-US" sz="240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FFFDCFC-4451-464D-B5EE-01660838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267" y="5984280"/>
              <a:ext cx="8456468" cy="533661"/>
            </a:xfrm>
            <a:prstGeom prst="rect">
              <a:avLst/>
            </a:prstGeom>
          </p:spPr>
        </p:pic>
      </p:grpSp>
      <p:sp>
        <p:nvSpPr>
          <p:cNvPr id="9" name="Rectangles 3">
            <a:extLst>
              <a:ext uri="{FF2B5EF4-FFF2-40B4-BE49-F238E27FC236}">
                <a16:creationId xmlns:a16="http://schemas.microsoft.com/office/drawing/2014/main" id="{6283A4D4-B955-4BD5-BC42-435CB3883A7E}"/>
              </a:ext>
            </a:extLst>
          </p:cNvPr>
          <p:cNvSpPr/>
          <p:nvPr/>
        </p:nvSpPr>
        <p:spPr>
          <a:xfrm>
            <a:off x="401660" y="248920"/>
            <a:ext cx="321434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Tách kí tự: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21974-D1A6-4EC8-A89C-9DA8F26D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05" y="1456335"/>
            <a:ext cx="6582606" cy="4207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C3CBE0-9FA0-4B7F-9DAE-2B607156B7E9}"/>
              </a:ext>
            </a:extLst>
          </p:cNvPr>
          <p:cNvSpPr txBox="1"/>
          <p:nvPr/>
        </p:nvSpPr>
        <p:spPr>
          <a:xfrm>
            <a:off x="2759070" y="5542412"/>
            <a:ext cx="579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20A1DE1F-D502-43EF-8A10-EF710C6F1D7E}"/>
              </a:ext>
            </a:extLst>
          </p:cNvPr>
          <p:cNvSpPr/>
          <p:nvPr/>
        </p:nvSpPr>
        <p:spPr>
          <a:xfrm>
            <a:off x="464179" y="248920"/>
            <a:ext cx="3089308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30BEC-E515-44FC-9602-11383F71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85" y="1286549"/>
            <a:ext cx="10409029" cy="5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485C642C-9DD1-4742-B1BA-A6735710308E}"/>
              </a:ext>
            </a:extLst>
          </p:cNvPr>
          <p:cNvSpPr/>
          <p:nvPr/>
        </p:nvSpPr>
        <p:spPr>
          <a:xfrm>
            <a:off x="268538" y="191770"/>
            <a:ext cx="51379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40684-4C5B-4C4F-98CE-57498422E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225145"/>
            <a:ext cx="10325100" cy="52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DE24C914-6986-4CA5-B2F9-4DB089960195}"/>
              </a:ext>
            </a:extLst>
          </p:cNvPr>
          <p:cNvSpPr/>
          <p:nvPr/>
        </p:nvSpPr>
        <p:spPr>
          <a:xfrm>
            <a:off x="268538" y="191770"/>
            <a:ext cx="51379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46BFC-6D63-4FD3-80BE-4427792A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34" y="1348609"/>
            <a:ext cx="10366131" cy="52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A3058CC1-4CE4-4EF6-8FB1-E942B72DC975}"/>
              </a:ext>
            </a:extLst>
          </p:cNvPr>
          <p:cNvSpPr/>
          <p:nvPr/>
        </p:nvSpPr>
        <p:spPr>
          <a:xfrm>
            <a:off x="268538" y="191770"/>
            <a:ext cx="51379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CAEC6-860C-4F0E-BB7C-D9BC51FC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2" y="1115100"/>
            <a:ext cx="10612315" cy="53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7A7B47C2-1F13-4592-84AB-DC235CDF4668}"/>
              </a:ext>
            </a:extLst>
          </p:cNvPr>
          <p:cNvSpPr/>
          <p:nvPr/>
        </p:nvSpPr>
        <p:spPr>
          <a:xfrm>
            <a:off x="268538" y="191770"/>
            <a:ext cx="513794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215CB-A682-44C5-947B-48588EC4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1095566"/>
            <a:ext cx="11043138" cy="55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组合 307"/>
          <p:cNvGrpSpPr/>
          <p:nvPr/>
        </p:nvGrpSpPr>
        <p:grpSpPr>
          <a:xfrm>
            <a:off x="0" y="3813043"/>
            <a:ext cx="12192000" cy="3072341"/>
            <a:chOff x="0" y="2859782"/>
            <a:chExt cx="9144000" cy="2304256"/>
          </a:xfrm>
        </p:grpSpPr>
        <p:sp>
          <p:nvSpPr>
            <p:cNvPr id="3" name="Freeform 498"/>
            <p:cNvSpPr/>
            <p:nvPr/>
          </p:nvSpPr>
          <p:spPr bwMode="auto">
            <a:xfrm>
              <a:off x="6428566" y="3605696"/>
              <a:ext cx="555323" cy="674648"/>
            </a:xfrm>
            <a:custGeom>
              <a:avLst/>
              <a:gdLst/>
              <a:ahLst/>
              <a:cxnLst>
                <a:cxn ang="0">
                  <a:pos x="236" y="238"/>
                </a:cxn>
                <a:cxn ang="0">
                  <a:pos x="236" y="120"/>
                </a:cxn>
                <a:cxn ang="0">
                  <a:pos x="116" y="120"/>
                </a:cxn>
                <a:cxn ang="0">
                  <a:pos x="102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8" y="100"/>
                </a:cxn>
                <a:cxn ang="0">
                  <a:pos x="16" y="186"/>
                </a:cxn>
                <a:cxn ang="0">
                  <a:pos x="28" y="284"/>
                </a:cxn>
                <a:cxn ang="0">
                  <a:pos x="28" y="284"/>
                </a:cxn>
                <a:cxn ang="0">
                  <a:pos x="78" y="270"/>
                </a:cxn>
                <a:cxn ang="0">
                  <a:pos x="132" y="258"/>
                </a:cxn>
                <a:cxn ang="0">
                  <a:pos x="184" y="246"/>
                </a:cxn>
                <a:cxn ang="0">
                  <a:pos x="236" y="238"/>
                </a:cxn>
                <a:cxn ang="0">
                  <a:pos x="236" y="238"/>
                </a:cxn>
              </a:cxnLst>
              <a:rect l="0" t="0" r="r" b="b"/>
              <a:pathLst>
                <a:path w="236" h="284">
                  <a:moveTo>
                    <a:pt x="236" y="238"/>
                  </a:moveTo>
                  <a:lnTo>
                    <a:pt x="236" y="120"/>
                  </a:lnTo>
                  <a:lnTo>
                    <a:pt x="116" y="120"/>
                  </a:lnTo>
                  <a:lnTo>
                    <a:pt x="10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8" y="100"/>
                  </a:lnTo>
                  <a:lnTo>
                    <a:pt x="16" y="186"/>
                  </a:lnTo>
                  <a:lnTo>
                    <a:pt x="28" y="284"/>
                  </a:lnTo>
                  <a:lnTo>
                    <a:pt x="28" y="284"/>
                  </a:lnTo>
                  <a:lnTo>
                    <a:pt x="78" y="270"/>
                  </a:lnTo>
                  <a:lnTo>
                    <a:pt x="132" y="258"/>
                  </a:lnTo>
                  <a:lnTo>
                    <a:pt x="184" y="246"/>
                  </a:lnTo>
                  <a:lnTo>
                    <a:pt x="236" y="238"/>
                  </a:lnTo>
                  <a:lnTo>
                    <a:pt x="236" y="238"/>
                  </a:lnTo>
                  <a:close/>
                </a:path>
              </a:pathLst>
            </a:custGeom>
            <a:solidFill>
              <a:srgbClr val="76989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" name="Freeform 499"/>
            <p:cNvSpPr/>
            <p:nvPr/>
          </p:nvSpPr>
          <p:spPr bwMode="auto">
            <a:xfrm>
              <a:off x="6513276" y="4337356"/>
              <a:ext cx="475319" cy="142531"/>
            </a:xfrm>
            <a:custGeom>
              <a:avLst/>
              <a:gdLst/>
              <a:ahLst/>
              <a:cxnLst>
                <a:cxn ang="0">
                  <a:pos x="202" y="28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156" y="6"/>
                </a:cxn>
                <a:cxn ang="0">
                  <a:pos x="110" y="10"/>
                </a:cxn>
                <a:cxn ang="0">
                  <a:pos x="110" y="10"/>
                </a:cxn>
                <a:cxn ang="0">
                  <a:pos x="54" y="18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60"/>
                </a:cxn>
                <a:cxn ang="0">
                  <a:pos x="6" y="60"/>
                </a:cxn>
                <a:cxn ang="0">
                  <a:pos x="54" y="50"/>
                </a:cxn>
                <a:cxn ang="0">
                  <a:pos x="104" y="42"/>
                </a:cxn>
                <a:cxn ang="0">
                  <a:pos x="202" y="28"/>
                </a:cxn>
                <a:cxn ang="0">
                  <a:pos x="202" y="28"/>
                </a:cxn>
              </a:cxnLst>
              <a:rect l="0" t="0" r="r" b="b"/>
              <a:pathLst>
                <a:path w="202" h="60">
                  <a:moveTo>
                    <a:pt x="202" y="28"/>
                  </a:moveTo>
                  <a:lnTo>
                    <a:pt x="202" y="0"/>
                  </a:lnTo>
                  <a:lnTo>
                    <a:pt x="202" y="0"/>
                  </a:lnTo>
                  <a:lnTo>
                    <a:pt x="156" y="6"/>
                  </a:lnTo>
                  <a:lnTo>
                    <a:pt x="110" y="10"/>
                  </a:lnTo>
                  <a:lnTo>
                    <a:pt x="110" y="10"/>
                  </a:lnTo>
                  <a:lnTo>
                    <a:pt x="54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54" y="50"/>
                  </a:lnTo>
                  <a:lnTo>
                    <a:pt x="104" y="42"/>
                  </a:lnTo>
                  <a:lnTo>
                    <a:pt x="202" y="28"/>
                  </a:lnTo>
                  <a:lnTo>
                    <a:pt x="202" y="28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500"/>
            <p:cNvSpPr/>
            <p:nvPr/>
          </p:nvSpPr>
          <p:spPr bwMode="auto">
            <a:xfrm>
              <a:off x="6527395" y="4403871"/>
              <a:ext cx="461200" cy="142531"/>
            </a:xfrm>
            <a:custGeom>
              <a:avLst/>
              <a:gdLst/>
              <a:ahLst/>
              <a:cxnLst>
                <a:cxn ang="0">
                  <a:pos x="196" y="30"/>
                </a:cxn>
                <a:cxn ang="0">
                  <a:pos x="196" y="0"/>
                </a:cxn>
                <a:cxn ang="0">
                  <a:pos x="196" y="0"/>
                </a:cxn>
                <a:cxn ang="0">
                  <a:pos x="98" y="14"/>
                </a:cxn>
                <a:cxn ang="0">
                  <a:pos x="48" y="2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52" y="50"/>
                </a:cxn>
                <a:cxn ang="0">
                  <a:pos x="100" y="42"/>
                </a:cxn>
                <a:cxn ang="0">
                  <a:pos x="148" y="34"/>
                </a:cxn>
                <a:cxn ang="0">
                  <a:pos x="196" y="30"/>
                </a:cxn>
                <a:cxn ang="0">
                  <a:pos x="196" y="30"/>
                </a:cxn>
              </a:cxnLst>
              <a:rect l="0" t="0" r="r" b="b"/>
              <a:pathLst>
                <a:path w="196" h="60">
                  <a:moveTo>
                    <a:pt x="196" y="30"/>
                  </a:moveTo>
                  <a:lnTo>
                    <a:pt x="196" y="0"/>
                  </a:lnTo>
                  <a:lnTo>
                    <a:pt x="196" y="0"/>
                  </a:lnTo>
                  <a:lnTo>
                    <a:pt x="98" y="14"/>
                  </a:lnTo>
                  <a:lnTo>
                    <a:pt x="48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52" y="50"/>
                  </a:lnTo>
                  <a:lnTo>
                    <a:pt x="100" y="42"/>
                  </a:lnTo>
                  <a:lnTo>
                    <a:pt x="148" y="34"/>
                  </a:lnTo>
                  <a:lnTo>
                    <a:pt x="196" y="30"/>
                  </a:lnTo>
                  <a:lnTo>
                    <a:pt x="196" y="30"/>
                  </a:lnTo>
                  <a:close/>
                </a:path>
              </a:pathLst>
            </a:custGeom>
            <a:solidFill>
              <a:srgbClr val="76989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501"/>
            <p:cNvSpPr/>
            <p:nvPr/>
          </p:nvSpPr>
          <p:spPr bwMode="auto">
            <a:xfrm>
              <a:off x="6536807" y="4475137"/>
              <a:ext cx="451788" cy="137780"/>
            </a:xfrm>
            <a:custGeom>
              <a:avLst/>
              <a:gdLst/>
              <a:ahLst/>
              <a:cxnLst>
                <a:cxn ang="0">
                  <a:pos x="144" y="38"/>
                </a:cxn>
                <a:cxn ang="0">
                  <a:pos x="144" y="38"/>
                </a:cxn>
                <a:cxn ang="0">
                  <a:pos x="192" y="30"/>
                </a:cxn>
                <a:cxn ang="0">
                  <a:pos x="192" y="0"/>
                </a:cxn>
                <a:cxn ang="0">
                  <a:pos x="192" y="0"/>
                </a:cxn>
                <a:cxn ang="0">
                  <a:pos x="144" y="4"/>
                </a:cxn>
                <a:cxn ang="0">
                  <a:pos x="96" y="12"/>
                </a:cxn>
                <a:cxn ang="0">
                  <a:pos x="48" y="2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40" y="50"/>
                </a:cxn>
                <a:cxn ang="0">
                  <a:pos x="76" y="46"/>
                </a:cxn>
                <a:cxn ang="0">
                  <a:pos x="110" y="42"/>
                </a:cxn>
                <a:cxn ang="0">
                  <a:pos x="144" y="38"/>
                </a:cxn>
                <a:cxn ang="0">
                  <a:pos x="144" y="38"/>
                </a:cxn>
              </a:cxnLst>
              <a:rect l="0" t="0" r="r" b="b"/>
              <a:pathLst>
                <a:path w="192" h="58">
                  <a:moveTo>
                    <a:pt x="144" y="38"/>
                  </a:moveTo>
                  <a:lnTo>
                    <a:pt x="144" y="38"/>
                  </a:lnTo>
                  <a:lnTo>
                    <a:pt x="192" y="3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44" y="4"/>
                  </a:lnTo>
                  <a:lnTo>
                    <a:pt x="96" y="12"/>
                  </a:lnTo>
                  <a:lnTo>
                    <a:pt x="4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0" y="50"/>
                  </a:lnTo>
                  <a:lnTo>
                    <a:pt x="76" y="46"/>
                  </a:lnTo>
                  <a:lnTo>
                    <a:pt x="110" y="42"/>
                  </a:lnTo>
                  <a:lnTo>
                    <a:pt x="144" y="38"/>
                  </a:lnTo>
                  <a:lnTo>
                    <a:pt x="144" y="38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502"/>
            <p:cNvSpPr/>
            <p:nvPr/>
          </p:nvSpPr>
          <p:spPr bwMode="auto">
            <a:xfrm>
              <a:off x="6555631" y="4546402"/>
              <a:ext cx="432963" cy="161535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184" y="0"/>
                </a:cxn>
                <a:cxn ang="0">
                  <a:pos x="136" y="8"/>
                </a:cxn>
                <a:cxn ang="0">
                  <a:pos x="136" y="8"/>
                </a:cxn>
                <a:cxn ang="0">
                  <a:pos x="102" y="12"/>
                </a:cxn>
                <a:cxn ang="0">
                  <a:pos x="68" y="16"/>
                </a:cxn>
                <a:cxn ang="0">
                  <a:pos x="32" y="2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98" y="52"/>
                </a:cxn>
                <a:cxn ang="0">
                  <a:pos x="184" y="38"/>
                </a:cxn>
                <a:cxn ang="0">
                  <a:pos x="184" y="0"/>
                </a:cxn>
              </a:cxnLst>
              <a:rect l="0" t="0" r="r" b="b"/>
              <a:pathLst>
                <a:path w="184" h="68">
                  <a:moveTo>
                    <a:pt x="184" y="0"/>
                  </a:moveTo>
                  <a:lnTo>
                    <a:pt x="184" y="0"/>
                  </a:lnTo>
                  <a:lnTo>
                    <a:pt x="136" y="8"/>
                  </a:lnTo>
                  <a:lnTo>
                    <a:pt x="136" y="8"/>
                  </a:lnTo>
                  <a:lnTo>
                    <a:pt x="102" y="12"/>
                  </a:lnTo>
                  <a:lnTo>
                    <a:pt x="68" y="16"/>
                  </a:lnTo>
                  <a:lnTo>
                    <a:pt x="32" y="2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98" y="52"/>
                  </a:lnTo>
                  <a:lnTo>
                    <a:pt x="184" y="38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76989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03"/>
            <p:cNvSpPr/>
            <p:nvPr/>
          </p:nvSpPr>
          <p:spPr bwMode="auto">
            <a:xfrm>
              <a:off x="6583868" y="4636672"/>
              <a:ext cx="409433" cy="270809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6" y="46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24" y="7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62" y="104"/>
                </a:cxn>
                <a:cxn ang="0">
                  <a:pos x="74" y="110"/>
                </a:cxn>
                <a:cxn ang="0">
                  <a:pos x="88" y="112"/>
                </a:cxn>
                <a:cxn ang="0">
                  <a:pos x="102" y="114"/>
                </a:cxn>
                <a:cxn ang="0">
                  <a:pos x="114" y="114"/>
                </a:cxn>
                <a:cxn ang="0">
                  <a:pos x="138" y="112"/>
                </a:cxn>
                <a:cxn ang="0">
                  <a:pos x="156" y="106"/>
                </a:cxn>
                <a:cxn ang="0">
                  <a:pos x="174" y="100"/>
                </a:cxn>
                <a:cxn ang="0">
                  <a:pos x="172" y="0"/>
                </a:cxn>
                <a:cxn ang="0">
                  <a:pos x="172" y="0"/>
                </a:cxn>
                <a:cxn ang="0">
                  <a:pos x="86" y="14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174" h="114">
                  <a:moveTo>
                    <a:pt x="0" y="30"/>
                  </a:moveTo>
                  <a:lnTo>
                    <a:pt x="0" y="30"/>
                  </a:lnTo>
                  <a:lnTo>
                    <a:pt x="6" y="4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4" y="7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62" y="104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2" y="114"/>
                  </a:lnTo>
                  <a:lnTo>
                    <a:pt x="114" y="114"/>
                  </a:lnTo>
                  <a:lnTo>
                    <a:pt x="138" y="112"/>
                  </a:lnTo>
                  <a:lnTo>
                    <a:pt x="156" y="106"/>
                  </a:lnTo>
                  <a:lnTo>
                    <a:pt x="174" y="10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86" y="1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76989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504"/>
            <p:cNvSpPr/>
            <p:nvPr/>
          </p:nvSpPr>
          <p:spPr bwMode="auto">
            <a:xfrm>
              <a:off x="6499158" y="4280344"/>
              <a:ext cx="489437" cy="128278"/>
            </a:xfrm>
            <a:custGeom>
              <a:avLst/>
              <a:gdLst/>
              <a:ahLst/>
              <a:cxnLst>
                <a:cxn ang="0">
                  <a:pos x="116" y="34"/>
                </a:cxn>
                <a:cxn ang="0">
                  <a:pos x="116" y="34"/>
                </a:cxn>
                <a:cxn ang="0">
                  <a:pos x="162" y="30"/>
                </a:cxn>
                <a:cxn ang="0">
                  <a:pos x="208" y="24"/>
                </a:cxn>
                <a:cxn ang="0">
                  <a:pos x="208" y="0"/>
                </a:cxn>
                <a:cxn ang="0">
                  <a:pos x="208" y="0"/>
                </a:cxn>
                <a:cxn ang="0">
                  <a:pos x="182" y="4"/>
                </a:cxn>
                <a:cxn ang="0">
                  <a:pos x="156" y="6"/>
                </a:cxn>
                <a:cxn ang="0">
                  <a:pos x="102" y="8"/>
                </a:cxn>
                <a:cxn ang="0">
                  <a:pos x="76" y="10"/>
                </a:cxn>
                <a:cxn ang="0">
                  <a:pos x="52" y="12"/>
                </a:cxn>
                <a:cxn ang="0">
                  <a:pos x="26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60" y="42"/>
                </a:cxn>
                <a:cxn ang="0">
                  <a:pos x="116" y="34"/>
                </a:cxn>
                <a:cxn ang="0">
                  <a:pos x="116" y="34"/>
                </a:cxn>
              </a:cxnLst>
              <a:rect l="0" t="0" r="r" b="b"/>
              <a:pathLst>
                <a:path w="208" h="54">
                  <a:moveTo>
                    <a:pt x="116" y="34"/>
                  </a:moveTo>
                  <a:lnTo>
                    <a:pt x="116" y="34"/>
                  </a:lnTo>
                  <a:lnTo>
                    <a:pt x="162" y="30"/>
                  </a:lnTo>
                  <a:lnTo>
                    <a:pt x="208" y="24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82" y="4"/>
                  </a:lnTo>
                  <a:lnTo>
                    <a:pt x="156" y="6"/>
                  </a:lnTo>
                  <a:lnTo>
                    <a:pt x="102" y="8"/>
                  </a:lnTo>
                  <a:lnTo>
                    <a:pt x="76" y="10"/>
                  </a:lnTo>
                  <a:lnTo>
                    <a:pt x="52" y="12"/>
                  </a:lnTo>
                  <a:lnTo>
                    <a:pt x="26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0" y="42"/>
                  </a:lnTo>
                  <a:lnTo>
                    <a:pt x="116" y="34"/>
                  </a:lnTo>
                  <a:lnTo>
                    <a:pt x="116" y="34"/>
                  </a:lnTo>
                  <a:close/>
                </a:path>
              </a:pathLst>
            </a:custGeom>
            <a:solidFill>
              <a:srgbClr val="76989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505"/>
            <p:cNvSpPr/>
            <p:nvPr/>
          </p:nvSpPr>
          <p:spPr bwMode="auto">
            <a:xfrm>
              <a:off x="6494452" y="4171070"/>
              <a:ext cx="494143" cy="166287"/>
            </a:xfrm>
            <a:custGeom>
              <a:avLst/>
              <a:gdLst/>
              <a:ahLst/>
              <a:cxnLst>
                <a:cxn ang="0">
                  <a:pos x="210" y="46"/>
                </a:cxn>
                <a:cxn ang="0">
                  <a:pos x="208" y="0"/>
                </a:cxn>
                <a:cxn ang="0">
                  <a:pos x="208" y="0"/>
                </a:cxn>
                <a:cxn ang="0">
                  <a:pos x="156" y="8"/>
                </a:cxn>
                <a:cxn ang="0">
                  <a:pos x="104" y="20"/>
                </a:cxn>
                <a:cxn ang="0">
                  <a:pos x="50" y="32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28" y="64"/>
                </a:cxn>
                <a:cxn ang="0">
                  <a:pos x="54" y="58"/>
                </a:cxn>
                <a:cxn ang="0">
                  <a:pos x="78" y="56"/>
                </a:cxn>
                <a:cxn ang="0">
                  <a:pos x="104" y="54"/>
                </a:cxn>
                <a:cxn ang="0">
                  <a:pos x="158" y="52"/>
                </a:cxn>
                <a:cxn ang="0">
                  <a:pos x="184" y="50"/>
                </a:cxn>
                <a:cxn ang="0">
                  <a:pos x="210" y="46"/>
                </a:cxn>
                <a:cxn ang="0">
                  <a:pos x="210" y="46"/>
                </a:cxn>
              </a:cxnLst>
              <a:rect l="0" t="0" r="r" b="b"/>
              <a:pathLst>
                <a:path w="210" h="70">
                  <a:moveTo>
                    <a:pt x="210" y="46"/>
                  </a:moveTo>
                  <a:lnTo>
                    <a:pt x="208" y="0"/>
                  </a:lnTo>
                  <a:lnTo>
                    <a:pt x="208" y="0"/>
                  </a:lnTo>
                  <a:lnTo>
                    <a:pt x="156" y="8"/>
                  </a:lnTo>
                  <a:lnTo>
                    <a:pt x="104" y="20"/>
                  </a:lnTo>
                  <a:lnTo>
                    <a:pt x="50" y="3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8" y="64"/>
                  </a:lnTo>
                  <a:lnTo>
                    <a:pt x="54" y="58"/>
                  </a:lnTo>
                  <a:lnTo>
                    <a:pt x="78" y="56"/>
                  </a:lnTo>
                  <a:lnTo>
                    <a:pt x="104" y="54"/>
                  </a:lnTo>
                  <a:lnTo>
                    <a:pt x="158" y="52"/>
                  </a:lnTo>
                  <a:lnTo>
                    <a:pt x="184" y="50"/>
                  </a:lnTo>
                  <a:lnTo>
                    <a:pt x="210" y="46"/>
                  </a:lnTo>
                  <a:lnTo>
                    <a:pt x="210" y="46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506"/>
            <p:cNvSpPr/>
            <p:nvPr/>
          </p:nvSpPr>
          <p:spPr bwMode="auto">
            <a:xfrm>
              <a:off x="6960358" y="4413373"/>
              <a:ext cx="489437" cy="304067"/>
            </a:xfrm>
            <a:custGeom>
              <a:avLst/>
              <a:gdLst/>
              <a:ahLst/>
              <a:cxnLst>
                <a:cxn ang="0">
                  <a:pos x="6" y="60"/>
                </a:cxn>
                <a:cxn ang="0">
                  <a:pos x="6" y="60"/>
                </a:cxn>
                <a:cxn ang="0">
                  <a:pos x="104" y="96"/>
                </a:cxn>
                <a:cxn ang="0">
                  <a:pos x="202" y="128"/>
                </a:cxn>
                <a:cxn ang="0">
                  <a:pos x="202" y="128"/>
                </a:cxn>
                <a:cxn ang="0">
                  <a:pos x="200" y="100"/>
                </a:cxn>
                <a:cxn ang="0">
                  <a:pos x="200" y="72"/>
                </a:cxn>
                <a:cxn ang="0">
                  <a:pos x="202" y="40"/>
                </a:cxn>
                <a:cxn ang="0">
                  <a:pos x="208" y="6"/>
                </a:cxn>
                <a:cxn ang="0">
                  <a:pos x="208" y="6"/>
                </a:cxn>
                <a:cxn ang="0">
                  <a:pos x="208" y="0"/>
                </a:cxn>
                <a:cxn ang="0">
                  <a:pos x="208" y="0"/>
                </a:cxn>
                <a:cxn ang="0">
                  <a:pos x="156" y="4"/>
                </a:cxn>
                <a:cxn ang="0">
                  <a:pos x="104" y="10"/>
                </a:cxn>
                <a:cxn ang="0">
                  <a:pos x="52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60"/>
                </a:cxn>
                <a:cxn ang="0">
                  <a:pos x="6" y="60"/>
                </a:cxn>
              </a:cxnLst>
              <a:rect l="0" t="0" r="r" b="b"/>
              <a:pathLst>
                <a:path w="208" h="128">
                  <a:moveTo>
                    <a:pt x="6" y="60"/>
                  </a:moveTo>
                  <a:lnTo>
                    <a:pt x="6" y="60"/>
                  </a:lnTo>
                  <a:lnTo>
                    <a:pt x="104" y="96"/>
                  </a:lnTo>
                  <a:lnTo>
                    <a:pt x="202" y="128"/>
                  </a:lnTo>
                  <a:lnTo>
                    <a:pt x="202" y="128"/>
                  </a:lnTo>
                  <a:lnTo>
                    <a:pt x="200" y="100"/>
                  </a:lnTo>
                  <a:lnTo>
                    <a:pt x="200" y="72"/>
                  </a:lnTo>
                  <a:lnTo>
                    <a:pt x="202" y="40"/>
                  </a:lnTo>
                  <a:lnTo>
                    <a:pt x="208" y="6"/>
                  </a:lnTo>
                  <a:lnTo>
                    <a:pt x="208" y="6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56" y="4"/>
                  </a:lnTo>
                  <a:lnTo>
                    <a:pt x="104" y="10"/>
                  </a:lnTo>
                  <a:lnTo>
                    <a:pt x="52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60"/>
                  </a:lnTo>
                  <a:lnTo>
                    <a:pt x="6" y="60"/>
                  </a:lnTo>
                  <a:close/>
                </a:path>
              </a:pathLst>
            </a:custGeom>
            <a:solidFill>
              <a:srgbClr val="83492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07"/>
            <p:cNvSpPr/>
            <p:nvPr/>
          </p:nvSpPr>
          <p:spPr bwMode="auto">
            <a:xfrm>
              <a:off x="6950946" y="3311131"/>
              <a:ext cx="983580" cy="1030976"/>
            </a:xfrm>
            <a:custGeom>
              <a:avLst/>
              <a:gdLst/>
              <a:ahLst/>
              <a:cxnLst>
                <a:cxn ang="0">
                  <a:pos x="418" y="120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86" y="24"/>
                </a:cxn>
                <a:cxn ang="0">
                  <a:pos x="72" y="52"/>
                </a:cxn>
                <a:cxn ang="0">
                  <a:pos x="56" y="86"/>
                </a:cxn>
                <a:cxn ang="0">
                  <a:pos x="40" y="126"/>
                </a:cxn>
                <a:cxn ang="0">
                  <a:pos x="28" y="170"/>
                </a:cxn>
                <a:cxn ang="0">
                  <a:pos x="16" y="220"/>
                </a:cxn>
                <a:cxn ang="0">
                  <a:pos x="6" y="272"/>
                </a:cxn>
                <a:cxn ang="0">
                  <a:pos x="0" y="328"/>
                </a:cxn>
                <a:cxn ang="0">
                  <a:pos x="0" y="328"/>
                </a:cxn>
                <a:cxn ang="0">
                  <a:pos x="22" y="340"/>
                </a:cxn>
                <a:cxn ang="0">
                  <a:pos x="46" y="354"/>
                </a:cxn>
                <a:cxn ang="0">
                  <a:pos x="68" y="368"/>
                </a:cxn>
                <a:cxn ang="0">
                  <a:pos x="90" y="380"/>
                </a:cxn>
                <a:cxn ang="0">
                  <a:pos x="90" y="380"/>
                </a:cxn>
                <a:cxn ang="0">
                  <a:pos x="122" y="396"/>
                </a:cxn>
                <a:cxn ang="0">
                  <a:pos x="154" y="410"/>
                </a:cxn>
                <a:cxn ang="0">
                  <a:pos x="220" y="434"/>
                </a:cxn>
                <a:cxn ang="0">
                  <a:pos x="220" y="434"/>
                </a:cxn>
                <a:cxn ang="0">
                  <a:pos x="228" y="402"/>
                </a:cxn>
                <a:cxn ang="0">
                  <a:pos x="240" y="370"/>
                </a:cxn>
                <a:cxn ang="0">
                  <a:pos x="254" y="340"/>
                </a:cxn>
                <a:cxn ang="0">
                  <a:pos x="270" y="312"/>
                </a:cxn>
                <a:cxn ang="0">
                  <a:pos x="286" y="284"/>
                </a:cxn>
                <a:cxn ang="0">
                  <a:pos x="302" y="258"/>
                </a:cxn>
                <a:cxn ang="0">
                  <a:pos x="336" y="212"/>
                </a:cxn>
                <a:cxn ang="0">
                  <a:pos x="368" y="174"/>
                </a:cxn>
                <a:cxn ang="0">
                  <a:pos x="394" y="144"/>
                </a:cxn>
                <a:cxn ang="0">
                  <a:pos x="418" y="120"/>
                </a:cxn>
                <a:cxn ang="0">
                  <a:pos x="418" y="120"/>
                </a:cxn>
              </a:cxnLst>
              <a:rect l="0" t="0" r="r" b="b"/>
              <a:pathLst>
                <a:path w="418" h="434">
                  <a:moveTo>
                    <a:pt x="418" y="120"/>
                  </a:moveTo>
                  <a:lnTo>
                    <a:pt x="100" y="0"/>
                  </a:lnTo>
                  <a:lnTo>
                    <a:pt x="100" y="0"/>
                  </a:lnTo>
                  <a:lnTo>
                    <a:pt x="86" y="24"/>
                  </a:lnTo>
                  <a:lnTo>
                    <a:pt x="72" y="52"/>
                  </a:lnTo>
                  <a:lnTo>
                    <a:pt x="56" y="86"/>
                  </a:lnTo>
                  <a:lnTo>
                    <a:pt x="40" y="126"/>
                  </a:lnTo>
                  <a:lnTo>
                    <a:pt x="28" y="170"/>
                  </a:lnTo>
                  <a:lnTo>
                    <a:pt x="16" y="220"/>
                  </a:lnTo>
                  <a:lnTo>
                    <a:pt x="6" y="272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2" y="340"/>
                  </a:lnTo>
                  <a:lnTo>
                    <a:pt x="46" y="354"/>
                  </a:lnTo>
                  <a:lnTo>
                    <a:pt x="68" y="368"/>
                  </a:lnTo>
                  <a:lnTo>
                    <a:pt x="90" y="380"/>
                  </a:lnTo>
                  <a:lnTo>
                    <a:pt x="90" y="380"/>
                  </a:lnTo>
                  <a:lnTo>
                    <a:pt x="122" y="396"/>
                  </a:lnTo>
                  <a:lnTo>
                    <a:pt x="154" y="410"/>
                  </a:lnTo>
                  <a:lnTo>
                    <a:pt x="220" y="434"/>
                  </a:lnTo>
                  <a:lnTo>
                    <a:pt x="220" y="434"/>
                  </a:lnTo>
                  <a:lnTo>
                    <a:pt x="228" y="402"/>
                  </a:lnTo>
                  <a:lnTo>
                    <a:pt x="240" y="370"/>
                  </a:lnTo>
                  <a:lnTo>
                    <a:pt x="254" y="340"/>
                  </a:lnTo>
                  <a:lnTo>
                    <a:pt x="270" y="312"/>
                  </a:lnTo>
                  <a:lnTo>
                    <a:pt x="286" y="284"/>
                  </a:lnTo>
                  <a:lnTo>
                    <a:pt x="302" y="258"/>
                  </a:lnTo>
                  <a:lnTo>
                    <a:pt x="336" y="212"/>
                  </a:lnTo>
                  <a:lnTo>
                    <a:pt x="368" y="174"/>
                  </a:lnTo>
                  <a:lnTo>
                    <a:pt x="394" y="144"/>
                  </a:lnTo>
                  <a:lnTo>
                    <a:pt x="418" y="120"/>
                  </a:lnTo>
                  <a:lnTo>
                    <a:pt x="418" y="120"/>
                  </a:lnTo>
                  <a:close/>
                </a:path>
              </a:pathLst>
            </a:custGeom>
            <a:solidFill>
              <a:srgbClr val="B8AE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508"/>
            <p:cNvSpPr/>
            <p:nvPr/>
          </p:nvSpPr>
          <p:spPr bwMode="auto">
            <a:xfrm>
              <a:off x="6941534" y="4090302"/>
              <a:ext cx="527086" cy="38958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30"/>
                </a:cxn>
                <a:cxn ang="0">
                  <a:pos x="0" y="62"/>
                </a:cxn>
                <a:cxn ang="0">
                  <a:pos x="2" y="9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8" y="164"/>
                </a:cxn>
                <a:cxn ang="0">
                  <a:pos x="8" y="164"/>
                </a:cxn>
                <a:cxn ang="0">
                  <a:pos x="60" y="154"/>
                </a:cxn>
                <a:cxn ang="0">
                  <a:pos x="112" y="146"/>
                </a:cxn>
                <a:cxn ang="0">
                  <a:pos x="164" y="140"/>
                </a:cxn>
                <a:cxn ang="0">
                  <a:pos x="216" y="136"/>
                </a:cxn>
                <a:cxn ang="0">
                  <a:pos x="216" y="136"/>
                </a:cxn>
                <a:cxn ang="0">
                  <a:pos x="224" y="106"/>
                </a:cxn>
                <a:cxn ang="0">
                  <a:pos x="224" y="106"/>
                </a:cxn>
                <a:cxn ang="0">
                  <a:pos x="158" y="82"/>
                </a:cxn>
                <a:cxn ang="0">
                  <a:pos x="126" y="68"/>
                </a:cxn>
                <a:cxn ang="0">
                  <a:pos x="94" y="52"/>
                </a:cxn>
                <a:cxn ang="0">
                  <a:pos x="94" y="52"/>
                </a:cxn>
                <a:cxn ang="0">
                  <a:pos x="72" y="40"/>
                </a:cxn>
                <a:cxn ang="0">
                  <a:pos x="50" y="26"/>
                </a:cxn>
                <a:cxn ang="0">
                  <a:pos x="26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4" h="164">
                  <a:moveTo>
                    <a:pt x="4" y="0"/>
                  </a:moveTo>
                  <a:lnTo>
                    <a:pt x="4" y="0"/>
                  </a:lnTo>
                  <a:lnTo>
                    <a:pt x="2" y="30"/>
                  </a:lnTo>
                  <a:lnTo>
                    <a:pt x="0" y="62"/>
                  </a:lnTo>
                  <a:lnTo>
                    <a:pt x="2" y="9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8" y="164"/>
                  </a:lnTo>
                  <a:lnTo>
                    <a:pt x="8" y="164"/>
                  </a:lnTo>
                  <a:lnTo>
                    <a:pt x="60" y="154"/>
                  </a:lnTo>
                  <a:lnTo>
                    <a:pt x="112" y="146"/>
                  </a:lnTo>
                  <a:lnTo>
                    <a:pt x="164" y="140"/>
                  </a:lnTo>
                  <a:lnTo>
                    <a:pt x="216" y="136"/>
                  </a:lnTo>
                  <a:lnTo>
                    <a:pt x="216" y="136"/>
                  </a:lnTo>
                  <a:lnTo>
                    <a:pt x="224" y="106"/>
                  </a:lnTo>
                  <a:lnTo>
                    <a:pt x="224" y="106"/>
                  </a:lnTo>
                  <a:lnTo>
                    <a:pt x="158" y="82"/>
                  </a:lnTo>
                  <a:lnTo>
                    <a:pt x="126" y="68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72" y="40"/>
                  </a:lnTo>
                  <a:lnTo>
                    <a:pt x="50" y="26"/>
                  </a:lnTo>
                  <a:lnTo>
                    <a:pt x="26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27C4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509"/>
            <p:cNvSpPr/>
            <p:nvPr/>
          </p:nvSpPr>
          <p:spPr bwMode="auto">
            <a:xfrm>
              <a:off x="7110954" y="4812461"/>
              <a:ext cx="465906" cy="323071"/>
            </a:xfrm>
            <a:custGeom>
              <a:avLst/>
              <a:gdLst/>
              <a:ahLst/>
              <a:cxnLst>
                <a:cxn ang="0">
                  <a:pos x="78" y="136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92" y="124"/>
                </a:cxn>
                <a:cxn ang="0">
                  <a:pos x="178" y="98"/>
                </a:cxn>
                <a:cxn ang="0">
                  <a:pos x="168" y="80"/>
                </a:cxn>
                <a:cxn ang="0">
                  <a:pos x="160" y="58"/>
                </a:cxn>
                <a:cxn ang="0">
                  <a:pos x="150" y="3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72" y="20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14" y="62"/>
                </a:cxn>
                <a:cxn ang="0">
                  <a:pos x="28" y="82"/>
                </a:cxn>
                <a:cxn ang="0">
                  <a:pos x="54" y="112"/>
                </a:cxn>
                <a:cxn ang="0">
                  <a:pos x="72" y="130"/>
                </a:cxn>
                <a:cxn ang="0">
                  <a:pos x="78" y="136"/>
                </a:cxn>
                <a:cxn ang="0">
                  <a:pos x="78" y="136"/>
                </a:cxn>
              </a:cxnLst>
              <a:rect l="0" t="0" r="r" b="b"/>
              <a:pathLst>
                <a:path w="198" h="136">
                  <a:moveTo>
                    <a:pt x="78" y="136"/>
                  </a:moveTo>
                  <a:lnTo>
                    <a:pt x="198" y="132"/>
                  </a:lnTo>
                  <a:lnTo>
                    <a:pt x="198" y="132"/>
                  </a:lnTo>
                  <a:lnTo>
                    <a:pt x="192" y="124"/>
                  </a:lnTo>
                  <a:lnTo>
                    <a:pt x="178" y="98"/>
                  </a:lnTo>
                  <a:lnTo>
                    <a:pt x="168" y="80"/>
                  </a:lnTo>
                  <a:lnTo>
                    <a:pt x="160" y="58"/>
                  </a:lnTo>
                  <a:lnTo>
                    <a:pt x="150" y="3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72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4" y="62"/>
                  </a:lnTo>
                  <a:lnTo>
                    <a:pt x="28" y="82"/>
                  </a:lnTo>
                  <a:lnTo>
                    <a:pt x="54" y="112"/>
                  </a:lnTo>
                  <a:lnTo>
                    <a:pt x="72" y="130"/>
                  </a:lnTo>
                  <a:lnTo>
                    <a:pt x="78" y="136"/>
                  </a:lnTo>
                  <a:lnTo>
                    <a:pt x="78" y="136"/>
                  </a:lnTo>
                  <a:close/>
                </a:path>
              </a:pathLst>
            </a:custGeom>
            <a:solidFill>
              <a:srgbClr val="604E7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510"/>
            <p:cNvSpPr/>
            <p:nvPr/>
          </p:nvSpPr>
          <p:spPr bwMode="auto">
            <a:xfrm>
              <a:off x="6974477" y="4555904"/>
              <a:ext cx="475319" cy="346826"/>
            </a:xfrm>
            <a:custGeom>
              <a:avLst/>
              <a:gdLst/>
              <a:ahLst/>
              <a:cxnLst>
                <a:cxn ang="0">
                  <a:pos x="58" y="146"/>
                </a:cxn>
                <a:cxn ang="0">
                  <a:pos x="58" y="146"/>
                </a:cxn>
                <a:cxn ang="0">
                  <a:pos x="130" y="128"/>
                </a:cxn>
                <a:cxn ang="0">
                  <a:pos x="202" y="108"/>
                </a:cxn>
                <a:cxn ang="0">
                  <a:pos x="202" y="108"/>
                </a:cxn>
                <a:cxn ang="0">
                  <a:pos x="196" y="68"/>
                </a:cxn>
                <a:cxn ang="0">
                  <a:pos x="196" y="68"/>
                </a:cxn>
                <a:cxn ang="0">
                  <a:pos x="98" y="3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44"/>
                </a:cxn>
                <a:cxn ang="0">
                  <a:pos x="26" y="82"/>
                </a:cxn>
                <a:cxn ang="0">
                  <a:pos x="42" y="116"/>
                </a:cxn>
                <a:cxn ang="0">
                  <a:pos x="58" y="146"/>
                </a:cxn>
                <a:cxn ang="0">
                  <a:pos x="58" y="146"/>
                </a:cxn>
              </a:cxnLst>
              <a:rect l="0" t="0" r="r" b="b"/>
              <a:pathLst>
                <a:path w="202" h="146">
                  <a:moveTo>
                    <a:pt x="58" y="146"/>
                  </a:moveTo>
                  <a:lnTo>
                    <a:pt x="58" y="146"/>
                  </a:lnTo>
                  <a:lnTo>
                    <a:pt x="130" y="128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6" y="68"/>
                  </a:lnTo>
                  <a:lnTo>
                    <a:pt x="196" y="68"/>
                  </a:lnTo>
                  <a:lnTo>
                    <a:pt x="98" y="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44"/>
                  </a:lnTo>
                  <a:lnTo>
                    <a:pt x="26" y="82"/>
                  </a:lnTo>
                  <a:lnTo>
                    <a:pt x="42" y="116"/>
                  </a:lnTo>
                  <a:lnTo>
                    <a:pt x="58" y="146"/>
                  </a:lnTo>
                  <a:lnTo>
                    <a:pt x="58" y="146"/>
                  </a:lnTo>
                  <a:close/>
                </a:path>
              </a:pathLst>
            </a:custGeom>
            <a:solidFill>
              <a:srgbClr val="72A76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511"/>
            <p:cNvSpPr/>
            <p:nvPr/>
          </p:nvSpPr>
          <p:spPr bwMode="auto">
            <a:xfrm>
              <a:off x="7030950" y="3254119"/>
              <a:ext cx="983580" cy="494109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418" y="208"/>
                </a:cxn>
                <a:cxn ang="0">
                  <a:pos x="412" y="166"/>
                </a:cxn>
                <a:cxn ang="0">
                  <a:pos x="40" y="0"/>
                </a:cxn>
              </a:cxnLst>
              <a:rect l="0" t="0" r="r" b="b"/>
              <a:pathLst>
                <a:path w="418" h="208">
                  <a:moveTo>
                    <a:pt x="40" y="0"/>
                  </a:moveTo>
                  <a:lnTo>
                    <a:pt x="0" y="20"/>
                  </a:lnTo>
                  <a:lnTo>
                    <a:pt x="418" y="208"/>
                  </a:lnTo>
                  <a:lnTo>
                    <a:pt x="412" y="16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512"/>
            <p:cNvSpPr/>
            <p:nvPr/>
          </p:nvSpPr>
          <p:spPr bwMode="auto">
            <a:xfrm>
              <a:off x="7798048" y="2859782"/>
              <a:ext cx="98829" cy="9502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20"/>
                </a:cxn>
                <a:cxn ang="0">
                  <a:pos x="42" y="40"/>
                </a:cxn>
                <a:cxn ang="0">
                  <a:pos x="36" y="0"/>
                </a:cxn>
              </a:cxnLst>
              <a:rect l="0" t="0" r="r" b="b"/>
              <a:pathLst>
                <a:path w="42" h="40">
                  <a:moveTo>
                    <a:pt x="36" y="0"/>
                  </a:moveTo>
                  <a:lnTo>
                    <a:pt x="0" y="20"/>
                  </a:lnTo>
                  <a:lnTo>
                    <a:pt x="42" y="4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513"/>
            <p:cNvSpPr/>
            <p:nvPr/>
          </p:nvSpPr>
          <p:spPr bwMode="auto">
            <a:xfrm>
              <a:off x="7718044" y="2907292"/>
              <a:ext cx="188245" cy="11877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18"/>
                </a:cxn>
                <a:cxn ang="0">
                  <a:pos x="80" y="50"/>
                </a:cxn>
                <a:cxn ang="0">
                  <a:pos x="76" y="20"/>
                </a:cxn>
                <a:cxn ang="0">
                  <a:pos x="34" y="0"/>
                </a:cxn>
              </a:cxnLst>
              <a:rect l="0" t="0" r="r" b="b"/>
              <a:pathLst>
                <a:path w="80" h="50">
                  <a:moveTo>
                    <a:pt x="34" y="0"/>
                  </a:moveTo>
                  <a:lnTo>
                    <a:pt x="0" y="18"/>
                  </a:lnTo>
                  <a:lnTo>
                    <a:pt x="80" y="50"/>
                  </a:lnTo>
                  <a:lnTo>
                    <a:pt x="76" y="2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ACBD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514"/>
            <p:cNvSpPr/>
            <p:nvPr/>
          </p:nvSpPr>
          <p:spPr bwMode="auto">
            <a:xfrm>
              <a:off x="7628628" y="2950052"/>
              <a:ext cx="291780" cy="17578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18"/>
                </a:cxn>
                <a:cxn ang="0">
                  <a:pos x="124" y="74"/>
                </a:cxn>
                <a:cxn ang="0">
                  <a:pos x="118" y="32"/>
                </a:cxn>
                <a:cxn ang="0">
                  <a:pos x="38" y="0"/>
                </a:cxn>
              </a:cxnLst>
              <a:rect l="0" t="0" r="r" b="b"/>
              <a:pathLst>
                <a:path w="124" h="74">
                  <a:moveTo>
                    <a:pt x="38" y="0"/>
                  </a:moveTo>
                  <a:lnTo>
                    <a:pt x="0" y="18"/>
                  </a:lnTo>
                  <a:lnTo>
                    <a:pt x="124" y="74"/>
                  </a:lnTo>
                  <a:lnTo>
                    <a:pt x="118" y="3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515"/>
            <p:cNvSpPr/>
            <p:nvPr/>
          </p:nvSpPr>
          <p:spPr bwMode="auto">
            <a:xfrm>
              <a:off x="7529799" y="2992811"/>
              <a:ext cx="409433" cy="247054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2"/>
                </a:cxn>
                <a:cxn ang="0">
                  <a:pos x="174" y="104"/>
                </a:cxn>
                <a:cxn ang="0">
                  <a:pos x="166" y="56"/>
                </a:cxn>
                <a:cxn ang="0">
                  <a:pos x="42" y="0"/>
                </a:cxn>
              </a:cxnLst>
              <a:rect l="0" t="0" r="r" b="b"/>
              <a:pathLst>
                <a:path w="174" h="104">
                  <a:moveTo>
                    <a:pt x="42" y="0"/>
                  </a:moveTo>
                  <a:lnTo>
                    <a:pt x="0" y="22"/>
                  </a:lnTo>
                  <a:lnTo>
                    <a:pt x="174" y="104"/>
                  </a:lnTo>
                  <a:lnTo>
                    <a:pt x="166" y="5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CBD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516"/>
            <p:cNvSpPr/>
            <p:nvPr/>
          </p:nvSpPr>
          <p:spPr bwMode="auto">
            <a:xfrm>
              <a:off x="7430971" y="3045073"/>
              <a:ext cx="522380" cy="29456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22"/>
                </a:cxn>
                <a:cxn ang="0">
                  <a:pos x="222" y="124"/>
                </a:cxn>
                <a:cxn ang="0">
                  <a:pos x="216" y="82"/>
                </a:cxn>
                <a:cxn ang="0">
                  <a:pos x="42" y="0"/>
                </a:cxn>
              </a:cxnLst>
              <a:rect l="0" t="0" r="r" b="b"/>
              <a:pathLst>
                <a:path w="222" h="124">
                  <a:moveTo>
                    <a:pt x="42" y="0"/>
                  </a:moveTo>
                  <a:lnTo>
                    <a:pt x="0" y="22"/>
                  </a:lnTo>
                  <a:lnTo>
                    <a:pt x="222" y="124"/>
                  </a:lnTo>
                  <a:lnTo>
                    <a:pt x="216" y="8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517"/>
            <p:cNvSpPr/>
            <p:nvPr/>
          </p:nvSpPr>
          <p:spPr bwMode="auto">
            <a:xfrm>
              <a:off x="7341554" y="3097334"/>
              <a:ext cx="625915" cy="342075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18"/>
                </a:cxn>
                <a:cxn ang="0">
                  <a:pos x="266" y="144"/>
                </a:cxn>
                <a:cxn ang="0">
                  <a:pos x="260" y="102"/>
                </a:cxn>
                <a:cxn ang="0">
                  <a:pos x="38" y="0"/>
                </a:cxn>
              </a:cxnLst>
              <a:rect l="0" t="0" r="r" b="b"/>
              <a:pathLst>
                <a:path w="266" h="144">
                  <a:moveTo>
                    <a:pt x="38" y="0"/>
                  </a:moveTo>
                  <a:lnTo>
                    <a:pt x="0" y="18"/>
                  </a:lnTo>
                  <a:lnTo>
                    <a:pt x="266" y="144"/>
                  </a:lnTo>
                  <a:lnTo>
                    <a:pt x="260" y="10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CBD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518"/>
            <p:cNvSpPr/>
            <p:nvPr/>
          </p:nvSpPr>
          <p:spPr bwMode="auto">
            <a:xfrm>
              <a:off x="7256844" y="3140094"/>
              <a:ext cx="729449" cy="40859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20"/>
                </a:cxn>
                <a:cxn ang="0">
                  <a:pos x="310" y="172"/>
                </a:cxn>
                <a:cxn ang="0">
                  <a:pos x="302" y="126"/>
                </a:cxn>
                <a:cxn ang="0">
                  <a:pos x="36" y="0"/>
                </a:cxn>
              </a:cxnLst>
              <a:rect l="0" t="0" r="r" b="b"/>
              <a:pathLst>
                <a:path w="310" h="172">
                  <a:moveTo>
                    <a:pt x="36" y="0"/>
                  </a:moveTo>
                  <a:lnTo>
                    <a:pt x="0" y="20"/>
                  </a:lnTo>
                  <a:lnTo>
                    <a:pt x="310" y="172"/>
                  </a:lnTo>
                  <a:lnTo>
                    <a:pt x="302" y="12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519"/>
            <p:cNvSpPr/>
            <p:nvPr/>
          </p:nvSpPr>
          <p:spPr bwMode="auto">
            <a:xfrm>
              <a:off x="7125073" y="3187604"/>
              <a:ext cx="875339" cy="46085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8"/>
                </a:cxn>
                <a:cxn ang="0">
                  <a:pos x="372" y="194"/>
                </a:cxn>
                <a:cxn ang="0">
                  <a:pos x="366" y="152"/>
                </a:cxn>
                <a:cxn ang="0">
                  <a:pos x="56" y="0"/>
                </a:cxn>
              </a:cxnLst>
              <a:rect l="0" t="0" r="r" b="b"/>
              <a:pathLst>
                <a:path w="372" h="194">
                  <a:moveTo>
                    <a:pt x="56" y="0"/>
                  </a:moveTo>
                  <a:lnTo>
                    <a:pt x="0" y="28"/>
                  </a:lnTo>
                  <a:lnTo>
                    <a:pt x="372" y="194"/>
                  </a:lnTo>
                  <a:lnTo>
                    <a:pt x="366" y="15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ACBD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520"/>
            <p:cNvSpPr/>
            <p:nvPr/>
          </p:nvSpPr>
          <p:spPr bwMode="auto">
            <a:xfrm>
              <a:off x="122359" y="4275593"/>
              <a:ext cx="517674" cy="313569"/>
            </a:xfrm>
            <a:custGeom>
              <a:avLst/>
              <a:gdLst/>
              <a:ahLst/>
              <a:cxnLst>
                <a:cxn ang="0">
                  <a:pos x="220" y="18"/>
                </a:cxn>
                <a:cxn ang="0">
                  <a:pos x="0" y="0"/>
                </a:cxn>
                <a:cxn ang="0">
                  <a:pos x="8" y="118"/>
                </a:cxn>
                <a:cxn ang="0">
                  <a:pos x="210" y="132"/>
                </a:cxn>
                <a:cxn ang="0">
                  <a:pos x="220" y="18"/>
                </a:cxn>
              </a:cxnLst>
              <a:rect l="0" t="0" r="r" b="b"/>
              <a:pathLst>
                <a:path w="220" h="132">
                  <a:moveTo>
                    <a:pt x="220" y="18"/>
                  </a:moveTo>
                  <a:lnTo>
                    <a:pt x="0" y="0"/>
                  </a:lnTo>
                  <a:lnTo>
                    <a:pt x="8" y="118"/>
                  </a:lnTo>
                  <a:lnTo>
                    <a:pt x="210" y="132"/>
                  </a:lnTo>
                  <a:lnTo>
                    <a:pt x="220" y="18"/>
                  </a:lnTo>
                  <a:close/>
                </a:path>
              </a:pathLst>
            </a:custGeom>
            <a:solidFill>
              <a:srgbClr val="43898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521"/>
            <p:cNvSpPr/>
            <p:nvPr/>
          </p:nvSpPr>
          <p:spPr bwMode="auto">
            <a:xfrm>
              <a:off x="141184" y="4555904"/>
              <a:ext cx="475319" cy="95021"/>
            </a:xfrm>
            <a:custGeom>
              <a:avLst/>
              <a:gdLst/>
              <a:ahLst/>
              <a:cxnLst>
                <a:cxn ang="0">
                  <a:pos x="202" y="14"/>
                </a:cxn>
                <a:cxn ang="0">
                  <a:pos x="0" y="0"/>
                </a:cxn>
                <a:cxn ang="0">
                  <a:pos x="2" y="40"/>
                </a:cxn>
                <a:cxn ang="0">
                  <a:pos x="200" y="30"/>
                </a:cxn>
                <a:cxn ang="0">
                  <a:pos x="202" y="14"/>
                </a:cxn>
              </a:cxnLst>
              <a:rect l="0" t="0" r="r" b="b"/>
              <a:pathLst>
                <a:path w="202" h="40">
                  <a:moveTo>
                    <a:pt x="202" y="14"/>
                  </a:moveTo>
                  <a:lnTo>
                    <a:pt x="0" y="0"/>
                  </a:lnTo>
                  <a:lnTo>
                    <a:pt x="2" y="40"/>
                  </a:lnTo>
                  <a:lnTo>
                    <a:pt x="200" y="30"/>
                  </a:lnTo>
                  <a:lnTo>
                    <a:pt x="202" y="14"/>
                  </a:lnTo>
                  <a:close/>
                </a:path>
              </a:pathLst>
            </a:custGeom>
            <a:solidFill>
              <a:srgbClr val="CDCA8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522"/>
            <p:cNvSpPr/>
            <p:nvPr/>
          </p:nvSpPr>
          <p:spPr bwMode="auto">
            <a:xfrm>
              <a:off x="145890" y="4627170"/>
              <a:ext cx="465906" cy="76017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10"/>
                </a:cxn>
                <a:cxn ang="0">
                  <a:pos x="2" y="28"/>
                </a:cxn>
                <a:cxn ang="0">
                  <a:pos x="194" y="32"/>
                </a:cxn>
                <a:cxn ang="0">
                  <a:pos x="198" y="0"/>
                </a:cxn>
              </a:cxnLst>
              <a:rect l="0" t="0" r="r" b="b"/>
              <a:pathLst>
                <a:path w="198" h="32">
                  <a:moveTo>
                    <a:pt x="198" y="0"/>
                  </a:moveTo>
                  <a:lnTo>
                    <a:pt x="0" y="10"/>
                  </a:lnTo>
                  <a:lnTo>
                    <a:pt x="2" y="28"/>
                  </a:lnTo>
                  <a:lnTo>
                    <a:pt x="194" y="3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A2866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523"/>
            <p:cNvSpPr/>
            <p:nvPr/>
          </p:nvSpPr>
          <p:spPr bwMode="auto">
            <a:xfrm>
              <a:off x="155302" y="4788706"/>
              <a:ext cx="254131" cy="109274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4" y="46"/>
                </a:cxn>
                <a:cxn ang="0">
                  <a:pos x="4" y="46"/>
                </a:cxn>
                <a:cxn ang="0">
                  <a:pos x="26" y="34"/>
                </a:cxn>
                <a:cxn ang="0">
                  <a:pos x="52" y="24"/>
                </a:cxn>
                <a:cxn ang="0">
                  <a:pos x="80" y="20"/>
                </a:cxn>
                <a:cxn ang="0">
                  <a:pos x="108" y="18"/>
                </a:cxn>
                <a:cxn ang="0">
                  <a:pos x="0" y="0"/>
                </a:cxn>
                <a:cxn ang="0">
                  <a:pos x="2" y="36"/>
                </a:cxn>
              </a:cxnLst>
              <a:rect l="0" t="0" r="r" b="b"/>
              <a:pathLst>
                <a:path w="108" h="46">
                  <a:moveTo>
                    <a:pt x="2" y="3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26" y="34"/>
                  </a:lnTo>
                  <a:lnTo>
                    <a:pt x="52" y="24"/>
                  </a:lnTo>
                  <a:lnTo>
                    <a:pt x="80" y="20"/>
                  </a:lnTo>
                  <a:lnTo>
                    <a:pt x="108" y="18"/>
                  </a:lnTo>
                  <a:lnTo>
                    <a:pt x="0" y="0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EB888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524"/>
            <p:cNvSpPr/>
            <p:nvPr/>
          </p:nvSpPr>
          <p:spPr bwMode="auto">
            <a:xfrm>
              <a:off x="155302" y="4788706"/>
              <a:ext cx="254131" cy="109274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4" y="46"/>
                </a:cxn>
                <a:cxn ang="0">
                  <a:pos x="4" y="46"/>
                </a:cxn>
                <a:cxn ang="0">
                  <a:pos x="26" y="34"/>
                </a:cxn>
                <a:cxn ang="0">
                  <a:pos x="52" y="24"/>
                </a:cxn>
                <a:cxn ang="0">
                  <a:pos x="80" y="20"/>
                </a:cxn>
                <a:cxn ang="0">
                  <a:pos x="108" y="18"/>
                </a:cxn>
                <a:cxn ang="0">
                  <a:pos x="0" y="0"/>
                </a:cxn>
                <a:cxn ang="0">
                  <a:pos x="2" y="36"/>
                </a:cxn>
              </a:cxnLst>
              <a:rect l="0" t="0" r="r" b="b"/>
              <a:pathLst>
                <a:path w="108" h="46">
                  <a:moveTo>
                    <a:pt x="2" y="36"/>
                  </a:moveTo>
                  <a:lnTo>
                    <a:pt x="4" y="46"/>
                  </a:lnTo>
                  <a:lnTo>
                    <a:pt x="4" y="46"/>
                  </a:lnTo>
                  <a:lnTo>
                    <a:pt x="26" y="34"/>
                  </a:lnTo>
                  <a:lnTo>
                    <a:pt x="52" y="24"/>
                  </a:lnTo>
                  <a:lnTo>
                    <a:pt x="80" y="20"/>
                  </a:lnTo>
                  <a:lnTo>
                    <a:pt x="108" y="18"/>
                  </a:lnTo>
                  <a:lnTo>
                    <a:pt x="0" y="0"/>
                  </a:lnTo>
                  <a:lnTo>
                    <a:pt x="2" y="3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525"/>
            <p:cNvSpPr/>
            <p:nvPr/>
          </p:nvSpPr>
          <p:spPr bwMode="auto">
            <a:xfrm>
              <a:off x="503555" y="4850469"/>
              <a:ext cx="84710" cy="28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26" y="12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0" y="0"/>
                </a:cxn>
              </a:cxnLst>
              <a:rect l="0" t="0" r="r" b="b"/>
              <a:pathLst>
                <a:path w="36" h="12">
                  <a:moveTo>
                    <a:pt x="0" y="0"/>
                  </a:moveTo>
                  <a:lnTo>
                    <a:pt x="0" y="0"/>
                  </a:lnTo>
                  <a:lnTo>
                    <a:pt x="14" y="4"/>
                  </a:lnTo>
                  <a:lnTo>
                    <a:pt x="26" y="12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A8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526"/>
            <p:cNvSpPr/>
            <p:nvPr/>
          </p:nvSpPr>
          <p:spPr bwMode="auto">
            <a:xfrm>
              <a:off x="503555" y="4850469"/>
              <a:ext cx="84710" cy="28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26" y="12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0" y="0"/>
                </a:cxn>
              </a:cxnLst>
              <a:rect l="0" t="0" r="r" b="b"/>
              <a:pathLst>
                <a:path w="36" h="12">
                  <a:moveTo>
                    <a:pt x="0" y="0"/>
                  </a:moveTo>
                  <a:lnTo>
                    <a:pt x="0" y="0"/>
                  </a:lnTo>
                  <a:lnTo>
                    <a:pt x="14" y="4"/>
                  </a:lnTo>
                  <a:lnTo>
                    <a:pt x="26" y="12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527"/>
            <p:cNvSpPr/>
            <p:nvPr/>
          </p:nvSpPr>
          <p:spPr bwMode="auto">
            <a:xfrm>
              <a:off x="155302" y="4760199"/>
              <a:ext cx="442376" cy="104523"/>
            </a:xfrm>
            <a:custGeom>
              <a:avLst/>
              <a:gdLst/>
              <a:ahLst/>
              <a:cxnLst>
                <a:cxn ang="0">
                  <a:pos x="188" y="4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08" y="30"/>
                </a:cxn>
                <a:cxn ang="0">
                  <a:pos x="108" y="30"/>
                </a:cxn>
                <a:cxn ang="0">
                  <a:pos x="130" y="32"/>
                </a:cxn>
                <a:cxn ang="0">
                  <a:pos x="148" y="38"/>
                </a:cxn>
                <a:cxn ang="0">
                  <a:pos x="184" y="44"/>
                </a:cxn>
                <a:cxn ang="0">
                  <a:pos x="188" y="4"/>
                </a:cxn>
              </a:cxnLst>
              <a:rect l="0" t="0" r="r" b="b"/>
              <a:pathLst>
                <a:path w="188" h="44">
                  <a:moveTo>
                    <a:pt x="188" y="4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30" y="32"/>
                  </a:lnTo>
                  <a:lnTo>
                    <a:pt x="148" y="38"/>
                  </a:lnTo>
                  <a:lnTo>
                    <a:pt x="184" y="44"/>
                  </a:lnTo>
                  <a:lnTo>
                    <a:pt x="188" y="4"/>
                  </a:lnTo>
                  <a:close/>
                </a:path>
              </a:pathLst>
            </a:custGeom>
            <a:solidFill>
              <a:srgbClr val="62778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528"/>
            <p:cNvSpPr/>
            <p:nvPr/>
          </p:nvSpPr>
          <p:spPr bwMode="auto">
            <a:xfrm>
              <a:off x="155302" y="4760199"/>
              <a:ext cx="442376" cy="104523"/>
            </a:xfrm>
            <a:custGeom>
              <a:avLst/>
              <a:gdLst/>
              <a:ahLst/>
              <a:cxnLst>
                <a:cxn ang="0">
                  <a:pos x="188" y="4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08" y="30"/>
                </a:cxn>
                <a:cxn ang="0">
                  <a:pos x="108" y="30"/>
                </a:cxn>
                <a:cxn ang="0">
                  <a:pos x="130" y="32"/>
                </a:cxn>
                <a:cxn ang="0">
                  <a:pos x="148" y="38"/>
                </a:cxn>
                <a:cxn ang="0">
                  <a:pos x="184" y="44"/>
                </a:cxn>
                <a:cxn ang="0">
                  <a:pos x="188" y="4"/>
                </a:cxn>
              </a:cxnLst>
              <a:rect l="0" t="0" r="r" b="b"/>
              <a:pathLst>
                <a:path w="188" h="44">
                  <a:moveTo>
                    <a:pt x="188" y="4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8" y="30"/>
                  </a:lnTo>
                  <a:lnTo>
                    <a:pt x="108" y="30"/>
                  </a:lnTo>
                  <a:lnTo>
                    <a:pt x="130" y="32"/>
                  </a:lnTo>
                  <a:lnTo>
                    <a:pt x="148" y="38"/>
                  </a:lnTo>
                  <a:lnTo>
                    <a:pt x="184" y="44"/>
                  </a:lnTo>
                  <a:lnTo>
                    <a:pt x="188" y="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529"/>
            <p:cNvSpPr/>
            <p:nvPr/>
          </p:nvSpPr>
          <p:spPr bwMode="auto">
            <a:xfrm>
              <a:off x="150596" y="4693685"/>
              <a:ext cx="451788" cy="76017"/>
            </a:xfrm>
            <a:custGeom>
              <a:avLst/>
              <a:gdLst/>
              <a:ahLst/>
              <a:cxnLst>
                <a:cxn ang="0">
                  <a:pos x="192" y="4"/>
                </a:cxn>
                <a:cxn ang="0">
                  <a:pos x="0" y="0"/>
                </a:cxn>
                <a:cxn ang="0">
                  <a:pos x="2" y="28"/>
                </a:cxn>
                <a:cxn ang="0">
                  <a:pos x="190" y="32"/>
                </a:cxn>
                <a:cxn ang="0">
                  <a:pos x="192" y="4"/>
                </a:cxn>
              </a:cxnLst>
              <a:rect l="0" t="0" r="r" b="b"/>
              <a:pathLst>
                <a:path w="192" h="32">
                  <a:moveTo>
                    <a:pt x="192" y="4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190" y="32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79D4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530"/>
            <p:cNvSpPr/>
            <p:nvPr/>
          </p:nvSpPr>
          <p:spPr bwMode="auto">
            <a:xfrm>
              <a:off x="56473" y="3933518"/>
              <a:ext cx="625915" cy="427594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166" y="0"/>
                </a:cxn>
                <a:cxn ang="0">
                  <a:pos x="266" y="180"/>
                </a:cxn>
                <a:cxn ang="0">
                  <a:pos x="0" y="148"/>
                </a:cxn>
              </a:cxnLst>
              <a:rect l="0" t="0" r="r" b="b"/>
              <a:pathLst>
                <a:path w="266" h="180">
                  <a:moveTo>
                    <a:pt x="0" y="148"/>
                  </a:moveTo>
                  <a:lnTo>
                    <a:pt x="166" y="0"/>
                  </a:lnTo>
                  <a:lnTo>
                    <a:pt x="266" y="18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D2514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531"/>
            <p:cNvSpPr/>
            <p:nvPr/>
          </p:nvSpPr>
          <p:spPr bwMode="auto">
            <a:xfrm>
              <a:off x="7727457" y="4446630"/>
              <a:ext cx="1416543" cy="717408"/>
            </a:xfrm>
            <a:custGeom>
              <a:avLst/>
              <a:gdLst/>
              <a:ahLst/>
              <a:cxnLst>
                <a:cxn ang="0">
                  <a:pos x="602" y="292"/>
                </a:cxn>
                <a:cxn ang="0">
                  <a:pos x="602" y="292"/>
                </a:cxn>
                <a:cxn ang="0">
                  <a:pos x="600" y="262"/>
                </a:cxn>
                <a:cxn ang="0">
                  <a:pos x="594" y="232"/>
                </a:cxn>
                <a:cxn ang="0">
                  <a:pos x="586" y="204"/>
                </a:cxn>
                <a:cxn ang="0">
                  <a:pos x="576" y="176"/>
                </a:cxn>
                <a:cxn ang="0">
                  <a:pos x="562" y="150"/>
                </a:cxn>
                <a:cxn ang="0">
                  <a:pos x="546" y="126"/>
                </a:cxn>
                <a:cxn ang="0">
                  <a:pos x="528" y="102"/>
                </a:cxn>
                <a:cxn ang="0">
                  <a:pos x="508" y="82"/>
                </a:cxn>
                <a:cxn ang="0">
                  <a:pos x="488" y="64"/>
                </a:cxn>
                <a:cxn ang="0">
                  <a:pos x="464" y="46"/>
                </a:cxn>
                <a:cxn ang="0">
                  <a:pos x="438" y="32"/>
                </a:cxn>
                <a:cxn ang="0">
                  <a:pos x="412" y="20"/>
                </a:cxn>
                <a:cxn ang="0">
                  <a:pos x="384" y="10"/>
                </a:cxn>
                <a:cxn ang="0">
                  <a:pos x="354" y="4"/>
                </a:cxn>
                <a:cxn ang="0">
                  <a:pos x="324" y="0"/>
                </a:cxn>
                <a:cxn ang="0">
                  <a:pos x="294" y="0"/>
                </a:cxn>
                <a:cxn ang="0">
                  <a:pos x="294" y="0"/>
                </a:cxn>
                <a:cxn ang="0">
                  <a:pos x="264" y="2"/>
                </a:cxn>
                <a:cxn ang="0">
                  <a:pos x="234" y="6"/>
                </a:cxn>
                <a:cxn ang="0">
                  <a:pos x="206" y="14"/>
                </a:cxn>
                <a:cxn ang="0">
                  <a:pos x="178" y="26"/>
                </a:cxn>
                <a:cxn ang="0">
                  <a:pos x="152" y="38"/>
                </a:cxn>
                <a:cxn ang="0">
                  <a:pos x="128" y="54"/>
                </a:cxn>
                <a:cxn ang="0">
                  <a:pos x="106" y="70"/>
                </a:cxn>
                <a:cxn ang="0">
                  <a:pos x="86" y="90"/>
                </a:cxn>
                <a:cxn ang="0">
                  <a:pos x="66" y="112"/>
                </a:cxn>
                <a:cxn ang="0">
                  <a:pos x="50" y="134"/>
                </a:cxn>
                <a:cxn ang="0">
                  <a:pos x="36" y="160"/>
                </a:cxn>
                <a:cxn ang="0">
                  <a:pos x="22" y="186"/>
                </a:cxn>
                <a:cxn ang="0">
                  <a:pos x="12" y="212"/>
                </a:cxn>
                <a:cxn ang="0">
                  <a:pos x="6" y="240"/>
                </a:cxn>
                <a:cxn ang="0">
                  <a:pos x="2" y="270"/>
                </a:cxn>
                <a:cxn ang="0">
                  <a:pos x="0" y="300"/>
                </a:cxn>
                <a:cxn ang="0">
                  <a:pos x="602" y="302"/>
                </a:cxn>
                <a:cxn ang="0">
                  <a:pos x="602" y="302"/>
                </a:cxn>
                <a:cxn ang="0">
                  <a:pos x="602" y="292"/>
                </a:cxn>
                <a:cxn ang="0">
                  <a:pos x="602" y="292"/>
                </a:cxn>
              </a:cxnLst>
              <a:rect l="0" t="0" r="r" b="b"/>
              <a:pathLst>
                <a:path w="602" h="302">
                  <a:moveTo>
                    <a:pt x="602" y="292"/>
                  </a:moveTo>
                  <a:lnTo>
                    <a:pt x="602" y="292"/>
                  </a:lnTo>
                  <a:lnTo>
                    <a:pt x="600" y="262"/>
                  </a:lnTo>
                  <a:lnTo>
                    <a:pt x="594" y="232"/>
                  </a:lnTo>
                  <a:lnTo>
                    <a:pt x="586" y="204"/>
                  </a:lnTo>
                  <a:lnTo>
                    <a:pt x="576" y="176"/>
                  </a:lnTo>
                  <a:lnTo>
                    <a:pt x="562" y="150"/>
                  </a:lnTo>
                  <a:lnTo>
                    <a:pt x="546" y="126"/>
                  </a:lnTo>
                  <a:lnTo>
                    <a:pt x="528" y="102"/>
                  </a:lnTo>
                  <a:lnTo>
                    <a:pt x="508" y="82"/>
                  </a:lnTo>
                  <a:lnTo>
                    <a:pt x="488" y="64"/>
                  </a:lnTo>
                  <a:lnTo>
                    <a:pt x="464" y="46"/>
                  </a:lnTo>
                  <a:lnTo>
                    <a:pt x="438" y="32"/>
                  </a:lnTo>
                  <a:lnTo>
                    <a:pt x="412" y="20"/>
                  </a:lnTo>
                  <a:lnTo>
                    <a:pt x="384" y="10"/>
                  </a:lnTo>
                  <a:lnTo>
                    <a:pt x="354" y="4"/>
                  </a:lnTo>
                  <a:lnTo>
                    <a:pt x="32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64" y="2"/>
                  </a:lnTo>
                  <a:lnTo>
                    <a:pt x="234" y="6"/>
                  </a:lnTo>
                  <a:lnTo>
                    <a:pt x="206" y="14"/>
                  </a:lnTo>
                  <a:lnTo>
                    <a:pt x="178" y="26"/>
                  </a:lnTo>
                  <a:lnTo>
                    <a:pt x="152" y="38"/>
                  </a:lnTo>
                  <a:lnTo>
                    <a:pt x="128" y="54"/>
                  </a:lnTo>
                  <a:lnTo>
                    <a:pt x="106" y="70"/>
                  </a:lnTo>
                  <a:lnTo>
                    <a:pt x="86" y="90"/>
                  </a:lnTo>
                  <a:lnTo>
                    <a:pt x="66" y="112"/>
                  </a:lnTo>
                  <a:lnTo>
                    <a:pt x="50" y="134"/>
                  </a:lnTo>
                  <a:lnTo>
                    <a:pt x="36" y="160"/>
                  </a:lnTo>
                  <a:lnTo>
                    <a:pt x="22" y="186"/>
                  </a:lnTo>
                  <a:lnTo>
                    <a:pt x="12" y="212"/>
                  </a:lnTo>
                  <a:lnTo>
                    <a:pt x="6" y="240"/>
                  </a:lnTo>
                  <a:lnTo>
                    <a:pt x="2" y="270"/>
                  </a:lnTo>
                  <a:lnTo>
                    <a:pt x="0" y="300"/>
                  </a:lnTo>
                  <a:lnTo>
                    <a:pt x="602" y="302"/>
                  </a:lnTo>
                  <a:lnTo>
                    <a:pt x="602" y="302"/>
                  </a:lnTo>
                  <a:lnTo>
                    <a:pt x="602" y="292"/>
                  </a:lnTo>
                  <a:lnTo>
                    <a:pt x="602" y="292"/>
                  </a:lnTo>
                  <a:close/>
                </a:path>
              </a:pathLst>
            </a:custGeom>
            <a:solidFill>
              <a:srgbClr val="FF6A6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532"/>
            <p:cNvSpPr/>
            <p:nvPr/>
          </p:nvSpPr>
          <p:spPr bwMode="auto">
            <a:xfrm>
              <a:off x="7910995" y="4641423"/>
              <a:ext cx="1007111" cy="522615"/>
            </a:xfrm>
            <a:custGeom>
              <a:avLst/>
              <a:gdLst/>
              <a:ahLst/>
              <a:cxnLst>
                <a:cxn ang="0">
                  <a:pos x="428" y="220"/>
                </a:cxn>
                <a:cxn ang="0">
                  <a:pos x="428" y="220"/>
                </a:cxn>
                <a:cxn ang="0">
                  <a:pos x="428" y="198"/>
                </a:cxn>
                <a:cxn ang="0">
                  <a:pos x="424" y="176"/>
                </a:cxn>
                <a:cxn ang="0">
                  <a:pos x="420" y="154"/>
                </a:cxn>
                <a:cxn ang="0">
                  <a:pos x="412" y="134"/>
                </a:cxn>
                <a:cxn ang="0">
                  <a:pos x="404" y="114"/>
                </a:cxn>
                <a:cxn ang="0">
                  <a:pos x="394" y="96"/>
                </a:cxn>
                <a:cxn ang="0">
                  <a:pos x="382" y="80"/>
                </a:cxn>
                <a:cxn ang="0">
                  <a:pos x="368" y="64"/>
                </a:cxn>
                <a:cxn ang="0">
                  <a:pos x="352" y="50"/>
                </a:cxn>
                <a:cxn ang="0">
                  <a:pos x="336" y="36"/>
                </a:cxn>
                <a:cxn ang="0">
                  <a:pos x="318" y="26"/>
                </a:cxn>
                <a:cxn ang="0">
                  <a:pos x="298" y="16"/>
                </a:cxn>
                <a:cxn ang="0">
                  <a:pos x="280" y="10"/>
                </a:cxn>
                <a:cxn ang="0">
                  <a:pos x="258" y="4"/>
                </a:cxn>
                <a:cxn ang="0">
                  <a:pos x="238" y="2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196" y="2"/>
                </a:cxn>
                <a:cxn ang="0">
                  <a:pos x="176" y="6"/>
                </a:cxn>
                <a:cxn ang="0">
                  <a:pos x="156" y="12"/>
                </a:cxn>
                <a:cxn ang="0">
                  <a:pos x="138" y="20"/>
                </a:cxn>
                <a:cxn ang="0">
                  <a:pos x="118" y="28"/>
                </a:cxn>
                <a:cxn ang="0">
                  <a:pos x="102" y="40"/>
                </a:cxn>
                <a:cxn ang="0">
                  <a:pos x="86" y="52"/>
                </a:cxn>
                <a:cxn ang="0">
                  <a:pos x="70" y="66"/>
                </a:cxn>
                <a:cxn ang="0">
                  <a:pos x="56" y="82"/>
                </a:cxn>
                <a:cxn ang="0">
                  <a:pos x="44" y="100"/>
                </a:cxn>
                <a:cxn ang="0">
                  <a:pos x="32" y="116"/>
                </a:cxn>
                <a:cxn ang="0">
                  <a:pos x="22" y="136"/>
                </a:cxn>
                <a:cxn ang="0">
                  <a:pos x="14" y="156"/>
                </a:cxn>
                <a:cxn ang="0">
                  <a:pos x="8" y="176"/>
                </a:cxn>
                <a:cxn ang="0">
                  <a:pos x="2" y="198"/>
                </a:cxn>
                <a:cxn ang="0">
                  <a:pos x="0" y="220"/>
                </a:cxn>
                <a:cxn ang="0">
                  <a:pos x="412" y="220"/>
                </a:cxn>
                <a:cxn ang="0">
                  <a:pos x="412" y="220"/>
                </a:cxn>
                <a:cxn ang="0">
                  <a:pos x="414" y="220"/>
                </a:cxn>
                <a:cxn ang="0">
                  <a:pos x="420" y="220"/>
                </a:cxn>
                <a:cxn ang="0">
                  <a:pos x="424" y="220"/>
                </a:cxn>
                <a:cxn ang="0">
                  <a:pos x="428" y="220"/>
                </a:cxn>
                <a:cxn ang="0">
                  <a:pos x="428" y="220"/>
                </a:cxn>
              </a:cxnLst>
              <a:rect l="0" t="0" r="r" b="b"/>
              <a:pathLst>
                <a:path w="428" h="220">
                  <a:moveTo>
                    <a:pt x="428" y="220"/>
                  </a:moveTo>
                  <a:lnTo>
                    <a:pt x="428" y="220"/>
                  </a:lnTo>
                  <a:lnTo>
                    <a:pt x="428" y="198"/>
                  </a:lnTo>
                  <a:lnTo>
                    <a:pt x="424" y="176"/>
                  </a:lnTo>
                  <a:lnTo>
                    <a:pt x="420" y="154"/>
                  </a:lnTo>
                  <a:lnTo>
                    <a:pt x="412" y="134"/>
                  </a:lnTo>
                  <a:lnTo>
                    <a:pt x="404" y="114"/>
                  </a:lnTo>
                  <a:lnTo>
                    <a:pt x="394" y="96"/>
                  </a:lnTo>
                  <a:lnTo>
                    <a:pt x="382" y="80"/>
                  </a:lnTo>
                  <a:lnTo>
                    <a:pt x="368" y="64"/>
                  </a:lnTo>
                  <a:lnTo>
                    <a:pt x="352" y="50"/>
                  </a:lnTo>
                  <a:lnTo>
                    <a:pt x="336" y="36"/>
                  </a:lnTo>
                  <a:lnTo>
                    <a:pt x="318" y="26"/>
                  </a:lnTo>
                  <a:lnTo>
                    <a:pt x="298" y="16"/>
                  </a:lnTo>
                  <a:lnTo>
                    <a:pt x="280" y="10"/>
                  </a:lnTo>
                  <a:lnTo>
                    <a:pt x="258" y="4"/>
                  </a:lnTo>
                  <a:lnTo>
                    <a:pt x="238" y="2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196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8" y="20"/>
                  </a:lnTo>
                  <a:lnTo>
                    <a:pt x="118" y="28"/>
                  </a:lnTo>
                  <a:lnTo>
                    <a:pt x="102" y="40"/>
                  </a:lnTo>
                  <a:lnTo>
                    <a:pt x="86" y="52"/>
                  </a:lnTo>
                  <a:lnTo>
                    <a:pt x="70" y="66"/>
                  </a:lnTo>
                  <a:lnTo>
                    <a:pt x="56" y="82"/>
                  </a:lnTo>
                  <a:lnTo>
                    <a:pt x="44" y="100"/>
                  </a:lnTo>
                  <a:lnTo>
                    <a:pt x="32" y="116"/>
                  </a:lnTo>
                  <a:lnTo>
                    <a:pt x="22" y="136"/>
                  </a:lnTo>
                  <a:lnTo>
                    <a:pt x="14" y="156"/>
                  </a:lnTo>
                  <a:lnTo>
                    <a:pt x="8" y="176"/>
                  </a:lnTo>
                  <a:lnTo>
                    <a:pt x="2" y="198"/>
                  </a:lnTo>
                  <a:lnTo>
                    <a:pt x="0" y="220"/>
                  </a:lnTo>
                  <a:lnTo>
                    <a:pt x="412" y="220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20" y="220"/>
                  </a:lnTo>
                  <a:lnTo>
                    <a:pt x="424" y="220"/>
                  </a:lnTo>
                  <a:lnTo>
                    <a:pt x="428" y="220"/>
                  </a:lnTo>
                  <a:lnTo>
                    <a:pt x="428" y="220"/>
                  </a:lnTo>
                  <a:close/>
                </a:path>
              </a:pathLst>
            </a:custGeom>
            <a:solidFill>
              <a:srgbClr val="6297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533"/>
            <p:cNvSpPr/>
            <p:nvPr/>
          </p:nvSpPr>
          <p:spPr bwMode="auto">
            <a:xfrm>
              <a:off x="8085122" y="4812460"/>
              <a:ext cx="701213" cy="351577"/>
            </a:xfrm>
            <a:custGeom>
              <a:avLst/>
              <a:gdLst/>
              <a:ahLst/>
              <a:cxnLst>
                <a:cxn ang="0">
                  <a:pos x="298" y="144"/>
                </a:cxn>
                <a:cxn ang="0">
                  <a:pos x="298" y="144"/>
                </a:cxn>
                <a:cxn ang="0">
                  <a:pos x="296" y="130"/>
                </a:cxn>
                <a:cxn ang="0">
                  <a:pos x="294" y="114"/>
                </a:cxn>
                <a:cxn ang="0">
                  <a:pos x="290" y="100"/>
                </a:cxn>
                <a:cxn ang="0">
                  <a:pos x="284" y="86"/>
                </a:cxn>
                <a:cxn ang="0">
                  <a:pos x="278" y="74"/>
                </a:cxn>
                <a:cxn ang="0">
                  <a:pos x="270" y="62"/>
                </a:cxn>
                <a:cxn ang="0">
                  <a:pos x="262" y="50"/>
                </a:cxn>
                <a:cxn ang="0">
                  <a:pos x="252" y="40"/>
                </a:cxn>
                <a:cxn ang="0">
                  <a:pos x="240" y="32"/>
                </a:cxn>
                <a:cxn ang="0">
                  <a:pos x="228" y="22"/>
                </a:cxn>
                <a:cxn ang="0">
                  <a:pos x="216" y="16"/>
                </a:cxn>
                <a:cxn ang="0">
                  <a:pos x="202" y="10"/>
                </a:cxn>
                <a:cxn ang="0">
                  <a:pos x="190" y="4"/>
                </a:cxn>
                <a:cxn ang="0">
                  <a:pos x="174" y="2"/>
                </a:cxn>
                <a:cxn ang="0">
                  <a:pos x="160" y="0"/>
                </a:cxn>
                <a:cxn ang="0">
                  <a:pos x="144" y="0"/>
                </a:cxn>
                <a:cxn ang="0">
                  <a:pos x="144" y="0"/>
                </a:cxn>
                <a:cxn ang="0">
                  <a:pos x="130" y="0"/>
                </a:cxn>
                <a:cxn ang="0">
                  <a:pos x="116" y="4"/>
                </a:cxn>
                <a:cxn ang="0">
                  <a:pos x="102" y="6"/>
                </a:cxn>
                <a:cxn ang="0">
                  <a:pos x="88" y="12"/>
                </a:cxn>
                <a:cxn ang="0">
                  <a:pos x="76" y="18"/>
                </a:cxn>
                <a:cxn ang="0">
                  <a:pos x="64" y="26"/>
                </a:cxn>
                <a:cxn ang="0">
                  <a:pos x="52" y="34"/>
                </a:cxn>
                <a:cxn ang="0">
                  <a:pos x="42" y="44"/>
                </a:cxn>
                <a:cxn ang="0">
                  <a:pos x="32" y="54"/>
                </a:cxn>
                <a:cxn ang="0">
                  <a:pos x="24" y="66"/>
                </a:cxn>
                <a:cxn ang="0">
                  <a:pos x="18" y="78"/>
                </a:cxn>
                <a:cxn ang="0">
                  <a:pos x="10" y="90"/>
                </a:cxn>
                <a:cxn ang="0">
                  <a:pos x="6" y="104"/>
                </a:cxn>
                <a:cxn ang="0">
                  <a:pos x="2" y="118"/>
                </a:cxn>
                <a:cxn ang="0">
                  <a:pos x="0" y="132"/>
                </a:cxn>
                <a:cxn ang="0">
                  <a:pos x="0" y="148"/>
                </a:cxn>
                <a:cxn ang="0">
                  <a:pos x="298" y="148"/>
                </a:cxn>
                <a:cxn ang="0">
                  <a:pos x="298" y="148"/>
                </a:cxn>
                <a:cxn ang="0">
                  <a:pos x="298" y="144"/>
                </a:cxn>
                <a:cxn ang="0">
                  <a:pos x="298" y="144"/>
                </a:cxn>
              </a:cxnLst>
              <a:rect l="0" t="0" r="r" b="b"/>
              <a:pathLst>
                <a:path w="298" h="148">
                  <a:moveTo>
                    <a:pt x="298" y="144"/>
                  </a:moveTo>
                  <a:lnTo>
                    <a:pt x="298" y="144"/>
                  </a:lnTo>
                  <a:lnTo>
                    <a:pt x="296" y="130"/>
                  </a:lnTo>
                  <a:lnTo>
                    <a:pt x="294" y="114"/>
                  </a:lnTo>
                  <a:lnTo>
                    <a:pt x="290" y="100"/>
                  </a:lnTo>
                  <a:lnTo>
                    <a:pt x="284" y="86"/>
                  </a:lnTo>
                  <a:lnTo>
                    <a:pt x="278" y="74"/>
                  </a:lnTo>
                  <a:lnTo>
                    <a:pt x="270" y="62"/>
                  </a:lnTo>
                  <a:lnTo>
                    <a:pt x="262" y="50"/>
                  </a:lnTo>
                  <a:lnTo>
                    <a:pt x="252" y="40"/>
                  </a:lnTo>
                  <a:lnTo>
                    <a:pt x="240" y="32"/>
                  </a:lnTo>
                  <a:lnTo>
                    <a:pt x="228" y="22"/>
                  </a:lnTo>
                  <a:lnTo>
                    <a:pt x="216" y="16"/>
                  </a:lnTo>
                  <a:lnTo>
                    <a:pt x="202" y="10"/>
                  </a:lnTo>
                  <a:lnTo>
                    <a:pt x="190" y="4"/>
                  </a:lnTo>
                  <a:lnTo>
                    <a:pt x="174" y="2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30" y="0"/>
                  </a:lnTo>
                  <a:lnTo>
                    <a:pt x="116" y="4"/>
                  </a:lnTo>
                  <a:lnTo>
                    <a:pt x="102" y="6"/>
                  </a:lnTo>
                  <a:lnTo>
                    <a:pt x="88" y="12"/>
                  </a:lnTo>
                  <a:lnTo>
                    <a:pt x="76" y="18"/>
                  </a:lnTo>
                  <a:lnTo>
                    <a:pt x="64" y="26"/>
                  </a:lnTo>
                  <a:lnTo>
                    <a:pt x="52" y="34"/>
                  </a:lnTo>
                  <a:lnTo>
                    <a:pt x="42" y="44"/>
                  </a:lnTo>
                  <a:lnTo>
                    <a:pt x="32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10" y="90"/>
                  </a:lnTo>
                  <a:lnTo>
                    <a:pt x="6" y="104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48"/>
                  </a:lnTo>
                  <a:lnTo>
                    <a:pt x="298" y="148"/>
                  </a:lnTo>
                  <a:lnTo>
                    <a:pt x="298" y="148"/>
                  </a:lnTo>
                  <a:lnTo>
                    <a:pt x="298" y="144"/>
                  </a:lnTo>
                  <a:lnTo>
                    <a:pt x="298" y="144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534"/>
            <p:cNvSpPr/>
            <p:nvPr/>
          </p:nvSpPr>
          <p:spPr bwMode="auto">
            <a:xfrm>
              <a:off x="8207481" y="4935988"/>
              <a:ext cx="456494" cy="228050"/>
            </a:xfrm>
            <a:custGeom>
              <a:avLst/>
              <a:gdLst/>
              <a:ahLst/>
              <a:cxnLst>
                <a:cxn ang="0">
                  <a:pos x="194" y="94"/>
                </a:cxn>
                <a:cxn ang="0">
                  <a:pos x="194" y="94"/>
                </a:cxn>
                <a:cxn ang="0">
                  <a:pos x="192" y="74"/>
                </a:cxn>
                <a:cxn ang="0">
                  <a:pos x="186" y="56"/>
                </a:cxn>
                <a:cxn ang="0">
                  <a:pos x="176" y="40"/>
                </a:cxn>
                <a:cxn ang="0">
                  <a:pos x="164" y="26"/>
                </a:cxn>
                <a:cxn ang="0">
                  <a:pos x="150" y="16"/>
                </a:cxn>
                <a:cxn ang="0">
                  <a:pos x="132" y="6"/>
                </a:cxn>
                <a:cxn ang="0">
                  <a:pos x="11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76" y="2"/>
                </a:cxn>
                <a:cxn ang="0">
                  <a:pos x="58" y="8"/>
                </a:cxn>
                <a:cxn ang="0">
                  <a:pos x="42" y="18"/>
                </a:cxn>
                <a:cxn ang="0">
                  <a:pos x="28" y="30"/>
                </a:cxn>
                <a:cxn ang="0">
                  <a:pos x="18" y="44"/>
                </a:cxn>
                <a:cxn ang="0">
                  <a:pos x="8" y="60"/>
                </a:cxn>
                <a:cxn ang="0">
                  <a:pos x="2" y="76"/>
                </a:cxn>
                <a:cxn ang="0">
                  <a:pos x="0" y="96"/>
                </a:cxn>
                <a:cxn ang="0">
                  <a:pos x="194" y="96"/>
                </a:cxn>
                <a:cxn ang="0">
                  <a:pos x="194" y="96"/>
                </a:cxn>
                <a:cxn ang="0">
                  <a:pos x="194" y="94"/>
                </a:cxn>
                <a:cxn ang="0">
                  <a:pos x="194" y="94"/>
                </a:cxn>
              </a:cxnLst>
              <a:rect l="0" t="0" r="r" b="b"/>
              <a:pathLst>
                <a:path w="194" h="96">
                  <a:moveTo>
                    <a:pt x="194" y="94"/>
                  </a:moveTo>
                  <a:lnTo>
                    <a:pt x="194" y="94"/>
                  </a:lnTo>
                  <a:lnTo>
                    <a:pt x="192" y="74"/>
                  </a:lnTo>
                  <a:lnTo>
                    <a:pt x="186" y="56"/>
                  </a:lnTo>
                  <a:lnTo>
                    <a:pt x="176" y="40"/>
                  </a:lnTo>
                  <a:lnTo>
                    <a:pt x="164" y="26"/>
                  </a:lnTo>
                  <a:lnTo>
                    <a:pt x="150" y="16"/>
                  </a:lnTo>
                  <a:lnTo>
                    <a:pt x="132" y="6"/>
                  </a:lnTo>
                  <a:lnTo>
                    <a:pt x="11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8"/>
                  </a:lnTo>
                  <a:lnTo>
                    <a:pt x="28" y="30"/>
                  </a:lnTo>
                  <a:lnTo>
                    <a:pt x="18" y="44"/>
                  </a:lnTo>
                  <a:lnTo>
                    <a:pt x="8" y="60"/>
                  </a:lnTo>
                  <a:lnTo>
                    <a:pt x="2" y="76"/>
                  </a:lnTo>
                  <a:lnTo>
                    <a:pt x="0" y="96"/>
                  </a:lnTo>
                  <a:lnTo>
                    <a:pt x="194" y="96"/>
                  </a:lnTo>
                  <a:lnTo>
                    <a:pt x="194" y="96"/>
                  </a:lnTo>
                  <a:lnTo>
                    <a:pt x="194" y="94"/>
                  </a:lnTo>
                  <a:lnTo>
                    <a:pt x="194" y="94"/>
                  </a:lnTo>
                  <a:close/>
                </a:path>
              </a:pathLst>
            </a:custGeom>
            <a:solidFill>
              <a:srgbClr val="FFCA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535"/>
            <p:cNvSpPr/>
            <p:nvPr/>
          </p:nvSpPr>
          <p:spPr bwMode="auto">
            <a:xfrm>
              <a:off x="6367387" y="4584411"/>
              <a:ext cx="1096527" cy="560623"/>
            </a:xfrm>
            <a:custGeom>
              <a:avLst/>
              <a:gdLst/>
              <a:ahLst/>
              <a:cxnLst>
                <a:cxn ang="0">
                  <a:pos x="466" y="224"/>
                </a:cxn>
                <a:cxn ang="0">
                  <a:pos x="466" y="224"/>
                </a:cxn>
                <a:cxn ang="0">
                  <a:pos x="462" y="200"/>
                </a:cxn>
                <a:cxn ang="0">
                  <a:pos x="458" y="178"/>
                </a:cxn>
                <a:cxn ang="0">
                  <a:pos x="452" y="156"/>
                </a:cxn>
                <a:cxn ang="0">
                  <a:pos x="444" y="134"/>
                </a:cxn>
                <a:cxn ang="0">
                  <a:pos x="432" y="114"/>
                </a:cxn>
                <a:cxn ang="0">
                  <a:pos x="420" y="96"/>
                </a:cxn>
                <a:cxn ang="0">
                  <a:pos x="406" y="78"/>
                </a:cxn>
                <a:cxn ang="0">
                  <a:pos x="390" y="62"/>
                </a:cxn>
                <a:cxn ang="0">
                  <a:pos x="374" y="48"/>
                </a:cxn>
                <a:cxn ang="0">
                  <a:pos x="356" y="36"/>
                </a:cxn>
                <a:cxn ang="0">
                  <a:pos x="336" y="24"/>
                </a:cxn>
                <a:cxn ang="0">
                  <a:pos x="314" y="16"/>
                </a:cxn>
                <a:cxn ang="0">
                  <a:pos x="294" y="8"/>
                </a:cxn>
                <a:cxn ang="0">
                  <a:pos x="270" y="4"/>
                </a:cxn>
                <a:cxn ang="0">
                  <a:pos x="248" y="2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00" y="2"/>
                </a:cxn>
                <a:cxn ang="0">
                  <a:pos x="178" y="8"/>
                </a:cxn>
                <a:cxn ang="0">
                  <a:pos x="156" y="14"/>
                </a:cxn>
                <a:cxn ang="0">
                  <a:pos x="136" y="22"/>
                </a:cxn>
                <a:cxn ang="0">
                  <a:pos x="116" y="32"/>
                </a:cxn>
                <a:cxn ang="0">
                  <a:pos x="96" y="44"/>
                </a:cxn>
                <a:cxn ang="0">
                  <a:pos x="80" y="58"/>
                </a:cxn>
                <a:cxn ang="0">
                  <a:pos x="64" y="74"/>
                </a:cxn>
                <a:cxn ang="0">
                  <a:pos x="50" y="90"/>
                </a:cxn>
                <a:cxn ang="0">
                  <a:pos x="36" y="108"/>
                </a:cxn>
                <a:cxn ang="0">
                  <a:pos x="26" y="126"/>
                </a:cxn>
                <a:cxn ang="0">
                  <a:pos x="16" y="148"/>
                </a:cxn>
                <a:cxn ang="0">
                  <a:pos x="8" y="168"/>
                </a:cxn>
                <a:cxn ang="0">
                  <a:pos x="4" y="190"/>
                </a:cxn>
                <a:cxn ang="0">
                  <a:pos x="0" y="214"/>
                </a:cxn>
                <a:cxn ang="0">
                  <a:pos x="0" y="236"/>
                </a:cxn>
                <a:cxn ang="0">
                  <a:pos x="466" y="232"/>
                </a:cxn>
                <a:cxn ang="0">
                  <a:pos x="466" y="232"/>
                </a:cxn>
                <a:cxn ang="0">
                  <a:pos x="466" y="224"/>
                </a:cxn>
                <a:cxn ang="0">
                  <a:pos x="466" y="224"/>
                </a:cxn>
              </a:cxnLst>
              <a:rect l="0" t="0" r="r" b="b"/>
              <a:pathLst>
                <a:path w="466" h="236">
                  <a:moveTo>
                    <a:pt x="466" y="224"/>
                  </a:moveTo>
                  <a:lnTo>
                    <a:pt x="466" y="224"/>
                  </a:lnTo>
                  <a:lnTo>
                    <a:pt x="462" y="200"/>
                  </a:lnTo>
                  <a:lnTo>
                    <a:pt x="458" y="178"/>
                  </a:lnTo>
                  <a:lnTo>
                    <a:pt x="452" y="156"/>
                  </a:lnTo>
                  <a:lnTo>
                    <a:pt x="444" y="134"/>
                  </a:lnTo>
                  <a:lnTo>
                    <a:pt x="432" y="114"/>
                  </a:lnTo>
                  <a:lnTo>
                    <a:pt x="420" y="96"/>
                  </a:lnTo>
                  <a:lnTo>
                    <a:pt x="406" y="78"/>
                  </a:lnTo>
                  <a:lnTo>
                    <a:pt x="390" y="62"/>
                  </a:lnTo>
                  <a:lnTo>
                    <a:pt x="374" y="48"/>
                  </a:lnTo>
                  <a:lnTo>
                    <a:pt x="356" y="36"/>
                  </a:lnTo>
                  <a:lnTo>
                    <a:pt x="336" y="24"/>
                  </a:lnTo>
                  <a:lnTo>
                    <a:pt x="314" y="16"/>
                  </a:lnTo>
                  <a:lnTo>
                    <a:pt x="294" y="8"/>
                  </a:lnTo>
                  <a:lnTo>
                    <a:pt x="270" y="4"/>
                  </a:lnTo>
                  <a:lnTo>
                    <a:pt x="248" y="2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00" y="2"/>
                  </a:lnTo>
                  <a:lnTo>
                    <a:pt x="178" y="8"/>
                  </a:lnTo>
                  <a:lnTo>
                    <a:pt x="156" y="14"/>
                  </a:lnTo>
                  <a:lnTo>
                    <a:pt x="136" y="22"/>
                  </a:lnTo>
                  <a:lnTo>
                    <a:pt x="116" y="32"/>
                  </a:lnTo>
                  <a:lnTo>
                    <a:pt x="96" y="44"/>
                  </a:lnTo>
                  <a:lnTo>
                    <a:pt x="80" y="58"/>
                  </a:lnTo>
                  <a:lnTo>
                    <a:pt x="64" y="74"/>
                  </a:lnTo>
                  <a:lnTo>
                    <a:pt x="50" y="90"/>
                  </a:lnTo>
                  <a:lnTo>
                    <a:pt x="36" y="108"/>
                  </a:lnTo>
                  <a:lnTo>
                    <a:pt x="26" y="126"/>
                  </a:lnTo>
                  <a:lnTo>
                    <a:pt x="16" y="148"/>
                  </a:lnTo>
                  <a:lnTo>
                    <a:pt x="8" y="168"/>
                  </a:lnTo>
                  <a:lnTo>
                    <a:pt x="4" y="190"/>
                  </a:lnTo>
                  <a:lnTo>
                    <a:pt x="0" y="214"/>
                  </a:lnTo>
                  <a:lnTo>
                    <a:pt x="0" y="236"/>
                  </a:lnTo>
                  <a:lnTo>
                    <a:pt x="466" y="232"/>
                  </a:lnTo>
                  <a:lnTo>
                    <a:pt x="466" y="232"/>
                  </a:lnTo>
                  <a:lnTo>
                    <a:pt x="466" y="224"/>
                  </a:lnTo>
                  <a:lnTo>
                    <a:pt x="466" y="224"/>
                  </a:lnTo>
                  <a:close/>
                </a:path>
              </a:pathLst>
            </a:custGeom>
            <a:solidFill>
              <a:srgbClr val="BB72A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536"/>
            <p:cNvSpPr/>
            <p:nvPr/>
          </p:nvSpPr>
          <p:spPr bwMode="auto">
            <a:xfrm>
              <a:off x="6513276" y="4736444"/>
              <a:ext cx="804747" cy="408590"/>
            </a:xfrm>
            <a:custGeom>
              <a:avLst/>
              <a:gdLst/>
              <a:ahLst/>
              <a:cxnLst>
                <a:cxn ang="0">
                  <a:pos x="340" y="164"/>
                </a:cxn>
                <a:cxn ang="0">
                  <a:pos x="340" y="164"/>
                </a:cxn>
                <a:cxn ang="0">
                  <a:pos x="340" y="146"/>
                </a:cxn>
                <a:cxn ang="0">
                  <a:pos x="336" y="128"/>
                </a:cxn>
                <a:cxn ang="0">
                  <a:pos x="332" y="112"/>
                </a:cxn>
                <a:cxn ang="0">
                  <a:pos x="326" y="98"/>
                </a:cxn>
                <a:cxn ang="0">
                  <a:pos x="318" y="82"/>
                </a:cxn>
                <a:cxn ang="0">
                  <a:pos x="308" y="70"/>
                </a:cxn>
                <a:cxn ang="0">
                  <a:pos x="298" y="56"/>
                </a:cxn>
                <a:cxn ang="0">
                  <a:pos x="286" y="44"/>
                </a:cxn>
                <a:cxn ang="0">
                  <a:pos x="274" y="34"/>
                </a:cxn>
                <a:cxn ang="0">
                  <a:pos x="260" y="24"/>
                </a:cxn>
                <a:cxn ang="0">
                  <a:pos x="246" y="16"/>
                </a:cxn>
                <a:cxn ang="0">
                  <a:pos x="232" y="10"/>
                </a:cxn>
                <a:cxn ang="0">
                  <a:pos x="216" y="6"/>
                </a:cxn>
                <a:cxn ang="0">
                  <a:pos x="198" y="2"/>
                </a:cxn>
                <a:cxn ang="0">
                  <a:pos x="182" y="0"/>
                </a:cxn>
                <a:cxn ang="0">
                  <a:pos x="164" y="0"/>
                </a:cxn>
                <a:cxn ang="0">
                  <a:pos x="164" y="0"/>
                </a:cxn>
                <a:cxn ang="0">
                  <a:pos x="148" y="0"/>
                </a:cxn>
                <a:cxn ang="0">
                  <a:pos x="130" y="4"/>
                </a:cxn>
                <a:cxn ang="0">
                  <a:pos x="114" y="8"/>
                </a:cxn>
                <a:cxn ang="0">
                  <a:pos x="100" y="14"/>
                </a:cxn>
                <a:cxn ang="0">
                  <a:pos x="86" y="22"/>
                </a:cxn>
                <a:cxn ang="0">
                  <a:pos x="72" y="32"/>
                </a:cxn>
                <a:cxn ang="0">
                  <a:pos x="60" y="42"/>
                </a:cxn>
                <a:cxn ang="0">
                  <a:pos x="48" y="52"/>
                </a:cxn>
                <a:cxn ang="0">
                  <a:pos x="36" y="64"/>
                </a:cxn>
                <a:cxn ang="0">
                  <a:pos x="28" y="78"/>
                </a:cxn>
                <a:cxn ang="0">
                  <a:pos x="20" y="92"/>
                </a:cxn>
                <a:cxn ang="0">
                  <a:pos x="12" y="106"/>
                </a:cxn>
                <a:cxn ang="0">
                  <a:pos x="8" y="122"/>
                </a:cxn>
                <a:cxn ang="0">
                  <a:pos x="4" y="138"/>
                </a:cxn>
                <a:cxn ang="0">
                  <a:pos x="2" y="154"/>
                </a:cxn>
                <a:cxn ang="0">
                  <a:pos x="0" y="172"/>
                </a:cxn>
                <a:cxn ang="0">
                  <a:pos x="342" y="168"/>
                </a:cxn>
                <a:cxn ang="0">
                  <a:pos x="342" y="168"/>
                </a:cxn>
                <a:cxn ang="0">
                  <a:pos x="340" y="164"/>
                </a:cxn>
                <a:cxn ang="0">
                  <a:pos x="340" y="164"/>
                </a:cxn>
              </a:cxnLst>
              <a:rect l="0" t="0" r="r" b="b"/>
              <a:pathLst>
                <a:path w="342" h="172">
                  <a:moveTo>
                    <a:pt x="340" y="164"/>
                  </a:moveTo>
                  <a:lnTo>
                    <a:pt x="340" y="164"/>
                  </a:lnTo>
                  <a:lnTo>
                    <a:pt x="340" y="146"/>
                  </a:lnTo>
                  <a:lnTo>
                    <a:pt x="336" y="128"/>
                  </a:lnTo>
                  <a:lnTo>
                    <a:pt x="332" y="112"/>
                  </a:lnTo>
                  <a:lnTo>
                    <a:pt x="326" y="98"/>
                  </a:lnTo>
                  <a:lnTo>
                    <a:pt x="318" y="82"/>
                  </a:lnTo>
                  <a:lnTo>
                    <a:pt x="308" y="70"/>
                  </a:lnTo>
                  <a:lnTo>
                    <a:pt x="298" y="56"/>
                  </a:lnTo>
                  <a:lnTo>
                    <a:pt x="286" y="44"/>
                  </a:lnTo>
                  <a:lnTo>
                    <a:pt x="274" y="34"/>
                  </a:lnTo>
                  <a:lnTo>
                    <a:pt x="260" y="24"/>
                  </a:lnTo>
                  <a:lnTo>
                    <a:pt x="246" y="16"/>
                  </a:lnTo>
                  <a:lnTo>
                    <a:pt x="232" y="10"/>
                  </a:lnTo>
                  <a:lnTo>
                    <a:pt x="216" y="6"/>
                  </a:lnTo>
                  <a:lnTo>
                    <a:pt x="198" y="2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8" y="0"/>
                  </a:lnTo>
                  <a:lnTo>
                    <a:pt x="130" y="4"/>
                  </a:lnTo>
                  <a:lnTo>
                    <a:pt x="114" y="8"/>
                  </a:lnTo>
                  <a:lnTo>
                    <a:pt x="100" y="14"/>
                  </a:lnTo>
                  <a:lnTo>
                    <a:pt x="86" y="22"/>
                  </a:lnTo>
                  <a:lnTo>
                    <a:pt x="72" y="32"/>
                  </a:lnTo>
                  <a:lnTo>
                    <a:pt x="60" y="42"/>
                  </a:lnTo>
                  <a:lnTo>
                    <a:pt x="48" y="52"/>
                  </a:lnTo>
                  <a:lnTo>
                    <a:pt x="36" y="64"/>
                  </a:lnTo>
                  <a:lnTo>
                    <a:pt x="28" y="78"/>
                  </a:lnTo>
                  <a:lnTo>
                    <a:pt x="20" y="92"/>
                  </a:lnTo>
                  <a:lnTo>
                    <a:pt x="12" y="106"/>
                  </a:lnTo>
                  <a:lnTo>
                    <a:pt x="8" y="122"/>
                  </a:lnTo>
                  <a:lnTo>
                    <a:pt x="4" y="138"/>
                  </a:lnTo>
                  <a:lnTo>
                    <a:pt x="2" y="154"/>
                  </a:lnTo>
                  <a:lnTo>
                    <a:pt x="0" y="172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0" y="164"/>
                  </a:lnTo>
                  <a:lnTo>
                    <a:pt x="340" y="164"/>
                  </a:lnTo>
                  <a:close/>
                </a:path>
              </a:pathLst>
            </a:custGeom>
            <a:solidFill>
              <a:srgbClr val="B3C0A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537"/>
            <p:cNvSpPr/>
            <p:nvPr/>
          </p:nvSpPr>
          <p:spPr bwMode="auto">
            <a:xfrm>
              <a:off x="6659166" y="4874224"/>
              <a:ext cx="527086" cy="275561"/>
            </a:xfrm>
            <a:custGeom>
              <a:avLst/>
              <a:gdLst/>
              <a:ahLst/>
              <a:cxnLst>
                <a:cxn ang="0">
                  <a:pos x="224" y="112"/>
                </a:cxn>
                <a:cxn ang="0">
                  <a:pos x="224" y="112"/>
                </a:cxn>
                <a:cxn ang="0">
                  <a:pos x="222" y="90"/>
                </a:cxn>
                <a:cxn ang="0">
                  <a:pos x="216" y="68"/>
                </a:cxn>
                <a:cxn ang="0">
                  <a:pos x="206" y="50"/>
                </a:cxn>
                <a:cxn ang="0">
                  <a:pos x="192" y="34"/>
                </a:cxn>
                <a:cxn ang="0">
                  <a:pos x="174" y="20"/>
                </a:cxn>
                <a:cxn ang="0">
                  <a:pos x="156" y="10"/>
                </a:cxn>
                <a:cxn ang="0">
                  <a:pos x="134" y="2"/>
                </a:cxn>
                <a:cxn ang="0">
                  <a:pos x="112" y="0"/>
                </a:cxn>
                <a:cxn ang="0">
                  <a:pos x="112" y="0"/>
                </a:cxn>
                <a:cxn ang="0">
                  <a:pos x="90" y="2"/>
                </a:cxn>
                <a:cxn ang="0">
                  <a:pos x="68" y="10"/>
                </a:cxn>
                <a:cxn ang="0">
                  <a:pos x="50" y="20"/>
                </a:cxn>
                <a:cxn ang="0">
                  <a:pos x="34" y="32"/>
                </a:cxn>
                <a:cxn ang="0">
                  <a:pos x="20" y="50"/>
                </a:cxn>
                <a:cxn ang="0">
                  <a:pos x="10" y="68"/>
                </a:cxn>
                <a:cxn ang="0">
                  <a:pos x="2" y="88"/>
                </a:cxn>
                <a:cxn ang="0">
                  <a:pos x="0" y="110"/>
                </a:cxn>
                <a:cxn ang="0">
                  <a:pos x="224" y="116"/>
                </a:cxn>
                <a:cxn ang="0">
                  <a:pos x="224" y="116"/>
                </a:cxn>
                <a:cxn ang="0">
                  <a:pos x="224" y="112"/>
                </a:cxn>
                <a:cxn ang="0">
                  <a:pos x="224" y="112"/>
                </a:cxn>
              </a:cxnLst>
              <a:rect l="0" t="0" r="r" b="b"/>
              <a:pathLst>
                <a:path w="224" h="116">
                  <a:moveTo>
                    <a:pt x="224" y="112"/>
                  </a:moveTo>
                  <a:lnTo>
                    <a:pt x="224" y="112"/>
                  </a:lnTo>
                  <a:lnTo>
                    <a:pt x="222" y="90"/>
                  </a:lnTo>
                  <a:lnTo>
                    <a:pt x="216" y="68"/>
                  </a:lnTo>
                  <a:lnTo>
                    <a:pt x="206" y="50"/>
                  </a:lnTo>
                  <a:lnTo>
                    <a:pt x="192" y="34"/>
                  </a:lnTo>
                  <a:lnTo>
                    <a:pt x="174" y="20"/>
                  </a:lnTo>
                  <a:lnTo>
                    <a:pt x="156" y="10"/>
                  </a:lnTo>
                  <a:lnTo>
                    <a:pt x="134" y="2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10"/>
                  </a:lnTo>
                  <a:lnTo>
                    <a:pt x="50" y="20"/>
                  </a:lnTo>
                  <a:lnTo>
                    <a:pt x="34" y="32"/>
                  </a:lnTo>
                  <a:lnTo>
                    <a:pt x="20" y="50"/>
                  </a:lnTo>
                  <a:lnTo>
                    <a:pt x="10" y="68"/>
                  </a:lnTo>
                  <a:lnTo>
                    <a:pt x="2" y="88"/>
                  </a:lnTo>
                  <a:lnTo>
                    <a:pt x="0" y="110"/>
                  </a:lnTo>
                  <a:lnTo>
                    <a:pt x="224" y="116"/>
                  </a:lnTo>
                  <a:lnTo>
                    <a:pt x="224" y="116"/>
                  </a:lnTo>
                  <a:lnTo>
                    <a:pt x="224" y="112"/>
                  </a:lnTo>
                  <a:lnTo>
                    <a:pt x="224" y="112"/>
                  </a:lnTo>
                  <a:close/>
                </a:path>
              </a:pathLst>
            </a:custGeom>
            <a:solidFill>
              <a:srgbClr val="E6DCA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538"/>
            <p:cNvSpPr/>
            <p:nvPr/>
          </p:nvSpPr>
          <p:spPr bwMode="auto">
            <a:xfrm>
              <a:off x="6795644" y="4997751"/>
              <a:ext cx="277661" cy="142531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8" y="58"/>
                </a:cxn>
                <a:cxn ang="0">
                  <a:pos x="116" y="48"/>
                </a:cxn>
                <a:cxn ang="0">
                  <a:pos x="112" y="36"/>
                </a:cxn>
                <a:cxn ang="0">
                  <a:pos x="108" y="26"/>
                </a:cxn>
                <a:cxn ang="0">
                  <a:pos x="100" y="18"/>
                </a:cxn>
                <a:cxn ang="0">
                  <a:pos x="92" y="10"/>
                </a:cxn>
                <a:cxn ang="0">
                  <a:pos x="82" y="6"/>
                </a:cxn>
                <a:cxn ang="0">
                  <a:pos x="70" y="2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48" y="2"/>
                </a:cxn>
                <a:cxn ang="0">
                  <a:pos x="36" y="6"/>
                </a:cxn>
                <a:cxn ang="0">
                  <a:pos x="26" y="10"/>
                </a:cxn>
                <a:cxn ang="0">
                  <a:pos x="18" y="18"/>
                </a:cxn>
                <a:cxn ang="0">
                  <a:pos x="12" y="26"/>
                </a:cxn>
                <a:cxn ang="0">
                  <a:pos x="6" y="36"/>
                </a:cxn>
                <a:cxn ang="0">
                  <a:pos x="2" y="46"/>
                </a:cxn>
                <a:cxn ang="0">
                  <a:pos x="0" y="58"/>
                </a:cxn>
                <a:cxn ang="0">
                  <a:pos x="118" y="60"/>
                </a:cxn>
                <a:cxn ang="0">
                  <a:pos x="118" y="58"/>
                </a:cxn>
              </a:cxnLst>
              <a:rect l="0" t="0" r="r" b="b"/>
              <a:pathLst>
                <a:path w="118" h="60">
                  <a:moveTo>
                    <a:pt x="118" y="58"/>
                  </a:moveTo>
                  <a:lnTo>
                    <a:pt x="118" y="58"/>
                  </a:lnTo>
                  <a:lnTo>
                    <a:pt x="116" y="48"/>
                  </a:lnTo>
                  <a:lnTo>
                    <a:pt x="112" y="36"/>
                  </a:lnTo>
                  <a:lnTo>
                    <a:pt x="108" y="26"/>
                  </a:lnTo>
                  <a:lnTo>
                    <a:pt x="100" y="18"/>
                  </a:lnTo>
                  <a:lnTo>
                    <a:pt x="92" y="10"/>
                  </a:lnTo>
                  <a:lnTo>
                    <a:pt x="82" y="6"/>
                  </a:lnTo>
                  <a:lnTo>
                    <a:pt x="7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36" y="6"/>
                  </a:lnTo>
                  <a:lnTo>
                    <a:pt x="26" y="10"/>
                  </a:lnTo>
                  <a:lnTo>
                    <a:pt x="18" y="18"/>
                  </a:lnTo>
                  <a:lnTo>
                    <a:pt x="12" y="26"/>
                  </a:lnTo>
                  <a:lnTo>
                    <a:pt x="6" y="36"/>
                  </a:lnTo>
                  <a:lnTo>
                    <a:pt x="2" y="46"/>
                  </a:lnTo>
                  <a:lnTo>
                    <a:pt x="0" y="58"/>
                  </a:lnTo>
                  <a:lnTo>
                    <a:pt x="118" y="60"/>
                  </a:lnTo>
                  <a:lnTo>
                    <a:pt x="118" y="58"/>
                  </a:lnTo>
                  <a:close/>
                </a:path>
              </a:pathLst>
            </a:custGeom>
            <a:solidFill>
              <a:srgbClr val="A2868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539"/>
            <p:cNvSpPr/>
            <p:nvPr/>
          </p:nvSpPr>
          <p:spPr bwMode="auto">
            <a:xfrm>
              <a:off x="823572" y="5126030"/>
              <a:ext cx="480025" cy="1425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184" y="0"/>
                </a:cxn>
                <a:cxn ang="0">
                  <a:pos x="184" y="0"/>
                </a:cxn>
                <a:cxn ang="0">
                  <a:pos x="186" y="4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04" y="6"/>
                </a:cxn>
                <a:cxn ang="0">
                  <a:pos x="204" y="6"/>
                </a:cxn>
                <a:cxn ang="0">
                  <a:pos x="204" y="0"/>
                </a:cxn>
              </a:cxnLst>
              <a:rect l="0" t="0" r="r" b="b"/>
              <a:pathLst>
                <a:path w="204" h="6">
                  <a:moveTo>
                    <a:pt x="204" y="0"/>
                  </a:moveTo>
                  <a:lnTo>
                    <a:pt x="184" y="0"/>
                  </a:lnTo>
                  <a:lnTo>
                    <a:pt x="184" y="0"/>
                  </a:lnTo>
                  <a:lnTo>
                    <a:pt x="186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D3B3C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540"/>
            <p:cNvSpPr/>
            <p:nvPr/>
          </p:nvSpPr>
          <p:spPr bwMode="auto">
            <a:xfrm>
              <a:off x="823572" y="5126030"/>
              <a:ext cx="480025" cy="14253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184" y="0"/>
                </a:cxn>
                <a:cxn ang="0">
                  <a:pos x="184" y="0"/>
                </a:cxn>
                <a:cxn ang="0">
                  <a:pos x="186" y="4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04" y="6"/>
                </a:cxn>
                <a:cxn ang="0">
                  <a:pos x="204" y="6"/>
                </a:cxn>
                <a:cxn ang="0">
                  <a:pos x="204" y="0"/>
                </a:cxn>
              </a:cxnLst>
              <a:rect l="0" t="0" r="r" b="b"/>
              <a:pathLst>
                <a:path w="204" h="6">
                  <a:moveTo>
                    <a:pt x="204" y="0"/>
                  </a:moveTo>
                  <a:lnTo>
                    <a:pt x="184" y="0"/>
                  </a:lnTo>
                  <a:lnTo>
                    <a:pt x="184" y="0"/>
                  </a:lnTo>
                  <a:lnTo>
                    <a:pt x="186" y="4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4" y="6"/>
                  </a:lnTo>
                  <a:lnTo>
                    <a:pt x="204" y="6"/>
                  </a:lnTo>
                  <a:lnTo>
                    <a:pt x="20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541"/>
            <p:cNvSpPr/>
            <p:nvPr/>
          </p:nvSpPr>
          <p:spPr bwMode="auto">
            <a:xfrm>
              <a:off x="823572" y="4769701"/>
              <a:ext cx="480025" cy="35632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0"/>
                </a:cxn>
                <a:cxn ang="0">
                  <a:pos x="88" y="2"/>
                </a:cxn>
                <a:cxn ang="0">
                  <a:pos x="76" y="6"/>
                </a:cxn>
                <a:cxn ang="0">
                  <a:pos x="64" y="12"/>
                </a:cxn>
                <a:cxn ang="0">
                  <a:pos x="54" y="22"/>
                </a:cxn>
                <a:cxn ang="0">
                  <a:pos x="44" y="32"/>
                </a:cxn>
                <a:cxn ang="0">
                  <a:pos x="36" y="44"/>
                </a:cxn>
                <a:cxn ang="0">
                  <a:pos x="24" y="70"/>
                </a:cxn>
                <a:cxn ang="0">
                  <a:pos x="14" y="96"/>
                </a:cxn>
                <a:cxn ang="0">
                  <a:pos x="6" y="120"/>
                </a:cxn>
                <a:cxn ang="0">
                  <a:pos x="0" y="150"/>
                </a:cxn>
                <a:cxn ang="0">
                  <a:pos x="22" y="150"/>
                </a:cxn>
                <a:cxn ang="0">
                  <a:pos x="22" y="150"/>
                </a:cxn>
                <a:cxn ang="0">
                  <a:pos x="28" y="126"/>
                </a:cxn>
                <a:cxn ang="0">
                  <a:pos x="32" y="106"/>
                </a:cxn>
                <a:cxn ang="0">
                  <a:pos x="40" y="84"/>
                </a:cxn>
                <a:cxn ang="0">
                  <a:pos x="50" y="64"/>
                </a:cxn>
                <a:cxn ang="0">
                  <a:pos x="58" y="54"/>
                </a:cxn>
                <a:cxn ang="0">
                  <a:pos x="64" y="46"/>
                </a:cxn>
                <a:cxn ang="0">
                  <a:pos x="72" y="38"/>
                </a:cxn>
                <a:cxn ang="0">
                  <a:pos x="82" y="32"/>
                </a:cxn>
                <a:cxn ang="0">
                  <a:pos x="92" y="28"/>
                </a:cxn>
                <a:cxn ang="0">
                  <a:pos x="104" y="28"/>
                </a:cxn>
                <a:cxn ang="0">
                  <a:pos x="104" y="28"/>
                </a:cxn>
                <a:cxn ang="0">
                  <a:pos x="108" y="28"/>
                </a:cxn>
                <a:cxn ang="0">
                  <a:pos x="108" y="28"/>
                </a:cxn>
                <a:cxn ang="0">
                  <a:pos x="120" y="30"/>
                </a:cxn>
                <a:cxn ang="0">
                  <a:pos x="130" y="34"/>
                </a:cxn>
                <a:cxn ang="0">
                  <a:pos x="140" y="38"/>
                </a:cxn>
                <a:cxn ang="0">
                  <a:pos x="148" y="46"/>
                </a:cxn>
                <a:cxn ang="0">
                  <a:pos x="154" y="52"/>
                </a:cxn>
                <a:cxn ang="0">
                  <a:pos x="160" y="62"/>
                </a:cxn>
                <a:cxn ang="0">
                  <a:pos x="170" y="80"/>
                </a:cxn>
                <a:cxn ang="0">
                  <a:pos x="178" y="100"/>
                </a:cxn>
                <a:cxn ang="0">
                  <a:pos x="182" y="120"/>
                </a:cxn>
                <a:cxn ang="0">
                  <a:pos x="184" y="138"/>
                </a:cxn>
                <a:cxn ang="0">
                  <a:pos x="184" y="150"/>
                </a:cxn>
                <a:cxn ang="0">
                  <a:pos x="204" y="150"/>
                </a:cxn>
                <a:cxn ang="0">
                  <a:pos x="204" y="150"/>
                </a:cxn>
                <a:cxn ang="0">
                  <a:pos x="204" y="134"/>
                </a:cxn>
                <a:cxn ang="0">
                  <a:pos x="200" y="114"/>
                </a:cxn>
                <a:cxn ang="0">
                  <a:pos x="194" y="90"/>
                </a:cxn>
                <a:cxn ang="0">
                  <a:pos x="186" y="64"/>
                </a:cxn>
                <a:cxn ang="0">
                  <a:pos x="180" y="54"/>
                </a:cxn>
                <a:cxn ang="0">
                  <a:pos x="174" y="42"/>
                </a:cxn>
                <a:cxn ang="0">
                  <a:pos x="166" y="32"/>
                </a:cxn>
                <a:cxn ang="0">
                  <a:pos x="156" y="22"/>
                </a:cxn>
                <a:cxn ang="0">
                  <a:pos x="146" y="14"/>
                </a:cxn>
                <a:cxn ang="0">
                  <a:pos x="136" y="8"/>
                </a:cxn>
                <a:cxn ang="0">
                  <a:pos x="122" y="2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02" y="0"/>
                </a:cxn>
              </a:cxnLst>
              <a:rect l="0" t="0" r="r" b="b"/>
              <a:pathLst>
                <a:path w="204" h="150">
                  <a:moveTo>
                    <a:pt x="102" y="0"/>
                  </a:moveTo>
                  <a:lnTo>
                    <a:pt x="102" y="0"/>
                  </a:lnTo>
                  <a:lnTo>
                    <a:pt x="88" y="2"/>
                  </a:lnTo>
                  <a:lnTo>
                    <a:pt x="76" y="6"/>
                  </a:lnTo>
                  <a:lnTo>
                    <a:pt x="64" y="12"/>
                  </a:lnTo>
                  <a:lnTo>
                    <a:pt x="54" y="22"/>
                  </a:lnTo>
                  <a:lnTo>
                    <a:pt x="44" y="32"/>
                  </a:lnTo>
                  <a:lnTo>
                    <a:pt x="36" y="44"/>
                  </a:lnTo>
                  <a:lnTo>
                    <a:pt x="24" y="70"/>
                  </a:lnTo>
                  <a:lnTo>
                    <a:pt x="14" y="96"/>
                  </a:lnTo>
                  <a:lnTo>
                    <a:pt x="6" y="120"/>
                  </a:lnTo>
                  <a:lnTo>
                    <a:pt x="0" y="150"/>
                  </a:lnTo>
                  <a:lnTo>
                    <a:pt x="22" y="150"/>
                  </a:lnTo>
                  <a:lnTo>
                    <a:pt x="22" y="150"/>
                  </a:lnTo>
                  <a:lnTo>
                    <a:pt x="28" y="126"/>
                  </a:lnTo>
                  <a:lnTo>
                    <a:pt x="32" y="106"/>
                  </a:lnTo>
                  <a:lnTo>
                    <a:pt x="40" y="84"/>
                  </a:lnTo>
                  <a:lnTo>
                    <a:pt x="50" y="64"/>
                  </a:lnTo>
                  <a:lnTo>
                    <a:pt x="58" y="54"/>
                  </a:lnTo>
                  <a:lnTo>
                    <a:pt x="64" y="46"/>
                  </a:lnTo>
                  <a:lnTo>
                    <a:pt x="72" y="38"/>
                  </a:lnTo>
                  <a:lnTo>
                    <a:pt x="82" y="32"/>
                  </a:lnTo>
                  <a:lnTo>
                    <a:pt x="92" y="28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120" y="30"/>
                  </a:lnTo>
                  <a:lnTo>
                    <a:pt x="130" y="34"/>
                  </a:lnTo>
                  <a:lnTo>
                    <a:pt x="140" y="38"/>
                  </a:lnTo>
                  <a:lnTo>
                    <a:pt x="148" y="46"/>
                  </a:lnTo>
                  <a:lnTo>
                    <a:pt x="154" y="52"/>
                  </a:lnTo>
                  <a:lnTo>
                    <a:pt x="160" y="62"/>
                  </a:lnTo>
                  <a:lnTo>
                    <a:pt x="170" y="80"/>
                  </a:lnTo>
                  <a:lnTo>
                    <a:pt x="178" y="100"/>
                  </a:lnTo>
                  <a:lnTo>
                    <a:pt x="182" y="120"/>
                  </a:lnTo>
                  <a:lnTo>
                    <a:pt x="184" y="138"/>
                  </a:lnTo>
                  <a:lnTo>
                    <a:pt x="184" y="150"/>
                  </a:lnTo>
                  <a:lnTo>
                    <a:pt x="204" y="150"/>
                  </a:lnTo>
                  <a:lnTo>
                    <a:pt x="204" y="150"/>
                  </a:lnTo>
                  <a:lnTo>
                    <a:pt x="204" y="134"/>
                  </a:lnTo>
                  <a:lnTo>
                    <a:pt x="200" y="114"/>
                  </a:lnTo>
                  <a:lnTo>
                    <a:pt x="194" y="90"/>
                  </a:lnTo>
                  <a:lnTo>
                    <a:pt x="186" y="64"/>
                  </a:lnTo>
                  <a:lnTo>
                    <a:pt x="180" y="54"/>
                  </a:lnTo>
                  <a:lnTo>
                    <a:pt x="174" y="42"/>
                  </a:lnTo>
                  <a:lnTo>
                    <a:pt x="166" y="32"/>
                  </a:lnTo>
                  <a:lnTo>
                    <a:pt x="156" y="22"/>
                  </a:lnTo>
                  <a:lnTo>
                    <a:pt x="146" y="14"/>
                  </a:lnTo>
                  <a:lnTo>
                    <a:pt x="136" y="8"/>
                  </a:lnTo>
                  <a:lnTo>
                    <a:pt x="122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27F9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542"/>
            <p:cNvSpPr/>
            <p:nvPr/>
          </p:nvSpPr>
          <p:spPr bwMode="auto">
            <a:xfrm>
              <a:off x="823572" y="4769701"/>
              <a:ext cx="480025" cy="35632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0"/>
                </a:cxn>
                <a:cxn ang="0">
                  <a:pos x="88" y="2"/>
                </a:cxn>
                <a:cxn ang="0">
                  <a:pos x="76" y="6"/>
                </a:cxn>
                <a:cxn ang="0">
                  <a:pos x="64" y="12"/>
                </a:cxn>
                <a:cxn ang="0">
                  <a:pos x="54" y="22"/>
                </a:cxn>
                <a:cxn ang="0">
                  <a:pos x="44" y="32"/>
                </a:cxn>
                <a:cxn ang="0">
                  <a:pos x="36" y="44"/>
                </a:cxn>
                <a:cxn ang="0">
                  <a:pos x="24" y="70"/>
                </a:cxn>
                <a:cxn ang="0">
                  <a:pos x="14" y="96"/>
                </a:cxn>
                <a:cxn ang="0">
                  <a:pos x="6" y="120"/>
                </a:cxn>
                <a:cxn ang="0">
                  <a:pos x="0" y="150"/>
                </a:cxn>
                <a:cxn ang="0">
                  <a:pos x="22" y="150"/>
                </a:cxn>
                <a:cxn ang="0">
                  <a:pos x="22" y="150"/>
                </a:cxn>
                <a:cxn ang="0">
                  <a:pos x="28" y="126"/>
                </a:cxn>
                <a:cxn ang="0">
                  <a:pos x="32" y="106"/>
                </a:cxn>
                <a:cxn ang="0">
                  <a:pos x="40" y="84"/>
                </a:cxn>
                <a:cxn ang="0">
                  <a:pos x="50" y="64"/>
                </a:cxn>
                <a:cxn ang="0">
                  <a:pos x="58" y="54"/>
                </a:cxn>
                <a:cxn ang="0">
                  <a:pos x="64" y="46"/>
                </a:cxn>
                <a:cxn ang="0">
                  <a:pos x="72" y="38"/>
                </a:cxn>
                <a:cxn ang="0">
                  <a:pos x="82" y="32"/>
                </a:cxn>
                <a:cxn ang="0">
                  <a:pos x="92" y="28"/>
                </a:cxn>
                <a:cxn ang="0">
                  <a:pos x="104" y="28"/>
                </a:cxn>
                <a:cxn ang="0">
                  <a:pos x="104" y="28"/>
                </a:cxn>
                <a:cxn ang="0">
                  <a:pos x="108" y="28"/>
                </a:cxn>
                <a:cxn ang="0">
                  <a:pos x="108" y="28"/>
                </a:cxn>
                <a:cxn ang="0">
                  <a:pos x="120" y="30"/>
                </a:cxn>
                <a:cxn ang="0">
                  <a:pos x="130" y="34"/>
                </a:cxn>
                <a:cxn ang="0">
                  <a:pos x="140" y="38"/>
                </a:cxn>
                <a:cxn ang="0">
                  <a:pos x="148" y="46"/>
                </a:cxn>
                <a:cxn ang="0">
                  <a:pos x="154" y="52"/>
                </a:cxn>
                <a:cxn ang="0">
                  <a:pos x="160" y="62"/>
                </a:cxn>
                <a:cxn ang="0">
                  <a:pos x="170" y="80"/>
                </a:cxn>
                <a:cxn ang="0">
                  <a:pos x="178" y="100"/>
                </a:cxn>
                <a:cxn ang="0">
                  <a:pos x="182" y="120"/>
                </a:cxn>
                <a:cxn ang="0">
                  <a:pos x="184" y="138"/>
                </a:cxn>
                <a:cxn ang="0">
                  <a:pos x="184" y="150"/>
                </a:cxn>
                <a:cxn ang="0">
                  <a:pos x="204" y="150"/>
                </a:cxn>
                <a:cxn ang="0">
                  <a:pos x="204" y="150"/>
                </a:cxn>
                <a:cxn ang="0">
                  <a:pos x="204" y="134"/>
                </a:cxn>
                <a:cxn ang="0">
                  <a:pos x="200" y="114"/>
                </a:cxn>
                <a:cxn ang="0">
                  <a:pos x="194" y="90"/>
                </a:cxn>
                <a:cxn ang="0">
                  <a:pos x="186" y="64"/>
                </a:cxn>
                <a:cxn ang="0">
                  <a:pos x="180" y="54"/>
                </a:cxn>
                <a:cxn ang="0">
                  <a:pos x="174" y="42"/>
                </a:cxn>
                <a:cxn ang="0">
                  <a:pos x="166" y="32"/>
                </a:cxn>
                <a:cxn ang="0">
                  <a:pos x="156" y="22"/>
                </a:cxn>
                <a:cxn ang="0">
                  <a:pos x="146" y="14"/>
                </a:cxn>
                <a:cxn ang="0">
                  <a:pos x="136" y="8"/>
                </a:cxn>
                <a:cxn ang="0">
                  <a:pos x="122" y="2"/>
                </a:cxn>
                <a:cxn ang="0">
                  <a:pos x="108" y="0"/>
                </a:cxn>
                <a:cxn ang="0">
                  <a:pos x="108" y="0"/>
                </a:cxn>
                <a:cxn ang="0">
                  <a:pos x="102" y="0"/>
                </a:cxn>
              </a:cxnLst>
              <a:rect l="0" t="0" r="r" b="b"/>
              <a:pathLst>
                <a:path w="204" h="150">
                  <a:moveTo>
                    <a:pt x="102" y="0"/>
                  </a:moveTo>
                  <a:lnTo>
                    <a:pt x="102" y="0"/>
                  </a:lnTo>
                  <a:lnTo>
                    <a:pt x="88" y="2"/>
                  </a:lnTo>
                  <a:lnTo>
                    <a:pt x="76" y="6"/>
                  </a:lnTo>
                  <a:lnTo>
                    <a:pt x="64" y="12"/>
                  </a:lnTo>
                  <a:lnTo>
                    <a:pt x="54" y="22"/>
                  </a:lnTo>
                  <a:lnTo>
                    <a:pt x="44" y="32"/>
                  </a:lnTo>
                  <a:lnTo>
                    <a:pt x="36" y="44"/>
                  </a:lnTo>
                  <a:lnTo>
                    <a:pt x="24" y="70"/>
                  </a:lnTo>
                  <a:lnTo>
                    <a:pt x="14" y="96"/>
                  </a:lnTo>
                  <a:lnTo>
                    <a:pt x="6" y="120"/>
                  </a:lnTo>
                  <a:lnTo>
                    <a:pt x="0" y="150"/>
                  </a:lnTo>
                  <a:lnTo>
                    <a:pt x="22" y="150"/>
                  </a:lnTo>
                  <a:lnTo>
                    <a:pt x="22" y="150"/>
                  </a:lnTo>
                  <a:lnTo>
                    <a:pt x="28" y="126"/>
                  </a:lnTo>
                  <a:lnTo>
                    <a:pt x="32" y="106"/>
                  </a:lnTo>
                  <a:lnTo>
                    <a:pt x="40" y="84"/>
                  </a:lnTo>
                  <a:lnTo>
                    <a:pt x="50" y="64"/>
                  </a:lnTo>
                  <a:lnTo>
                    <a:pt x="58" y="54"/>
                  </a:lnTo>
                  <a:lnTo>
                    <a:pt x="64" y="46"/>
                  </a:lnTo>
                  <a:lnTo>
                    <a:pt x="72" y="38"/>
                  </a:lnTo>
                  <a:lnTo>
                    <a:pt x="82" y="32"/>
                  </a:lnTo>
                  <a:lnTo>
                    <a:pt x="92" y="28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8" y="28"/>
                  </a:lnTo>
                  <a:lnTo>
                    <a:pt x="108" y="28"/>
                  </a:lnTo>
                  <a:lnTo>
                    <a:pt x="120" y="30"/>
                  </a:lnTo>
                  <a:lnTo>
                    <a:pt x="130" y="34"/>
                  </a:lnTo>
                  <a:lnTo>
                    <a:pt x="140" y="38"/>
                  </a:lnTo>
                  <a:lnTo>
                    <a:pt x="148" y="46"/>
                  </a:lnTo>
                  <a:lnTo>
                    <a:pt x="154" y="52"/>
                  </a:lnTo>
                  <a:lnTo>
                    <a:pt x="160" y="62"/>
                  </a:lnTo>
                  <a:lnTo>
                    <a:pt x="170" y="80"/>
                  </a:lnTo>
                  <a:lnTo>
                    <a:pt x="178" y="100"/>
                  </a:lnTo>
                  <a:lnTo>
                    <a:pt x="182" y="120"/>
                  </a:lnTo>
                  <a:lnTo>
                    <a:pt x="184" y="138"/>
                  </a:lnTo>
                  <a:lnTo>
                    <a:pt x="184" y="150"/>
                  </a:lnTo>
                  <a:lnTo>
                    <a:pt x="204" y="150"/>
                  </a:lnTo>
                  <a:lnTo>
                    <a:pt x="204" y="150"/>
                  </a:lnTo>
                  <a:lnTo>
                    <a:pt x="204" y="134"/>
                  </a:lnTo>
                  <a:lnTo>
                    <a:pt x="200" y="114"/>
                  </a:lnTo>
                  <a:lnTo>
                    <a:pt x="194" y="90"/>
                  </a:lnTo>
                  <a:lnTo>
                    <a:pt x="186" y="64"/>
                  </a:lnTo>
                  <a:lnTo>
                    <a:pt x="180" y="54"/>
                  </a:lnTo>
                  <a:lnTo>
                    <a:pt x="174" y="42"/>
                  </a:lnTo>
                  <a:lnTo>
                    <a:pt x="166" y="32"/>
                  </a:lnTo>
                  <a:lnTo>
                    <a:pt x="156" y="22"/>
                  </a:lnTo>
                  <a:lnTo>
                    <a:pt x="146" y="14"/>
                  </a:lnTo>
                  <a:lnTo>
                    <a:pt x="136" y="8"/>
                  </a:lnTo>
                  <a:lnTo>
                    <a:pt x="122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543"/>
            <p:cNvSpPr/>
            <p:nvPr/>
          </p:nvSpPr>
          <p:spPr bwMode="auto">
            <a:xfrm>
              <a:off x="875339" y="5126030"/>
              <a:ext cx="385902" cy="950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42" y="2"/>
                </a:cxn>
                <a:cxn ang="0">
                  <a:pos x="126" y="2"/>
                </a:cxn>
                <a:cxn ang="0">
                  <a:pos x="126" y="2"/>
                </a:cxn>
                <a:cxn ang="0">
                  <a:pos x="126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64" y="4"/>
                </a:cxn>
                <a:cxn ang="0">
                  <a:pos x="164" y="4"/>
                </a:cxn>
                <a:cxn ang="0">
                  <a:pos x="162" y="0"/>
                </a:cxn>
              </a:cxnLst>
              <a:rect l="0" t="0" r="r" b="b"/>
              <a:pathLst>
                <a:path w="164" h="4">
                  <a:moveTo>
                    <a:pt x="162" y="0"/>
                  </a:moveTo>
                  <a:lnTo>
                    <a:pt x="142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090A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544"/>
            <p:cNvSpPr/>
            <p:nvPr/>
          </p:nvSpPr>
          <p:spPr bwMode="auto">
            <a:xfrm>
              <a:off x="875339" y="5126030"/>
              <a:ext cx="385902" cy="950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42" y="0"/>
                </a:cxn>
                <a:cxn ang="0">
                  <a:pos x="142" y="0"/>
                </a:cxn>
                <a:cxn ang="0">
                  <a:pos x="142" y="2"/>
                </a:cxn>
                <a:cxn ang="0">
                  <a:pos x="126" y="2"/>
                </a:cxn>
                <a:cxn ang="0">
                  <a:pos x="126" y="2"/>
                </a:cxn>
                <a:cxn ang="0">
                  <a:pos x="126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64" y="4"/>
                </a:cxn>
                <a:cxn ang="0">
                  <a:pos x="164" y="4"/>
                </a:cxn>
                <a:cxn ang="0">
                  <a:pos x="162" y="0"/>
                </a:cxn>
              </a:cxnLst>
              <a:rect l="0" t="0" r="r" b="b"/>
              <a:pathLst>
                <a:path w="164" h="4">
                  <a:moveTo>
                    <a:pt x="162" y="0"/>
                  </a:moveTo>
                  <a:lnTo>
                    <a:pt x="142" y="0"/>
                  </a:lnTo>
                  <a:lnTo>
                    <a:pt x="142" y="0"/>
                  </a:lnTo>
                  <a:lnTo>
                    <a:pt x="142" y="2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64" y="4"/>
                  </a:lnTo>
                  <a:lnTo>
                    <a:pt x="164" y="4"/>
                  </a:lnTo>
                  <a:lnTo>
                    <a:pt x="16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545"/>
            <p:cNvSpPr/>
            <p:nvPr/>
          </p:nvSpPr>
          <p:spPr bwMode="auto">
            <a:xfrm>
              <a:off x="875339" y="4836216"/>
              <a:ext cx="381196" cy="289814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70" y="0"/>
                </a:cxn>
                <a:cxn ang="0">
                  <a:pos x="60" y="4"/>
                </a:cxn>
                <a:cxn ang="0">
                  <a:pos x="50" y="10"/>
                </a:cxn>
                <a:cxn ang="0">
                  <a:pos x="42" y="18"/>
                </a:cxn>
                <a:cxn ang="0">
                  <a:pos x="36" y="26"/>
                </a:cxn>
                <a:cxn ang="0">
                  <a:pos x="28" y="36"/>
                </a:cxn>
                <a:cxn ang="0">
                  <a:pos x="18" y="56"/>
                </a:cxn>
                <a:cxn ang="0">
                  <a:pos x="10" y="78"/>
                </a:cxn>
                <a:cxn ang="0">
                  <a:pos x="6" y="98"/>
                </a:cxn>
                <a:cxn ang="0">
                  <a:pos x="0" y="122"/>
                </a:cxn>
                <a:cxn ang="0">
                  <a:pos x="24" y="122"/>
                </a:cxn>
                <a:cxn ang="0">
                  <a:pos x="24" y="122"/>
                </a:cxn>
                <a:cxn ang="0">
                  <a:pos x="26" y="106"/>
                </a:cxn>
                <a:cxn ang="0">
                  <a:pos x="30" y="92"/>
                </a:cxn>
                <a:cxn ang="0">
                  <a:pos x="36" y="76"/>
                </a:cxn>
                <a:cxn ang="0">
                  <a:pos x="44" y="60"/>
                </a:cxn>
                <a:cxn ang="0">
                  <a:pos x="54" y="46"/>
                </a:cxn>
                <a:cxn ang="0">
                  <a:pos x="60" y="40"/>
                </a:cxn>
                <a:cxn ang="0">
                  <a:pos x="66" y="36"/>
                </a:cxn>
                <a:cxn ang="0">
                  <a:pos x="74" y="34"/>
                </a:cxn>
                <a:cxn ang="0">
                  <a:pos x="82" y="32"/>
                </a:cxn>
                <a:cxn ang="0">
                  <a:pos x="82" y="32"/>
                </a:cxn>
                <a:cxn ang="0">
                  <a:pos x="86" y="32"/>
                </a:cxn>
                <a:cxn ang="0">
                  <a:pos x="86" y="32"/>
                </a:cxn>
                <a:cxn ang="0">
                  <a:pos x="94" y="34"/>
                </a:cxn>
                <a:cxn ang="0">
                  <a:pos x="102" y="36"/>
                </a:cxn>
                <a:cxn ang="0">
                  <a:pos x="110" y="40"/>
                </a:cxn>
                <a:cxn ang="0">
                  <a:pos x="116" y="46"/>
                </a:cxn>
                <a:cxn ang="0">
                  <a:pos x="124" y="58"/>
                </a:cxn>
                <a:cxn ang="0">
                  <a:pos x="132" y="72"/>
                </a:cxn>
                <a:cxn ang="0">
                  <a:pos x="138" y="86"/>
                </a:cxn>
                <a:cxn ang="0">
                  <a:pos x="140" y="100"/>
                </a:cxn>
                <a:cxn ang="0">
                  <a:pos x="142" y="122"/>
                </a:cxn>
                <a:cxn ang="0">
                  <a:pos x="162" y="122"/>
                </a:cxn>
                <a:cxn ang="0">
                  <a:pos x="162" y="122"/>
                </a:cxn>
                <a:cxn ang="0">
                  <a:pos x="162" y="110"/>
                </a:cxn>
                <a:cxn ang="0">
                  <a:pos x="160" y="92"/>
                </a:cxn>
                <a:cxn ang="0">
                  <a:pos x="156" y="72"/>
                </a:cxn>
                <a:cxn ang="0">
                  <a:pos x="148" y="52"/>
                </a:cxn>
                <a:cxn ang="0">
                  <a:pos x="138" y="34"/>
                </a:cxn>
                <a:cxn ang="0">
                  <a:pos x="132" y="24"/>
                </a:cxn>
                <a:cxn ang="0">
                  <a:pos x="126" y="18"/>
                </a:cxn>
                <a:cxn ang="0">
                  <a:pos x="118" y="10"/>
                </a:cxn>
                <a:cxn ang="0">
                  <a:pos x="108" y="6"/>
                </a:cxn>
                <a:cxn ang="0">
                  <a:pos x="98" y="2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82" y="0"/>
                </a:cxn>
              </a:cxnLst>
              <a:rect l="0" t="0" r="r" b="b"/>
              <a:pathLst>
                <a:path w="162" h="122">
                  <a:moveTo>
                    <a:pt x="82" y="0"/>
                  </a:moveTo>
                  <a:lnTo>
                    <a:pt x="82" y="0"/>
                  </a:lnTo>
                  <a:lnTo>
                    <a:pt x="70" y="0"/>
                  </a:lnTo>
                  <a:lnTo>
                    <a:pt x="60" y="4"/>
                  </a:lnTo>
                  <a:lnTo>
                    <a:pt x="50" y="10"/>
                  </a:lnTo>
                  <a:lnTo>
                    <a:pt x="42" y="18"/>
                  </a:lnTo>
                  <a:lnTo>
                    <a:pt x="36" y="26"/>
                  </a:lnTo>
                  <a:lnTo>
                    <a:pt x="28" y="36"/>
                  </a:lnTo>
                  <a:lnTo>
                    <a:pt x="18" y="56"/>
                  </a:lnTo>
                  <a:lnTo>
                    <a:pt x="10" y="78"/>
                  </a:lnTo>
                  <a:lnTo>
                    <a:pt x="6" y="98"/>
                  </a:lnTo>
                  <a:lnTo>
                    <a:pt x="0" y="122"/>
                  </a:lnTo>
                  <a:lnTo>
                    <a:pt x="24" y="122"/>
                  </a:lnTo>
                  <a:lnTo>
                    <a:pt x="24" y="122"/>
                  </a:lnTo>
                  <a:lnTo>
                    <a:pt x="26" y="106"/>
                  </a:lnTo>
                  <a:lnTo>
                    <a:pt x="30" y="92"/>
                  </a:lnTo>
                  <a:lnTo>
                    <a:pt x="36" y="76"/>
                  </a:lnTo>
                  <a:lnTo>
                    <a:pt x="44" y="60"/>
                  </a:lnTo>
                  <a:lnTo>
                    <a:pt x="54" y="46"/>
                  </a:lnTo>
                  <a:lnTo>
                    <a:pt x="60" y="40"/>
                  </a:lnTo>
                  <a:lnTo>
                    <a:pt x="66" y="36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2" y="32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94" y="34"/>
                  </a:lnTo>
                  <a:lnTo>
                    <a:pt x="102" y="36"/>
                  </a:lnTo>
                  <a:lnTo>
                    <a:pt x="110" y="40"/>
                  </a:lnTo>
                  <a:lnTo>
                    <a:pt x="116" y="46"/>
                  </a:lnTo>
                  <a:lnTo>
                    <a:pt x="124" y="58"/>
                  </a:lnTo>
                  <a:lnTo>
                    <a:pt x="132" y="72"/>
                  </a:lnTo>
                  <a:lnTo>
                    <a:pt x="138" y="86"/>
                  </a:lnTo>
                  <a:lnTo>
                    <a:pt x="140" y="100"/>
                  </a:lnTo>
                  <a:lnTo>
                    <a:pt x="142" y="122"/>
                  </a:lnTo>
                  <a:lnTo>
                    <a:pt x="162" y="122"/>
                  </a:lnTo>
                  <a:lnTo>
                    <a:pt x="162" y="122"/>
                  </a:lnTo>
                  <a:lnTo>
                    <a:pt x="162" y="110"/>
                  </a:lnTo>
                  <a:lnTo>
                    <a:pt x="160" y="92"/>
                  </a:lnTo>
                  <a:lnTo>
                    <a:pt x="156" y="72"/>
                  </a:lnTo>
                  <a:lnTo>
                    <a:pt x="148" y="52"/>
                  </a:lnTo>
                  <a:lnTo>
                    <a:pt x="138" y="34"/>
                  </a:lnTo>
                  <a:lnTo>
                    <a:pt x="132" y="24"/>
                  </a:lnTo>
                  <a:lnTo>
                    <a:pt x="126" y="18"/>
                  </a:lnTo>
                  <a:lnTo>
                    <a:pt x="118" y="10"/>
                  </a:lnTo>
                  <a:lnTo>
                    <a:pt x="108" y="6"/>
                  </a:lnTo>
                  <a:lnTo>
                    <a:pt x="9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382A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546"/>
            <p:cNvSpPr/>
            <p:nvPr/>
          </p:nvSpPr>
          <p:spPr bwMode="auto">
            <a:xfrm>
              <a:off x="875339" y="4836216"/>
              <a:ext cx="381196" cy="289814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70" y="0"/>
                </a:cxn>
                <a:cxn ang="0">
                  <a:pos x="60" y="4"/>
                </a:cxn>
                <a:cxn ang="0">
                  <a:pos x="50" y="10"/>
                </a:cxn>
                <a:cxn ang="0">
                  <a:pos x="42" y="18"/>
                </a:cxn>
                <a:cxn ang="0">
                  <a:pos x="36" y="26"/>
                </a:cxn>
                <a:cxn ang="0">
                  <a:pos x="28" y="36"/>
                </a:cxn>
                <a:cxn ang="0">
                  <a:pos x="18" y="56"/>
                </a:cxn>
                <a:cxn ang="0">
                  <a:pos x="10" y="78"/>
                </a:cxn>
                <a:cxn ang="0">
                  <a:pos x="6" y="98"/>
                </a:cxn>
                <a:cxn ang="0">
                  <a:pos x="0" y="122"/>
                </a:cxn>
                <a:cxn ang="0">
                  <a:pos x="24" y="122"/>
                </a:cxn>
                <a:cxn ang="0">
                  <a:pos x="24" y="122"/>
                </a:cxn>
                <a:cxn ang="0">
                  <a:pos x="26" y="106"/>
                </a:cxn>
                <a:cxn ang="0">
                  <a:pos x="30" y="92"/>
                </a:cxn>
                <a:cxn ang="0">
                  <a:pos x="36" y="76"/>
                </a:cxn>
                <a:cxn ang="0">
                  <a:pos x="44" y="60"/>
                </a:cxn>
                <a:cxn ang="0">
                  <a:pos x="54" y="46"/>
                </a:cxn>
                <a:cxn ang="0">
                  <a:pos x="60" y="40"/>
                </a:cxn>
                <a:cxn ang="0">
                  <a:pos x="66" y="36"/>
                </a:cxn>
                <a:cxn ang="0">
                  <a:pos x="74" y="34"/>
                </a:cxn>
                <a:cxn ang="0">
                  <a:pos x="82" y="32"/>
                </a:cxn>
                <a:cxn ang="0">
                  <a:pos x="82" y="32"/>
                </a:cxn>
                <a:cxn ang="0">
                  <a:pos x="86" y="32"/>
                </a:cxn>
                <a:cxn ang="0">
                  <a:pos x="86" y="32"/>
                </a:cxn>
                <a:cxn ang="0">
                  <a:pos x="94" y="34"/>
                </a:cxn>
                <a:cxn ang="0">
                  <a:pos x="102" y="36"/>
                </a:cxn>
                <a:cxn ang="0">
                  <a:pos x="110" y="40"/>
                </a:cxn>
                <a:cxn ang="0">
                  <a:pos x="116" y="46"/>
                </a:cxn>
                <a:cxn ang="0">
                  <a:pos x="124" y="58"/>
                </a:cxn>
                <a:cxn ang="0">
                  <a:pos x="132" y="72"/>
                </a:cxn>
                <a:cxn ang="0">
                  <a:pos x="138" y="86"/>
                </a:cxn>
                <a:cxn ang="0">
                  <a:pos x="140" y="100"/>
                </a:cxn>
                <a:cxn ang="0">
                  <a:pos x="142" y="122"/>
                </a:cxn>
                <a:cxn ang="0">
                  <a:pos x="162" y="122"/>
                </a:cxn>
                <a:cxn ang="0">
                  <a:pos x="162" y="122"/>
                </a:cxn>
                <a:cxn ang="0">
                  <a:pos x="162" y="110"/>
                </a:cxn>
                <a:cxn ang="0">
                  <a:pos x="160" y="92"/>
                </a:cxn>
                <a:cxn ang="0">
                  <a:pos x="156" y="72"/>
                </a:cxn>
                <a:cxn ang="0">
                  <a:pos x="148" y="52"/>
                </a:cxn>
                <a:cxn ang="0">
                  <a:pos x="138" y="34"/>
                </a:cxn>
                <a:cxn ang="0">
                  <a:pos x="132" y="24"/>
                </a:cxn>
                <a:cxn ang="0">
                  <a:pos x="126" y="18"/>
                </a:cxn>
                <a:cxn ang="0">
                  <a:pos x="118" y="10"/>
                </a:cxn>
                <a:cxn ang="0">
                  <a:pos x="108" y="6"/>
                </a:cxn>
                <a:cxn ang="0">
                  <a:pos x="98" y="2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82" y="0"/>
                </a:cxn>
              </a:cxnLst>
              <a:rect l="0" t="0" r="r" b="b"/>
              <a:pathLst>
                <a:path w="162" h="122">
                  <a:moveTo>
                    <a:pt x="82" y="0"/>
                  </a:moveTo>
                  <a:lnTo>
                    <a:pt x="82" y="0"/>
                  </a:lnTo>
                  <a:lnTo>
                    <a:pt x="70" y="0"/>
                  </a:lnTo>
                  <a:lnTo>
                    <a:pt x="60" y="4"/>
                  </a:lnTo>
                  <a:lnTo>
                    <a:pt x="50" y="10"/>
                  </a:lnTo>
                  <a:lnTo>
                    <a:pt x="42" y="18"/>
                  </a:lnTo>
                  <a:lnTo>
                    <a:pt x="36" y="26"/>
                  </a:lnTo>
                  <a:lnTo>
                    <a:pt x="28" y="36"/>
                  </a:lnTo>
                  <a:lnTo>
                    <a:pt x="18" y="56"/>
                  </a:lnTo>
                  <a:lnTo>
                    <a:pt x="10" y="78"/>
                  </a:lnTo>
                  <a:lnTo>
                    <a:pt x="6" y="98"/>
                  </a:lnTo>
                  <a:lnTo>
                    <a:pt x="0" y="122"/>
                  </a:lnTo>
                  <a:lnTo>
                    <a:pt x="24" y="122"/>
                  </a:lnTo>
                  <a:lnTo>
                    <a:pt x="24" y="122"/>
                  </a:lnTo>
                  <a:lnTo>
                    <a:pt x="26" y="106"/>
                  </a:lnTo>
                  <a:lnTo>
                    <a:pt x="30" y="92"/>
                  </a:lnTo>
                  <a:lnTo>
                    <a:pt x="36" y="76"/>
                  </a:lnTo>
                  <a:lnTo>
                    <a:pt x="44" y="60"/>
                  </a:lnTo>
                  <a:lnTo>
                    <a:pt x="54" y="46"/>
                  </a:lnTo>
                  <a:lnTo>
                    <a:pt x="60" y="40"/>
                  </a:lnTo>
                  <a:lnTo>
                    <a:pt x="66" y="36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2" y="32"/>
                  </a:lnTo>
                  <a:lnTo>
                    <a:pt x="86" y="32"/>
                  </a:lnTo>
                  <a:lnTo>
                    <a:pt x="86" y="32"/>
                  </a:lnTo>
                  <a:lnTo>
                    <a:pt x="94" y="34"/>
                  </a:lnTo>
                  <a:lnTo>
                    <a:pt x="102" y="36"/>
                  </a:lnTo>
                  <a:lnTo>
                    <a:pt x="110" y="40"/>
                  </a:lnTo>
                  <a:lnTo>
                    <a:pt x="116" y="46"/>
                  </a:lnTo>
                  <a:lnTo>
                    <a:pt x="124" y="58"/>
                  </a:lnTo>
                  <a:lnTo>
                    <a:pt x="132" y="72"/>
                  </a:lnTo>
                  <a:lnTo>
                    <a:pt x="138" y="86"/>
                  </a:lnTo>
                  <a:lnTo>
                    <a:pt x="140" y="100"/>
                  </a:lnTo>
                  <a:lnTo>
                    <a:pt x="142" y="122"/>
                  </a:lnTo>
                  <a:lnTo>
                    <a:pt x="162" y="122"/>
                  </a:lnTo>
                  <a:lnTo>
                    <a:pt x="162" y="122"/>
                  </a:lnTo>
                  <a:lnTo>
                    <a:pt x="162" y="110"/>
                  </a:lnTo>
                  <a:lnTo>
                    <a:pt x="160" y="92"/>
                  </a:lnTo>
                  <a:lnTo>
                    <a:pt x="156" y="72"/>
                  </a:lnTo>
                  <a:lnTo>
                    <a:pt x="148" y="52"/>
                  </a:lnTo>
                  <a:lnTo>
                    <a:pt x="138" y="34"/>
                  </a:lnTo>
                  <a:lnTo>
                    <a:pt x="132" y="24"/>
                  </a:lnTo>
                  <a:lnTo>
                    <a:pt x="126" y="18"/>
                  </a:lnTo>
                  <a:lnTo>
                    <a:pt x="118" y="10"/>
                  </a:lnTo>
                  <a:lnTo>
                    <a:pt x="108" y="6"/>
                  </a:lnTo>
                  <a:lnTo>
                    <a:pt x="9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547"/>
            <p:cNvSpPr>
              <a:spLocks noEditPoints="1"/>
            </p:cNvSpPr>
            <p:nvPr/>
          </p:nvSpPr>
          <p:spPr bwMode="auto">
            <a:xfrm>
              <a:off x="931813" y="5126030"/>
              <a:ext cx="277661" cy="47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18" y="0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102" y="2"/>
                </a:cxn>
                <a:cxn ang="0">
                  <a:pos x="118" y="2"/>
                </a:cxn>
                <a:cxn ang="0">
                  <a:pos x="118" y="2"/>
                </a:cxn>
                <a:cxn ang="0">
                  <a:pos x="118" y="0"/>
                </a:cxn>
              </a:cxnLst>
              <a:rect l="0" t="0" r="r" b="b"/>
              <a:pathLst>
                <a:path w="118" h="2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118" y="0"/>
                  </a:moveTo>
                  <a:lnTo>
                    <a:pt x="102" y="0"/>
                  </a:lnTo>
                  <a:lnTo>
                    <a:pt x="102" y="0"/>
                  </a:lnTo>
                  <a:lnTo>
                    <a:pt x="102" y="2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7CDD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548"/>
            <p:cNvSpPr/>
            <p:nvPr/>
          </p:nvSpPr>
          <p:spPr bwMode="auto">
            <a:xfrm>
              <a:off x="931813" y="5126030"/>
              <a:ext cx="42355" cy="237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549"/>
            <p:cNvSpPr/>
            <p:nvPr/>
          </p:nvSpPr>
          <p:spPr bwMode="auto">
            <a:xfrm>
              <a:off x="1171825" y="5126030"/>
              <a:ext cx="37649" cy="475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6" y="0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550"/>
            <p:cNvSpPr/>
            <p:nvPr/>
          </p:nvSpPr>
          <p:spPr bwMode="auto">
            <a:xfrm>
              <a:off x="931813" y="4912233"/>
              <a:ext cx="277661" cy="213797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50" y="2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30" y="14"/>
                </a:cxn>
                <a:cxn ang="0">
                  <a:pos x="20" y="28"/>
                </a:cxn>
                <a:cxn ang="0">
                  <a:pos x="12" y="44"/>
                </a:cxn>
                <a:cxn ang="0">
                  <a:pos x="6" y="60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18" y="90"/>
                </a:cxn>
                <a:cxn ang="0">
                  <a:pos x="18" y="90"/>
                </a:cxn>
                <a:cxn ang="0">
                  <a:pos x="20" y="78"/>
                </a:cxn>
                <a:cxn ang="0">
                  <a:pos x="28" y="56"/>
                </a:cxn>
                <a:cxn ang="0">
                  <a:pos x="32" y="44"/>
                </a:cxn>
                <a:cxn ang="0">
                  <a:pos x="40" y="36"/>
                </a:cxn>
                <a:cxn ang="0">
                  <a:pos x="50" y="28"/>
                </a:cxn>
                <a:cxn ang="0">
                  <a:pos x="54" y="28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2" y="26"/>
                </a:cxn>
                <a:cxn ang="0">
                  <a:pos x="62" y="26"/>
                </a:cxn>
                <a:cxn ang="0">
                  <a:pos x="74" y="30"/>
                </a:cxn>
                <a:cxn ang="0">
                  <a:pos x="82" y="36"/>
                </a:cxn>
                <a:cxn ang="0">
                  <a:pos x="90" y="44"/>
                </a:cxn>
                <a:cxn ang="0">
                  <a:pos x="96" y="54"/>
                </a:cxn>
                <a:cxn ang="0">
                  <a:pos x="98" y="64"/>
                </a:cxn>
                <a:cxn ang="0">
                  <a:pos x="100" y="74"/>
                </a:cxn>
                <a:cxn ang="0">
                  <a:pos x="102" y="90"/>
                </a:cxn>
                <a:cxn ang="0">
                  <a:pos x="118" y="90"/>
                </a:cxn>
                <a:cxn ang="0">
                  <a:pos x="118" y="90"/>
                </a:cxn>
                <a:cxn ang="0">
                  <a:pos x="116" y="68"/>
                </a:cxn>
                <a:cxn ang="0">
                  <a:pos x="114" y="54"/>
                </a:cxn>
                <a:cxn ang="0">
                  <a:pos x="108" y="40"/>
                </a:cxn>
                <a:cxn ang="0">
                  <a:pos x="100" y="26"/>
                </a:cxn>
                <a:cxn ang="0">
                  <a:pos x="92" y="14"/>
                </a:cxn>
                <a:cxn ang="0">
                  <a:pos x="86" y="8"/>
                </a:cxn>
                <a:cxn ang="0">
                  <a:pos x="78" y="4"/>
                </a:cxn>
                <a:cxn ang="0">
                  <a:pos x="70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8" y="0"/>
                </a:cxn>
              </a:cxnLst>
              <a:rect l="0" t="0" r="r" b="b"/>
              <a:pathLst>
                <a:path w="118" h="90">
                  <a:moveTo>
                    <a:pt x="58" y="0"/>
                  </a:moveTo>
                  <a:lnTo>
                    <a:pt x="58" y="0"/>
                  </a:lnTo>
                  <a:lnTo>
                    <a:pt x="50" y="2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30" y="14"/>
                  </a:lnTo>
                  <a:lnTo>
                    <a:pt x="20" y="28"/>
                  </a:lnTo>
                  <a:lnTo>
                    <a:pt x="12" y="44"/>
                  </a:lnTo>
                  <a:lnTo>
                    <a:pt x="6" y="60"/>
                  </a:lnTo>
                  <a:lnTo>
                    <a:pt x="2" y="74"/>
                  </a:lnTo>
                  <a:lnTo>
                    <a:pt x="0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0" y="78"/>
                  </a:lnTo>
                  <a:lnTo>
                    <a:pt x="28" y="56"/>
                  </a:lnTo>
                  <a:lnTo>
                    <a:pt x="32" y="44"/>
                  </a:lnTo>
                  <a:lnTo>
                    <a:pt x="40" y="36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4" y="30"/>
                  </a:lnTo>
                  <a:lnTo>
                    <a:pt x="82" y="36"/>
                  </a:lnTo>
                  <a:lnTo>
                    <a:pt x="90" y="44"/>
                  </a:lnTo>
                  <a:lnTo>
                    <a:pt x="96" y="54"/>
                  </a:lnTo>
                  <a:lnTo>
                    <a:pt x="98" y="64"/>
                  </a:lnTo>
                  <a:lnTo>
                    <a:pt x="100" y="74"/>
                  </a:lnTo>
                  <a:lnTo>
                    <a:pt x="102" y="90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6" y="68"/>
                  </a:lnTo>
                  <a:lnTo>
                    <a:pt x="114" y="54"/>
                  </a:lnTo>
                  <a:lnTo>
                    <a:pt x="108" y="40"/>
                  </a:lnTo>
                  <a:lnTo>
                    <a:pt x="100" y="26"/>
                  </a:lnTo>
                  <a:lnTo>
                    <a:pt x="92" y="14"/>
                  </a:lnTo>
                  <a:lnTo>
                    <a:pt x="86" y="8"/>
                  </a:lnTo>
                  <a:lnTo>
                    <a:pt x="78" y="4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4C9D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51"/>
            <p:cNvSpPr/>
            <p:nvPr/>
          </p:nvSpPr>
          <p:spPr bwMode="auto">
            <a:xfrm>
              <a:off x="931813" y="4912233"/>
              <a:ext cx="277661" cy="213797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8" y="0"/>
                </a:cxn>
                <a:cxn ang="0">
                  <a:pos x="50" y="2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30" y="14"/>
                </a:cxn>
                <a:cxn ang="0">
                  <a:pos x="20" y="28"/>
                </a:cxn>
                <a:cxn ang="0">
                  <a:pos x="12" y="44"/>
                </a:cxn>
                <a:cxn ang="0">
                  <a:pos x="6" y="60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18" y="90"/>
                </a:cxn>
                <a:cxn ang="0">
                  <a:pos x="18" y="90"/>
                </a:cxn>
                <a:cxn ang="0">
                  <a:pos x="20" y="78"/>
                </a:cxn>
                <a:cxn ang="0">
                  <a:pos x="28" y="56"/>
                </a:cxn>
                <a:cxn ang="0">
                  <a:pos x="32" y="44"/>
                </a:cxn>
                <a:cxn ang="0">
                  <a:pos x="40" y="36"/>
                </a:cxn>
                <a:cxn ang="0">
                  <a:pos x="50" y="28"/>
                </a:cxn>
                <a:cxn ang="0">
                  <a:pos x="54" y="28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2" y="26"/>
                </a:cxn>
                <a:cxn ang="0">
                  <a:pos x="62" y="26"/>
                </a:cxn>
                <a:cxn ang="0">
                  <a:pos x="74" y="30"/>
                </a:cxn>
                <a:cxn ang="0">
                  <a:pos x="82" y="36"/>
                </a:cxn>
                <a:cxn ang="0">
                  <a:pos x="90" y="44"/>
                </a:cxn>
                <a:cxn ang="0">
                  <a:pos x="96" y="54"/>
                </a:cxn>
                <a:cxn ang="0">
                  <a:pos x="98" y="64"/>
                </a:cxn>
                <a:cxn ang="0">
                  <a:pos x="100" y="74"/>
                </a:cxn>
                <a:cxn ang="0">
                  <a:pos x="102" y="90"/>
                </a:cxn>
                <a:cxn ang="0">
                  <a:pos x="118" y="90"/>
                </a:cxn>
                <a:cxn ang="0">
                  <a:pos x="118" y="90"/>
                </a:cxn>
                <a:cxn ang="0">
                  <a:pos x="116" y="68"/>
                </a:cxn>
                <a:cxn ang="0">
                  <a:pos x="114" y="54"/>
                </a:cxn>
                <a:cxn ang="0">
                  <a:pos x="108" y="40"/>
                </a:cxn>
                <a:cxn ang="0">
                  <a:pos x="100" y="26"/>
                </a:cxn>
                <a:cxn ang="0">
                  <a:pos x="92" y="14"/>
                </a:cxn>
                <a:cxn ang="0">
                  <a:pos x="86" y="8"/>
                </a:cxn>
                <a:cxn ang="0">
                  <a:pos x="78" y="4"/>
                </a:cxn>
                <a:cxn ang="0">
                  <a:pos x="70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8" y="0"/>
                </a:cxn>
              </a:cxnLst>
              <a:rect l="0" t="0" r="r" b="b"/>
              <a:pathLst>
                <a:path w="118" h="90">
                  <a:moveTo>
                    <a:pt x="58" y="0"/>
                  </a:moveTo>
                  <a:lnTo>
                    <a:pt x="58" y="0"/>
                  </a:lnTo>
                  <a:lnTo>
                    <a:pt x="50" y="2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30" y="14"/>
                  </a:lnTo>
                  <a:lnTo>
                    <a:pt x="20" y="28"/>
                  </a:lnTo>
                  <a:lnTo>
                    <a:pt x="12" y="44"/>
                  </a:lnTo>
                  <a:lnTo>
                    <a:pt x="6" y="60"/>
                  </a:lnTo>
                  <a:lnTo>
                    <a:pt x="2" y="74"/>
                  </a:lnTo>
                  <a:lnTo>
                    <a:pt x="0" y="90"/>
                  </a:lnTo>
                  <a:lnTo>
                    <a:pt x="18" y="90"/>
                  </a:lnTo>
                  <a:lnTo>
                    <a:pt x="18" y="90"/>
                  </a:lnTo>
                  <a:lnTo>
                    <a:pt x="20" y="78"/>
                  </a:lnTo>
                  <a:lnTo>
                    <a:pt x="28" y="56"/>
                  </a:lnTo>
                  <a:lnTo>
                    <a:pt x="32" y="44"/>
                  </a:lnTo>
                  <a:lnTo>
                    <a:pt x="40" y="36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4" y="30"/>
                  </a:lnTo>
                  <a:lnTo>
                    <a:pt x="82" y="36"/>
                  </a:lnTo>
                  <a:lnTo>
                    <a:pt x="90" y="44"/>
                  </a:lnTo>
                  <a:lnTo>
                    <a:pt x="96" y="54"/>
                  </a:lnTo>
                  <a:lnTo>
                    <a:pt x="98" y="64"/>
                  </a:lnTo>
                  <a:lnTo>
                    <a:pt x="100" y="74"/>
                  </a:lnTo>
                  <a:lnTo>
                    <a:pt x="102" y="90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6" y="68"/>
                  </a:lnTo>
                  <a:lnTo>
                    <a:pt x="114" y="54"/>
                  </a:lnTo>
                  <a:lnTo>
                    <a:pt x="108" y="40"/>
                  </a:lnTo>
                  <a:lnTo>
                    <a:pt x="100" y="26"/>
                  </a:lnTo>
                  <a:lnTo>
                    <a:pt x="92" y="14"/>
                  </a:lnTo>
                  <a:lnTo>
                    <a:pt x="86" y="8"/>
                  </a:lnTo>
                  <a:lnTo>
                    <a:pt x="78" y="4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52"/>
            <p:cNvSpPr/>
            <p:nvPr/>
          </p:nvSpPr>
          <p:spPr bwMode="auto">
            <a:xfrm>
              <a:off x="974168" y="5126030"/>
              <a:ext cx="197657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0" y="0"/>
                </a:cxn>
              </a:cxnLst>
              <a:rect l="0" t="0" r="r" b="b"/>
              <a:pathLst>
                <a:path w="8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A2D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553"/>
            <p:cNvSpPr/>
            <p:nvPr/>
          </p:nvSpPr>
          <p:spPr bwMode="auto">
            <a:xfrm>
              <a:off x="974168" y="5126030"/>
              <a:ext cx="197657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0" y="0"/>
                </a:cxn>
              </a:cxnLst>
              <a:rect l="0" t="0" r="r" b="b"/>
              <a:pathLst>
                <a:path w="8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554"/>
            <p:cNvSpPr/>
            <p:nvPr/>
          </p:nvSpPr>
          <p:spPr bwMode="auto">
            <a:xfrm>
              <a:off x="974168" y="5126030"/>
              <a:ext cx="197657" cy="4751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84" y="0"/>
                </a:cxn>
              </a:cxnLst>
              <a:rect l="0" t="0" r="r" b="b"/>
              <a:pathLst>
                <a:path w="84" h="2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A2B2D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555"/>
            <p:cNvSpPr/>
            <p:nvPr/>
          </p:nvSpPr>
          <p:spPr bwMode="auto">
            <a:xfrm>
              <a:off x="974168" y="5126030"/>
              <a:ext cx="197657" cy="4751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4" y="2"/>
                </a:cxn>
                <a:cxn ang="0">
                  <a:pos x="84" y="2"/>
                </a:cxn>
                <a:cxn ang="0">
                  <a:pos x="84" y="0"/>
                </a:cxn>
              </a:cxnLst>
              <a:rect l="0" t="0" r="r" b="b"/>
              <a:pathLst>
                <a:path w="84" h="2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56"/>
            <p:cNvSpPr/>
            <p:nvPr/>
          </p:nvSpPr>
          <p:spPr bwMode="auto">
            <a:xfrm>
              <a:off x="974168" y="4973996"/>
              <a:ext cx="197657" cy="15203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2" y="10"/>
                </a:cxn>
                <a:cxn ang="0">
                  <a:pos x="14" y="18"/>
                </a:cxn>
                <a:cxn ang="0">
                  <a:pos x="10" y="30"/>
                </a:cxn>
                <a:cxn ang="0">
                  <a:pos x="2" y="52"/>
                </a:cxn>
                <a:cxn ang="0">
                  <a:pos x="0" y="64"/>
                </a:cxn>
                <a:cxn ang="0">
                  <a:pos x="84" y="64"/>
                </a:cxn>
                <a:cxn ang="0">
                  <a:pos x="84" y="64"/>
                </a:cxn>
                <a:cxn ang="0">
                  <a:pos x="82" y="48"/>
                </a:cxn>
                <a:cxn ang="0">
                  <a:pos x="80" y="38"/>
                </a:cxn>
                <a:cxn ang="0">
                  <a:pos x="78" y="28"/>
                </a:cxn>
                <a:cxn ang="0">
                  <a:pos x="72" y="18"/>
                </a:cxn>
                <a:cxn ang="0">
                  <a:pos x="64" y="10"/>
                </a:cxn>
                <a:cxn ang="0">
                  <a:pos x="56" y="4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42" y="0"/>
                </a:cxn>
              </a:cxnLst>
              <a:rect l="0" t="0" r="r" b="b"/>
              <a:pathLst>
                <a:path w="84" h="64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2" y="10"/>
                  </a:lnTo>
                  <a:lnTo>
                    <a:pt x="14" y="18"/>
                  </a:lnTo>
                  <a:lnTo>
                    <a:pt x="10" y="30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2" y="48"/>
                  </a:lnTo>
                  <a:lnTo>
                    <a:pt x="80" y="38"/>
                  </a:lnTo>
                  <a:lnTo>
                    <a:pt x="78" y="28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2B2D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557"/>
            <p:cNvSpPr/>
            <p:nvPr/>
          </p:nvSpPr>
          <p:spPr bwMode="auto">
            <a:xfrm>
              <a:off x="974168" y="4973996"/>
              <a:ext cx="197657" cy="15203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2" y="10"/>
                </a:cxn>
                <a:cxn ang="0">
                  <a:pos x="14" y="18"/>
                </a:cxn>
                <a:cxn ang="0">
                  <a:pos x="10" y="30"/>
                </a:cxn>
                <a:cxn ang="0">
                  <a:pos x="2" y="52"/>
                </a:cxn>
                <a:cxn ang="0">
                  <a:pos x="0" y="64"/>
                </a:cxn>
                <a:cxn ang="0">
                  <a:pos x="84" y="64"/>
                </a:cxn>
                <a:cxn ang="0">
                  <a:pos x="84" y="64"/>
                </a:cxn>
                <a:cxn ang="0">
                  <a:pos x="82" y="48"/>
                </a:cxn>
                <a:cxn ang="0">
                  <a:pos x="80" y="38"/>
                </a:cxn>
                <a:cxn ang="0">
                  <a:pos x="78" y="28"/>
                </a:cxn>
                <a:cxn ang="0">
                  <a:pos x="72" y="18"/>
                </a:cxn>
                <a:cxn ang="0">
                  <a:pos x="64" y="10"/>
                </a:cxn>
                <a:cxn ang="0">
                  <a:pos x="56" y="4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42" y="0"/>
                </a:cxn>
              </a:cxnLst>
              <a:rect l="0" t="0" r="r" b="b"/>
              <a:pathLst>
                <a:path w="84" h="64">
                  <a:moveTo>
                    <a:pt x="42" y="0"/>
                  </a:moveTo>
                  <a:lnTo>
                    <a:pt x="42" y="0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2" y="10"/>
                  </a:lnTo>
                  <a:lnTo>
                    <a:pt x="14" y="18"/>
                  </a:lnTo>
                  <a:lnTo>
                    <a:pt x="10" y="30"/>
                  </a:lnTo>
                  <a:lnTo>
                    <a:pt x="2" y="52"/>
                  </a:lnTo>
                  <a:lnTo>
                    <a:pt x="0" y="64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82" y="48"/>
                  </a:lnTo>
                  <a:lnTo>
                    <a:pt x="80" y="38"/>
                  </a:lnTo>
                  <a:lnTo>
                    <a:pt x="78" y="28"/>
                  </a:lnTo>
                  <a:lnTo>
                    <a:pt x="72" y="18"/>
                  </a:lnTo>
                  <a:lnTo>
                    <a:pt x="64" y="10"/>
                  </a:lnTo>
                  <a:lnTo>
                    <a:pt x="56" y="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558"/>
            <p:cNvSpPr/>
            <p:nvPr/>
          </p:nvSpPr>
          <p:spPr bwMode="auto">
            <a:xfrm>
              <a:off x="2230703" y="5126030"/>
              <a:ext cx="414139" cy="33257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10"/>
                </a:cxn>
                <a:cxn ang="0">
                  <a:pos x="176" y="14"/>
                </a:cxn>
                <a:cxn ang="0">
                  <a:pos x="176" y="14"/>
                </a:cxn>
                <a:cxn ang="0">
                  <a:pos x="176" y="0"/>
                </a:cxn>
              </a:cxnLst>
              <a:rect l="0" t="0" r="r" b="b"/>
              <a:pathLst>
                <a:path w="176" h="14">
                  <a:moveTo>
                    <a:pt x="176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60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0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B98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559"/>
            <p:cNvSpPr/>
            <p:nvPr/>
          </p:nvSpPr>
          <p:spPr bwMode="auto">
            <a:xfrm>
              <a:off x="2230703" y="5126030"/>
              <a:ext cx="414139" cy="33257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10"/>
                </a:cxn>
                <a:cxn ang="0">
                  <a:pos x="176" y="14"/>
                </a:cxn>
                <a:cxn ang="0">
                  <a:pos x="176" y="14"/>
                </a:cxn>
                <a:cxn ang="0">
                  <a:pos x="176" y="0"/>
                </a:cxn>
              </a:cxnLst>
              <a:rect l="0" t="0" r="r" b="b"/>
              <a:pathLst>
                <a:path w="176" h="14">
                  <a:moveTo>
                    <a:pt x="176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60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0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560"/>
            <p:cNvSpPr/>
            <p:nvPr/>
          </p:nvSpPr>
          <p:spPr bwMode="auto">
            <a:xfrm>
              <a:off x="2240115" y="4693685"/>
              <a:ext cx="404727" cy="43234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74" y="2"/>
                </a:cxn>
                <a:cxn ang="0">
                  <a:pos x="66" y="4"/>
                </a:cxn>
                <a:cxn ang="0">
                  <a:pos x="58" y="10"/>
                </a:cxn>
                <a:cxn ang="0">
                  <a:pos x="50" y="18"/>
                </a:cxn>
                <a:cxn ang="0">
                  <a:pos x="42" y="26"/>
                </a:cxn>
                <a:cxn ang="0">
                  <a:pos x="36" y="36"/>
                </a:cxn>
                <a:cxn ang="0">
                  <a:pos x="26" y="60"/>
                </a:cxn>
                <a:cxn ang="0">
                  <a:pos x="16" y="86"/>
                </a:cxn>
                <a:cxn ang="0">
                  <a:pos x="10" y="112"/>
                </a:cxn>
                <a:cxn ang="0">
                  <a:pos x="0" y="160"/>
                </a:cxn>
                <a:cxn ang="0">
                  <a:pos x="0" y="160"/>
                </a:cxn>
                <a:cxn ang="0">
                  <a:pos x="6" y="182"/>
                </a:cxn>
                <a:cxn ang="0">
                  <a:pos x="16" y="182"/>
                </a:cxn>
                <a:cxn ang="0">
                  <a:pos x="16" y="182"/>
                </a:cxn>
                <a:cxn ang="0">
                  <a:pos x="22" y="146"/>
                </a:cxn>
                <a:cxn ang="0">
                  <a:pos x="28" y="122"/>
                </a:cxn>
                <a:cxn ang="0">
                  <a:pos x="34" y="96"/>
                </a:cxn>
                <a:cxn ang="0">
                  <a:pos x="44" y="72"/>
                </a:cxn>
                <a:cxn ang="0">
                  <a:pos x="48" y="62"/>
                </a:cxn>
                <a:cxn ang="0">
                  <a:pos x="54" y="54"/>
                </a:cxn>
                <a:cxn ang="0">
                  <a:pos x="62" y="46"/>
                </a:cxn>
                <a:cxn ang="0">
                  <a:pos x="68" y="40"/>
                </a:cxn>
                <a:cxn ang="0">
                  <a:pos x="76" y="36"/>
                </a:cxn>
                <a:cxn ang="0">
                  <a:pos x="86" y="34"/>
                </a:cxn>
                <a:cxn ang="0">
                  <a:pos x="86" y="34"/>
                </a:cxn>
                <a:cxn ang="0">
                  <a:pos x="90" y="34"/>
                </a:cxn>
                <a:cxn ang="0">
                  <a:pos x="90" y="34"/>
                </a:cxn>
                <a:cxn ang="0">
                  <a:pos x="98" y="38"/>
                </a:cxn>
                <a:cxn ang="0">
                  <a:pos x="108" y="42"/>
                </a:cxn>
                <a:cxn ang="0">
                  <a:pos x="114" y="48"/>
                </a:cxn>
                <a:cxn ang="0">
                  <a:pos x="122" y="54"/>
                </a:cxn>
                <a:cxn ang="0">
                  <a:pos x="128" y="64"/>
                </a:cxn>
                <a:cxn ang="0">
                  <a:pos x="132" y="74"/>
                </a:cxn>
                <a:cxn ang="0">
                  <a:pos x="142" y="96"/>
                </a:cxn>
                <a:cxn ang="0">
                  <a:pos x="148" y="120"/>
                </a:cxn>
                <a:cxn ang="0">
                  <a:pos x="152" y="142"/>
                </a:cxn>
                <a:cxn ang="0">
                  <a:pos x="156" y="182"/>
                </a:cxn>
                <a:cxn ang="0">
                  <a:pos x="172" y="182"/>
                </a:cxn>
                <a:cxn ang="0">
                  <a:pos x="172" y="182"/>
                </a:cxn>
                <a:cxn ang="0">
                  <a:pos x="170" y="160"/>
                </a:cxn>
                <a:cxn ang="0">
                  <a:pos x="168" y="134"/>
                </a:cxn>
                <a:cxn ang="0">
                  <a:pos x="162" y="104"/>
                </a:cxn>
                <a:cxn ang="0">
                  <a:pos x="154" y="76"/>
                </a:cxn>
                <a:cxn ang="0">
                  <a:pos x="144" y="48"/>
                </a:cxn>
                <a:cxn ang="0">
                  <a:pos x="138" y="36"/>
                </a:cxn>
                <a:cxn ang="0">
                  <a:pos x="130" y="24"/>
                </a:cxn>
                <a:cxn ang="0">
                  <a:pos x="122" y="16"/>
                </a:cxn>
                <a:cxn ang="0">
                  <a:pos x="112" y="8"/>
                </a:cxn>
                <a:cxn ang="0">
                  <a:pos x="100" y="4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4" y="0"/>
                </a:cxn>
              </a:cxnLst>
              <a:rect l="0" t="0" r="r" b="b"/>
              <a:pathLst>
                <a:path w="172" h="182">
                  <a:moveTo>
                    <a:pt x="84" y="0"/>
                  </a:moveTo>
                  <a:lnTo>
                    <a:pt x="84" y="0"/>
                  </a:lnTo>
                  <a:lnTo>
                    <a:pt x="74" y="2"/>
                  </a:lnTo>
                  <a:lnTo>
                    <a:pt x="66" y="4"/>
                  </a:lnTo>
                  <a:lnTo>
                    <a:pt x="58" y="10"/>
                  </a:lnTo>
                  <a:lnTo>
                    <a:pt x="50" y="18"/>
                  </a:lnTo>
                  <a:lnTo>
                    <a:pt x="42" y="26"/>
                  </a:lnTo>
                  <a:lnTo>
                    <a:pt x="36" y="36"/>
                  </a:lnTo>
                  <a:lnTo>
                    <a:pt x="26" y="60"/>
                  </a:lnTo>
                  <a:lnTo>
                    <a:pt x="16" y="86"/>
                  </a:lnTo>
                  <a:lnTo>
                    <a:pt x="10" y="11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6" y="182"/>
                  </a:lnTo>
                  <a:lnTo>
                    <a:pt x="16" y="182"/>
                  </a:lnTo>
                  <a:lnTo>
                    <a:pt x="16" y="182"/>
                  </a:lnTo>
                  <a:lnTo>
                    <a:pt x="22" y="146"/>
                  </a:lnTo>
                  <a:lnTo>
                    <a:pt x="28" y="122"/>
                  </a:lnTo>
                  <a:lnTo>
                    <a:pt x="34" y="96"/>
                  </a:lnTo>
                  <a:lnTo>
                    <a:pt x="44" y="72"/>
                  </a:lnTo>
                  <a:lnTo>
                    <a:pt x="48" y="62"/>
                  </a:lnTo>
                  <a:lnTo>
                    <a:pt x="54" y="54"/>
                  </a:lnTo>
                  <a:lnTo>
                    <a:pt x="62" y="46"/>
                  </a:lnTo>
                  <a:lnTo>
                    <a:pt x="68" y="40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86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8" y="38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22" y="54"/>
                  </a:lnTo>
                  <a:lnTo>
                    <a:pt x="128" y="64"/>
                  </a:lnTo>
                  <a:lnTo>
                    <a:pt x="132" y="74"/>
                  </a:lnTo>
                  <a:lnTo>
                    <a:pt x="142" y="96"/>
                  </a:lnTo>
                  <a:lnTo>
                    <a:pt x="148" y="120"/>
                  </a:lnTo>
                  <a:lnTo>
                    <a:pt x="152" y="142"/>
                  </a:lnTo>
                  <a:lnTo>
                    <a:pt x="156" y="18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0" y="160"/>
                  </a:lnTo>
                  <a:lnTo>
                    <a:pt x="168" y="134"/>
                  </a:lnTo>
                  <a:lnTo>
                    <a:pt x="162" y="104"/>
                  </a:lnTo>
                  <a:lnTo>
                    <a:pt x="154" y="76"/>
                  </a:lnTo>
                  <a:lnTo>
                    <a:pt x="144" y="48"/>
                  </a:lnTo>
                  <a:lnTo>
                    <a:pt x="138" y="36"/>
                  </a:lnTo>
                  <a:lnTo>
                    <a:pt x="130" y="24"/>
                  </a:lnTo>
                  <a:lnTo>
                    <a:pt x="122" y="16"/>
                  </a:lnTo>
                  <a:lnTo>
                    <a:pt x="112" y="8"/>
                  </a:lnTo>
                  <a:lnTo>
                    <a:pt x="100" y="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E846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561"/>
            <p:cNvSpPr/>
            <p:nvPr/>
          </p:nvSpPr>
          <p:spPr bwMode="auto">
            <a:xfrm>
              <a:off x="2240115" y="4693685"/>
              <a:ext cx="404727" cy="43234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74" y="2"/>
                </a:cxn>
                <a:cxn ang="0">
                  <a:pos x="66" y="4"/>
                </a:cxn>
                <a:cxn ang="0">
                  <a:pos x="58" y="10"/>
                </a:cxn>
                <a:cxn ang="0">
                  <a:pos x="50" y="18"/>
                </a:cxn>
                <a:cxn ang="0">
                  <a:pos x="42" y="26"/>
                </a:cxn>
                <a:cxn ang="0">
                  <a:pos x="36" y="36"/>
                </a:cxn>
                <a:cxn ang="0">
                  <a:pos x="26" y="60"/>
                </a:cxn>
                <a:cxn ang="0">
                  <a:pos x="16" y="86"/>
                </a:cxn>
                <a:cxn ang="0">
                  <a:pos x="10" y="112"/>
                </a:cxn>
                <a:cxn ang="0">
                  <a:pos x="0" y="160"/>
                </a:cxn>
                <a:cxn ang="0">
                  <a:pos x="0" y="160"/>
                </a:cxn>
                <a:cxn ang="0">
                  <a:pos x="6" y="182"/>
                </a:cxn>
                <a:cxn ang="0">
                  <a:pos x="16" y="182"/>
                </a:cxn>
                <a:cxn ang="0">
                  <a:pos x="16" y="182"/>
                </a:cxn>
                <a:cxn ang="0">
                  <a:pos x="22" y="146"/>
                </a:cxn>
                <a:cxn ang="0">
                  <a:pos x="28" y="122"/>
                </a:cxn>
                <a:cxn ang="0">
                  <a:pos x="34" y="96"/>
                </a:cxn>
                <a:cxn ang="0">
                  <a:pos x="44" y="72"/>
                </a:cxn>
                <a:cxn ang="0">
                  <a:pos x="48" y="62"/>
                </a:cxn>
                <a:cxn ang="0">
                  <a:pos x="54" y="54"/>
                </a:cxn>
                <a:cxn ang="0">
                  <a:pos x="62" y="46"/>
                </a:cxn>
                <a:cxn ang="0">
                  <a:pos x="68" y="40"/>
                </a:cxn>
                <a:cxn ang="0">
                  <a:pos x="76" y="36"/>
                </a:cxn>
                <a:cxn ang="0">
                  <a:pos x="86" y="34"/>
                </a:cxn>
                <a:cxn ang="0">
                  <a:pos x="86" y="34"/>
                </a:cxn>
                <a:cxn ang="0">
                  <a:pos x="90" y="34"/>
                </a:cxn>
                <a:cxn ang="0">
                  <a:pos x="90" y="34"/>
                </a:cxn>
                <a:cxn ang="0">
                  <a:pos x="98" y="38"/>
                </a:cxn>
                <a:cxn ang="0">
                  <a:pos x="108" y="42"/>
                </a:cxn>
                <a:cxn ang="0">
                  <a:pos x="114" y="48"/>
                </a:cxn>
                <a:cxn ang="0">
                  <a:pos x="122" y="54"/>
                </a:cxn>
                <a:cxn ang="0">
                  <a:pos x="128" y="64"/>
                </a:cxn>
                <a:cxn ang="0">
                  <a:pos x="132" y="74"/>
                </a:cxn>
                <a:cxn ang="0">
                  <a:pos x="142" y="96"/>
                </a:cxn>
                <a:cxn ang="0">
                  <a:pos x="148" y="120"/>
                </a:cxn>
                <a:cxn ang="0">
                  <a:pos x="152" y="142"/>
                </a:cxn>
                <a:cxn ang="0">
                  <a:pos x="156" y="182"/>
                </a:cxn>
                <a:cxn ang="0">
                  <a:pos x="172" y="182"/>
                </a:cxn>
                <a:cxn ang="0">
                  <a:pos x="172" y="182"/>
                </a:cxn>
                <a:cxn ang="0">
                  <a:pos x="170" y="160"/>
                </a:cxn>
                <a:cxn ang="0">
                  <a:pos x="168" y="134"/>
                </a:cxn>
                <a:cxn ang="0">
                  <a:pos x="162" y="104"/>
                </a:cxn>
                <a:cxn ang="0">
                  <a:pos x="154" y="76"/>
                </a:cxn>
                <a:cxn ang="0">
                  <a:pos x="144" y="48"/>
                </a:cxn>
                <a:cxn ang="0">
                  <a:pos x="138" y="36"/>
                </a:cxn>
                <a:cxn ang="0">
                  <a:pos x="130" y="24"/>
                </a:cxn>
                <a:cxn ang="0">
                  <a:pos x="122" y="16"/>
                </a:cxn>
                <a:cxn ang="0">
                  <a:pos x="112" y="8"/>
                </a:cxn>
                <a:cxn ang="0">
                  <a:pos x="100" y="4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4" y="0"/>
                </a:cxn>
              </a:cxnLst>
              <a:rect l="0" t="0" r="r" b="b"/>
              <a:pathLst>
                <a:path w="172" h="182">
                  <a:moveTo>
                    <a:pt x="84" y="0"/>
                  </a:moveTo>
                  <a:lnTo>
                    <a:pt x="84" y="0"/>
                  </a:lnTo>
                  <a:lnTo>
                    <a:pt x="74" y="2"/>
                  </a:lnTo>
                  <a:lnTo>
                    <a:pt x="66" y="4"/>
                  </a:lnTo>
                  <a:lnTo>
                    <a:pt x="58" y="10"/>
                  </a:lnTo>
                  <a:lnTo>
                    <a:pt x="50" y="18"/>
                  </a:lnTo>
                  <a:lnTo>
                    <a:pt x="42" y="26"/>
                  </a:lnTo>
                  <a:lnTo>
                    <a:pt x="36" y="36"/>
                  </a:lnTo>
                  <a:lnTo>
                    <a:pt x="26" y="60"/>
                  </a:lnTo>
                  <a:lnTo>
                    <a:pt x="16" y="86"/>
                  </a:lnTo>
                  <a:lnTo>
                    <a:pt x="10" y="11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6" y="182"/>
                  </a:lnTo>
                  <a:lnTo>
                    <a:pt x="16" y="182"/>
                  </a:lnTo>
                  <a:lnTo>
                    <a:pt x="16" y="182"/>
                  </a:lnTo>
                  <a:lnTo>
                    <a:pt x="22" y="146"/>
                  </a:lnTo>
                  <a:lnTo>
                    <a:pt x="28" y="122"/>
                  </a:lnTo>
                  <a:lnTo>
                    <a:pt x="34" y="96"/>
                  </a:lnTo>
                  <a:lnTo>
                    <a:pt x="44" y="72"/>
                  </a:lnTo>
                  <a:lnTo>
                    <a:pt x="48" y="62"/>
                  </a:lnTo>
                  <a:lnTo>
                    <a:pt x="54" y="54"/>
                  </a:lnTo>
                  <a:lnTo>
                    <a:pt x="62" y="46"/>
                  </a:lnTo>
                  <a:lnTo>
                    <a:pt x="68" y="40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86" y="34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8" y="38"/>
                  </a:lnTo>
                  <a:lnTo>
                    <a:pt x="108" y="42"/>
                  </a:lnTo>
                  <a:lnTo>
                    <a:pt x="114" y="48"/>
                  </a:lnTo>
                  <a:lnTo>
                    <a:pt x="122" y="54"/>
                  </a:lnTo>
                  <a:lnTo>
                    <a:pt x="128" y="64"/>
                  </a:lnTo>
                  <a:lnTo>
                    <a:pt x="132" y="74"/>
                  </a:lnTo>
                  <a:lnTo>
                    <a:pt x="142" y="96"/>
                  </a:lnTo>
                  <a:lnTo>
                    <a:pt x="148" y="120"/>
                  </a:lnTo>
                  <a:lnTo>
                    <a:pt x="152" y="142"/>
                  </a:lnTo>
                  <a:lnTo>
                    <a:pt x="156" y="18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0" y="160"/>
                  </a:lnTo>
                  <a:lnTo>
                    <a:pt x="168" y="134"/>
                  </a:lnTo>
                  <a:lnTo>
                    <a:pt x="162" y="104"/>
                  </a:lnTo>
                  <a:lnTo>
                    <a:pt x="154" y="76"/>
                  </a:lnTo>
                  <a:lnTo>
                    <a:pt x="144" y="48"/>
                  </a:lnTo>
                  <a:lnTo>
                    <a:pt x="138" y="36"/>
                  </a:lnTo>
                  <a:lnTo>
                    <a:pt x="130" y="24"/>
                  </a:lnTo>
                  <a:lnTo>
                    <a:pt x="122" y="16"/>
                  </a:lnTo>
                  <a:lnTo>
                    <a:pt x="112" y="8"/>
                  </a:lnTo>
                  <a:lnTo>
                    <a:pt x="100" y="4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562"/>
            <p:cNvSpPr/>
            <p:nvPr/>
          </p:nvSpPr>
          <p:spPr bwMode="auto">
            <a:xfrm>
              <a:off x="2277764" y="5126030"/>
              <a:ext cx="329429" cy="33257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22" y="12"/>
                </a:cxn>
                <a:cxn ang="0">
                  <a:pos x="108" y="10"/>
                </a:cxn>
                <a:cxn ang="0">
                  <a:pos x="108" y="10"/>
                </a:cxn>
                <a:cxn ang="0">
                  <a:pos x="10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40" y="14"/>
                </a:cxn>
                <a:cxn ang="0">
                  <a:pos x="140" y="14"/>
                </a:cxn>
                <a:cxn ang="0">
                  <a:pos x="140" y="0"/>
                </a:cxn>
              </a:cxnLst>
              <a:rect l="0" t="0" r="r" b="b"/>
              <a:pathLst>
                <a:path w="140" h="14">
                  <a:moveTo>
                    <a:pt x="140" y="0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122" y="12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B1766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563"/>
            <p:cNvSpPr/>
            <p:nvPr/>
          </p:nvSpPr>
          <p:spPr bwMode="auto">
            <a:xfrm>
              <a:off x="2277764" y="5126030"/>
              <a:ext cx="329429" cy="33257"/>
            </a:xfrm>
            <a:custGeom>
              <a:avLst/>
              <a:gdLst/>
              <a:ahLst/>
              <a:cxnLst>
                <a:cxn ang="0">
                  <a:pos x="140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22" y="12"/>
                </a:cxn>
                <a:cxn ang="0">
                  <a:pos x="108" y="10"/>
                </a:cxn>
                <a:cxn ang="0">
                  <a:pos x="108" y="10"/>
                </a:cxn>
                <a:cxn ang="0">
                  <a:pos x="10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40" y="14"/>
                </a:cxn>
                <a:cxn ang="0">
                  <a:pos x="140" y="14"/>
                </a:cxn>
                <a:cxn ang="0">
                  <a:pos x="140" y="0"/>
                </a:cxn>
              </a:cxnLst>
              <a:rect l="0" t="0" r="r" b="b"/>
              <a:pathLst>
                <a:path w="140" h="14">
                  <a:moveTo>
                    <a:pt x="140" y="0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122" y="12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564"/>
            <p:cNvSpPr/>
            <p:nvPr/>
          </p:nvSpPr>
          <p:spPr bwMode="auto">
            <a:xfrm>
              <a:off x="2277764" y="4774452"/>
              <a:ext cx="329429" cy="351577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60" y="2"/>
                </a:cxn>
                <a:cxn ang="0">
                  <a:pos x="52" y="6"/>
                </a:cxn>
                <a:cxn ang="0">
                  <a:pos x="46" y="12"/>
                </a:cxn>
                <a:cxn ang="0">
                  <a:pos x="38" y="20"/>
                </a:cxn>
                <a:cxn ang="0">
                  <a:pos x="32" y="28"/>
                </a:cxn>
                <a:cxn ang="0">
                  <a:pos x="28" y="38"/>
                </a:cxn>
                <a:cxn ang="0">
                  <a:pos x="18" y="62"/>
                </a:cxn>
                <a:cxn ang="0">
                  <a:pos x="12" y="88"/>
                </a:cxn>
                <a:cxn ang="0">
                  <a:pos x="6" y="112"/>
                </a:cxn>
                <a:cxn ang="0">
                  <a:pos x="0" y="148"/>
                </a:cxn>
                <a:cxn ang="0">
                  <a:pos x="20" y="148"/>
                </a:cxn>
                <a:cxn ang="0">
                  <a:pos x="20" y="148"/>
                </a:cxn>
                <a:cxn ang="0">
                  <a:pos x="24" y="120"/>
                </a:cxn>
                <a:cxn ang="0">
                  <a:pos x="28" y="104"/>
                </a:cxn>
                <a:cxn ang="0">
                  <a:pos x="34" y="86"/>
                </a:cxn>
                <a:cxn ang="0">
                  <a:pos x="40" y="68"/>
                </a:cxn>
                <a:cxn ang="0">
                  <a:pos x="48" y="54"/>
                </a:cxn>
                <a:cxn ang="0">
                  <a:pos x="54" y="50"/>
                </a:cxn>
                <a:cxn ang="0">
                  <a:pos x="58" y="46"/>
                </a:cxn>
                <a:cxn ang="0">
                  <a:pos x="64" y="42"/>
                </a:cxn>
                <a:cxn ang="0">
                  <a:pos x="70" y="42"/>
                </a:cxn>
                <a:cxn ang="0">
                  <a:pos x="70" y="42"/>
                </a:cxn>
                <a:cxn ang="0">
                  <a:pos x="74" y="42"/>
                </a:cxn>
                <a:cxn ang="0">
                  <a:pos x="74" y="42"/>
                </a:cxn>
                <a:cxn ang="0">
                  <a:pos x="80" y="44"/>
                </a:cxn>
                <a:cxn ang="0">
                  <a:pos x="86" y="46"/>
                </a:cxn>
                <a:cxn ang="0">
                  <a:pos x="92" y="50"/>
                </a:cxn>
                <a:cxn ang="0">
                  <a:pos x="96" y="56"/>
                </a:cxn>
                <a:cxn ang="0">
                  <a:pos x="104" y="70"/>
                </a:cxn>
                <a:cxn ang="0">
                  <a:pos x="112" y="86"/>
                </a:cxn>
                <a:cxn ang="0">
                  <a:pos x="116" y="102"/>
                </a:cxn>
                <a:cxn ang="0">
                  <a:pos x="118" y="120"/>
                </a:cxn>
                <a:cxn ang="0">
                  <a:pos x="122" y="148"/>
                </a:cxn>
                <a:cxn ang="0">
                  <a:pos x="140" y="148"/>
                </a:cxn>
                <a:cxn ang="0">
                  <a:pos x="140" y="148"/>
                </a:cxn>
                <a:cxn ang="0">
                  <a:pos x="136" y="108"/>
                </a:cxn>
                <a:cxn ang="0">
                  <a:pos x="132" y="86"/>
                </a:cxn>
                <a:cxn ang="0">
                  <a:pos x="126" y="62"/>
                </a:cxn>
                <a:cxn ang="0">
                  <a:pos x="116" y="40"/>
                </a:cxn>
                <a:cxn ang="0">
                  <a:pos x="112" y="30"/>
                </a:cxn>
                <a:cxn ang="0">
                  <a:pos x="106" y="20"/>
                </a:cxn>
                <a:cxn ang="0">
                  <a:pos x="98" y="14"/>
                </a:cxn>
                <a:cxn ang="0">
                  <a:pos x="92" y="8"/>
                </a:cxn>
                <a:cxn ang="0">
                  <a:pos x="82" y="4"/>
                </a:cxn>
                <a:cxn ang="0">
                  <a:pos x="74" y="0"/>
                </a:cxn>
                <a:cxn ang="0">
                  <a:pos x="74" y="0"/>
                </a:cxn>
                <a:cxn ang="0">
                  <a:pos x="70" y="0"/>
                </a:cxn>
              </a:cxnLst>
              <a:rect l="0" t="0" r="r" b="b"/>
              <a:pathLst>
                <a:path w="140" h="148">
                  <a:moveTo>
                    <a:pt x="70" y="0"/>
                  </a:moveTo>
                  <a:lnTo>
                    <a:pt x="70" y="0"/>
                  </a:lnTo>
                  <a:lnTo>
                    <a:pt x="60" y="2"/>
                  </a:lnTo>
                  <a:lnTo>
                    <a:pt x="52" y="6"/>
                  </a:lnTo>
                  <a:lnTo>
                    <a:pt x="46" y="12"/>
                  </a:lnTo>
                  <a:lnTo>
                    <a:pt x="38" y="20"/>
                  </a:lnTo>
                  <a:lnTo>
                    <a:pt x="32" y="28"/>
                  </a:lnTo>
                  <a:lnTo>
                    <a:pt x="28" y="38"/>
                  </a:lnTo>
                  <a:lnTo>
                    <a:pt x="18" y="62"/>
                  </a:lnTo>
                  <a:lnTo>
                    <a:pt x="12" y="88"/>
                  </a:lnTo>
                  <a:lnTo>
                    <a:pt x="6" y="112"/>
                  </a:lnTo>
                  <a:lnTo>
                    <a:pt x="0" y="148"/>
                  </a:lnTo>
                  <a:lnTo>
                    <a:pt x="20" y="148"/>
                  </a:lnTo>
                  <a:lnTo>
                    <a:pt x="20" y="148"/>
                  </a:lnTo>
                  <a:lnTo>
                    <a:pt x="24" y="120"/>
                  </a:lnTo>
                  <a:lnTo>
                    <a:pt x="28" y="104"/>
                  </a:lnTo>
                  <a:lnTo>
                    <a:pt x="34" y="86"/>
                  </a:lnTo>
                  <a:lnTo>
                    <a:pt x="40" y="68"/>
                  </a:lnTo>
                  <a:lnTo>
                    <a:pt x="48" y="54"/>
                  </a:lnTo>
                  <a:lnTo>
                    <a:pt x="54" y="50"/>
                  </a:lnTo>
                  <a:lnTo>
                    <a:pt x="58" y="46"/>
                  </a:lnTo>
                  <a:lnTo>
                    <a:pt x="64" y="4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0" y="44"/>
                  </a:lnTo>
                  <a:lnTo>
                    <a:pt x="86" y="46"/>
                  </a:lnTo>
                  <a:lnTo>
                    <a:pt x="92" y="50"/>
                  </a:lnTo>
                  <a:lnTo>
                    <a:pt x="96" y="56"/>
                  </a:lnTo>
                  <a:lnTo>
                    <a:pt x="104" y="70"/>
                  </a:lnTo>
                  <a:lnTo>
                    <a:pt x="112" y="86"/>
                  </a:lnTo>
                  <a:lnTo>
                    <a:pt x="116" y="102"/>
                  </a:lnTo>
                  <a:lnTo>
                    <a:pt x="118" y="120"/>
                  </a:lnTo>
                  <a:lnTo>
                    <a:pt x="122" y="148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6" y="108"/>
                  </a:lnTo>
                  <a:lnTo>
                    <a:pt x="132" y="86"/>
                  </a:lnTo>
                  <a:lnTo>
                    <a:pt x="126" y="62"/>
                  </a:lnTo>
                  <a:lnTo>
                    <a:pt x="116" y="40"/>
                  </a:lnTo>
                  <a:lnTo>
                    <a:pt x="112" y="30"/>
                  </a:lnTo>
                  <a:lnTo>
                    <a:pt x="106" y="20"/>
                  </a:lnTo>
                  <a:lnTo>
                    <a:pt x="98" y="14"/>
                  </a:lnTo>
                  <a:lnTo>
                    <a:pt x="92" y="8"/>
                  </a:lnTo>
                  <a:lnTo>
                    <a:pt x="82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A4685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565"/>
            <p:cNvSpPr/>
            <p:nvPr/>
          </p:nvSpPr>
          <p:spPr bwMode="auto">
            <a:xfrm>
              <a:off x="2277764" y="4774452"/>
              <a:ext cx="329429" cy="351577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60" y="2"/>
                </a:cxn>
                <a:cxn ang="0">
                  <a:pos x="52" y="6"/>
                </a:cxn>
                <a:cxn ang="0">
                  <a:pos x="46" y="12"/>
                </a:cxn>
                <a:cxn ang="0">
                  <a:pos x="38" y="20"/>
                </a:cxn>
                <a:cxn ang="0">
                  <a:pos x="32" y="28"/>
                </a:cxn>
                <a:cxn ang="0">
                  <a:pos x="28" y="38"/>
                </a:cxn>
                <a:cxn ang="0">
                  <a:pos x="18" y="62"/>
                </a:cxn>
                <a:cxn ang="0">
                  <a:pos x="12" y="88"/>
                </a:cxn>
                <a:cxn ang="0">
                  <a:pos x="6" y="112"/>
                </a:cxn>
                <a:cxn ang="0">
                  <a:pos x="0" y="148"/>
                </a:cxn>
                <a:cxn ang="0">
                  <a:pos x="20" y="148"/>
                </a:cxn>
                <a:cxn ang="0">
                  <a:pos x="20" y="148"/>
                </a:cxn>
                <a:cxn ang="0">
                  <a:pos x="24" y="120"/>
                </a:cxn>
                <a:cxn ang="0">
                  <a:pos x="28" y="104"/>
                </a:cxn>
                <a:cxn ang="0">
                  <a:pos x="34" y="86"/>
                </a:cxn>
                <a:cxn ang="0">
                  <a:pos x="40" y="68"/>
                </a:cxn>
                <a:cxn ang="0">
                  <a:pos x="48" y="54"/>
                </a:cxn>
                <a:cxn ang="0">
                  <a:pos x="54" y="50"/>
                </a:cxn>
                <a:cxn ang="0">
                  <a:pos x="58" y="46"/>
                </a:cxn>
                <a:cxn ang="0">
                  <a:pos x="64" y="42"/>
                </a:cxn>
                <a:cxn ang="0">
                  <a:pos x="70" y="42"/>
                </a:cxn>
                <a:cxn ang="0">
                  <a:pos x="70" y="42"/>
                </a:cxn>
                <a:cxn ang="0">
                  <a:pos x="74" y="42"/>
                </a:cxn>
                <a:cxn ang="0">
                  <a:pos x="74" y="42"/>
                </a:cxn>
                <a:cxn ang="0">
                  <a:pos x="80" y="44"/>
                </a:cxn>
                <a:cxn ang="0">
                  <a:pos x="86" y="46"/>
                </a:cxn>
                <a:cxn ang="0">
                  <a:pos x="92" y="50"/>
                </a:cxn>
                <a:cxn ang="0">
                  <a:pos x="96" y="56"/>
                </a:cxn>
                <a:cxn ang="0">
                  <a:pos x="104" y="70"/>
                </a:cxn>
                <a:cxn ang="0">
                  <a:pos x="112" y="86"/>
                </a:cxn>
                <a:cxn ang="0">
                  <a:pos x="116" y="102"/>
                </a:cxn>
                <a:cxn ang="0">
                  <a:pos x="118" y="120"/>
                </a:cxn>
                <a:cxn ang="0">
                  <a:pos x="122" y="148"/>
                </a:cxn>
                <a:cxn ang="0">
                  <a:pos x="140" y="148"/>
                </a:cxn>
                <a:cxn ang="0">
                  <a:pos x="140" y="148"/>
                </a:cxn>
                <a:cxn ang="0">
                  <a:pos x="136" y="108"/>
                </a:cxn>
                <a:cxn ang="0">
                  <a:pos x="132" y="86"/>
                </a:cxn>
                <a:cxn ang="0">
                  <a:pos x="126" y="62"/>
                </a:cxn>
                <a:cxn ang="0">
                  <a:pos x="116" y="40"/>
                </a:cxn>
                <a:cxn ang="0">
                  <a:pos x="112" y="30"/>
                </a:cxn>
                <a:cxn ang="0">
                  <a:pos x="106" y="20"/>
                </a:cxn>
                <a:cxn ang="0">
                  <a:pos x="98" y="14"/>
                </a:cxn>
                <a:cxn ang="0">
                  <a:pos x="92" y="8"/>
                </a:cxn>
                <a:cxn ang="0">
                  <a:pos x="82" y="4"/>
                </a:cxn>
                <a:cxn ang="0">
                  <a:pos x="74" y="0"/>
                </a:cxn>
                <a:cxn ang="0">
                  <a:pos x="74" y="0"/>
                </a:cxn>
                <a:cxn ang="0">
                  <a:pos x="70" y="0"/>
                </a:cxn>
              </a:cxnLst>
              <a:rect l="0" t="0" r="r" b="b"/>
              <a:pathLst>
                <a:path w="140" h="148">
                  <a:moveTo>
                    <a:pt x="70" y="0"/>
                  </a:moveTo>
                  <a:lnTo>
                    <a:pt x="70" y="0"/>
                  </a:lnTo>
                  <a:lnTo>
                    <a:pt x="60" y="2"/>
                  </a:lnTo>
                  <a:lnTo>
                    <a:pt x="52" y="6"/>
                  </a:lnTo>
                  <a:lnTo>
                    <a:pt x="46" y="12"/>
                  </a:lnTo>
                  <a:lnTo>
                    <a:pt x="38" y="20"/>
                  </a:lnTo>
                  <a:lnTo>
                    <a:pt x="32" y="28"/>
                  </a:lnTo>
                  <a:lnTo>
                    <a:pt x="28" y="38"/>
                  </a:lnTo>
                  <a:lnTo>
                    <a:pt x="18" y="62"/>
                  </a:lnTo>
                  <a:lnTo>
                    <a:pt x="12" y="88"/>
                  </a:lnTo>
                  <a:lnTo>
                    <a:pt x="6" y="112"/>
                  </a:lnTo>
                  <a:lnTo>
                    <a:pt x="0" y="148"/>
                  </a:lnTo>
                  <a:lnTo>
                    <a:pt x="20" y="148"/>
                  </a:lnTo>
                  <a:lnTo>
                    <a:pt x="20" y="148"/>
                  </a:lnTo>
                  <a:lnTo>
                    <a:pt x="24" y="120"/>
                  </a:lnTo>
                  <a:lnTo>
                    <a:pt x="28" y="104"/>
                  </a:lnTo>
                  <a:lnTo>
                    <a:pt x="34" y="86"/>
                  </a:lnTo>
                  <a:lnTo>
                    <a:pt x="40" y="68"/>
                  </a:lnTo>
                  <a:lnTo>
                    <a:pt x="48" y="54"/>
                  </a:lnTo>
                  <a:lnTo>
                    <a:pt x="54" y="50"/>
                  </a:lnTo>
                  <a:lnTo>
                    <a:pt x="58" y="46"/>
                  </a:lnTo>
                  <a:lnTo>
                    <a:pt x="64" y="42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0" y="44"/>
                  </a:lnTo>
                  <a:lnTo>
                    <a:pt x="86" y="46"/>
                  </a:lnTo>
                  <a:lnTo>
                    <a:pt x="92" y="50"/>
                  </a:lnTo>
                  <a:lnTo>
                    <a:pt x="96" y="56"/>
                  </a:lnTo>
                  <a:lnTo>
                    <a:pt x="104" y="70"/>
                  </a:lnTo>
                  <a:lnTo>
                    <a:pt x="112" y="86"/>
                  </a:lnTo>
                  <a:lnTo>
                    <a:pt x="116" y="102"/>
                  </a:lnTo>
                  <a:lnTo>
                    <a:pt x="118" y="120"/>
                  </a:lnTo>
                  <a:lnTo>
                    <a:pt x="122" y="148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6" y="108"/>
                  </a:lnTo>
                  <a:lnTo>
                    <a:pt x="132" y="86"/>
                  </a:lnTo>
                  <a:lnTo>
                    <a:pt x="126" y="62"/>
                  </a:lnTo>
                  <a:lnTo>
                    <a:pt x="116" y="40"/>
                  </a:lnTo>
                  <a:lnTo>
                    <a:pt x="112" y="30"/>
                  </a:lnTo>
                  <a:lnTo>
                    <a:pt x="106" y="20"/>
                  </a:lnTo>
                  <a:lnTo>
                    <a:pt x="98" y="14"/>
                  </a:lnTo>
                  <a:lnTo>
                    <a:pt x="92" y="8"/>
                  </a:lnTo>
                  <a:lnTo>
                    <a:pt x="82" y="4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566"/>
            <p:cNvSpPr>
              <a:spLocks noEditPoints="1"/>
            </p:cNvSpPr>
            <p:nvPr/>
          </p:nvSpPr>
          <p:spPr bwMode="auto">
            <a:xfrm>
              <a:off x="2324826" y="5126030"/>
              <a:ext cx="240012" cy="2850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102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88" y="10"/>
                </a:cxn>
                <a:cxn ang="0">
                  <a:pos x="102" y="12"/>
                </a:cxn>
                <a:cxn ang="0">
                  <a:pos x="102" y="12"/>
                </a:cxn>
                <a:cxn ang="0">
                  <a:pos x="102" y="0"/>
                </a:cxn>
              </a:cxnLst>
              <a:rect l="0" t="0" r="r" b="b"/>
              <a:pathLst>
                <a:path w="102" h="12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0"/>
                  </a:lnTo>
                  <a:close/>
                  <a:moveTo>
                    <a:pt x="102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88" y="10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4A39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567"/>
            <p:cNvSpPr/>
            <p:nvPr/>
          </p:nvSpPr>
          <p:spPr bwMode="auto">
            <a:xfrm>
              <a:off x="2324826" y="5126030"/>
              <a:ext cx="37649" cy="1900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568"/>
            <p:cNvSpPr/>
            <p:nvPr/>
          </p:nvSpPr>
          <p:spPr bwMode="auto">
            <a:xfrm>
              <a:off x="2531895" y="5126030"/>
              <a:ext cx="32943" cy="2850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0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569"/>
            <p:cNvSpPr/>
            <p:nvPr/>
          </p:nvSpPr>
          <p:spPr bwMode="auto">
            <a:xfrm>
              <a:off x="2324826" y="4874224"/>
              <a:ext cx="240012" cy="25180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4"/>
                </a:cxn>
                <a:cxn ang="0">
                  <a:pos x="34" y="8"/>
                </a:cxn>
                <a:cxn ang="0">
                  <a:pos x="28" y="12"/>
                </a:cxn>
                <a:cxn ang="0">
                  <a:pos x="20" y="26"/>
                </a:cxn>
                <a:cxn ang="0">
                  <a:pos x="14" y="44"/>
                </a:cxn>
                <a:cxn ang="0">
                  <a:pos x="8" y="62"/>
                </a:cxn>
                <a:cxn ang="0">
                  <a:pos x="4" y="78"/>
                </a:cxn>
                <a:cxn ang="0">
                  <a:pos x="0" y="106"/>
                </a:cxn>
                <a:cxn ang="0">
                  <a:pos x="16" y="106"/>
                </a:cxn>
                <a:cxn ang="0">
                  <a:pos x="16" y="106"/>
                </a:cxn>
                <a:cxn ang="0">
                  <a:pos x="20" y="86"/>
                </a:cxn>
                <a:cxn ang="0">
                  <a:pos x="26" y="62"/>
                </a:cxn>
                <a:cxn ang="0">
                  <a:pos x="30" y="50"/>
                </a:cxn>
                <a:cxn ang="0">
                  <a:pos x="36" y="42"/>
                </a:cxn>
                <a:cxn ang="0">
                  <a:pos x="44" y="36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54" y="34"/>
                </a:cxn>
                <a:cxn ang="0">
                  <a:pos x="54" y="34"/>
                </a:cxn>
                <a:cxn ang="0">
                  <a:pos x="62" y="36"/>
                </a:cxn>
                <a:cxn ang="0">
                  <a:pos x="70" y="42"/>
                </a:cxn>
                <a:cxn ang="0">
                  <a:pos x="76" y="52"/>
                </a:cxn>
                <a:cxn ang="0">
                  <a:pos x="80" y="62"/>
                </a:cxn>
                <a:cxn ang="0">
                  <a:pos x="86" y="86"/>
                </a:cxn>
                <a:cxn ang="0">
                  <a:pos x="88" y="106"/>
                </a:cxn>
                <a:cxn ang="0">
                  <a:pos x="102" y="106"/>
                </a:cxn>
                <a:cxn ang="0">
                  <a:pos x="102" y="106"/>
                </a:cxn>
                <a:cxn ang="0">
                  <a:pos x="98" y="78"/>
                </a:cxn>
                <a:cxn ang="0">
                  <a:pos x="96" y="60"/>
                </a:cxn>
                <a:cxn ang="0">
                  <a:pos x="92" y="44"/>
                </a:cxn>
                <a:cxn ang="0">
                  <a:pos x="84" y="28"/>
                </a:cxn>
                <a:cxn ang="0">
                  <a:pos x="76" y="14"/>
                </a:cxn>
                <a:cxn ang="0">
                  <a:pos x="72" y="8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0" y="0"/>
                </a:cxn>
              </a:cxnLst>
              <a:rect l="0" t="0" r="r" b="b"/>
              <a:pathLst>
                <a:path w="102" h="106">
                  <a:moveTo>
                    <a:pt x="50" y="0"/>
                  </a:moveTo>
                  <a:lnTo>
                    <a:pt x="50" y="0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4" y="8"/>
                  </a:lnTo>
                  <a:lnTo>
                    <a:pt x="28" y="12"/>
                  </a:lnTo>
                  <a:lnTo>
                    <a:pt x="20" y="26"/>
                  </a:lnTo>
                  <a:lnTo>
                    <a:pt x="14" y="44"/>
                  </a:lnTo>
                  <a:lnTo>
                    <a:pt x="8" y="62"/>
                  </a:lnTo>
                  <a:lnTo>
                    <a:pt x="4" y="78"/>
                  </a:lnTo>
                  <a:lnTo>
                    <a:pt x="0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20" y="86"/>
                  </a:lnTo>
                  <a:lnTo>
                    <a:pt x="26" y="62"/>
                  </a:lnTo>
                  <a:lnTo>
                    <a:pt x="30" y="50"/>
                  </a:lnTo>
                  <a:lnTo>
                    <a:pt x="36" y="42"/>
                  </a:lnTo>
                  <a:lnTo>
                    <a:pt x="44" y="36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62" y="36"/>
                  </a:lnTo>
                  <a:lnTo>
                    <a:pt x="70" y="42"/>
                  </a:lnTo>
                  <a:lnTo>
                    <a:pt x="76" y="52"/>
                  </a:lnTo>
                  <a:lnTo>
                    <a:pt x="80" y="62"/>
                  </a:lnTo>
                  <a:lnTo>
                    <a:pt x="86" y="86"/>
                  </a:lnTo>
                  <a:lnTo>
                    <a:pt x="88" y="10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98" y="78"/>
                  </a:lnTo>
                  <a:lnTo>
                    <a:pt x="96" y="60"/>
                  </a:lnTo>
                  <a:lnTo>
                    <a:pt x="92" y="44"/>
                  </a:lnTo>
                  <a:lnTo>
                    <a:pt x="84" y="28"/>
                  </a:lnTo>
                  <a:lnTo>
                    <a:pt x="76" y="14"/>
                  </a:lnTo>
                  <a:lnTo>
                    <a:pt x="72" y="8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A09F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570"/>
            <p:cNvSpPr/>
            <p:nvPr/>
          </p:nvSpPr>
          <p:spPr bwMode="auto">
            <a:xfrm>
              <a:off x="2324826" y="4874224"/>
              <a:ext cx="240012" cy="25180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4"/>
                </a:cxn>
                <a:cxn ang="0">
                  <a:pos x="34" y="8"/>
                </a:cxn>
                <a:cxn ang="0">
                  <a:pos x="28" y="12"/>
                </a:cxn>
                <a:cxn ang="0">
                  <a:pos x="20" y="26"/>
                </a:cxn>
                <a:cxn ang="0">
                  <a:pos x="14" y="44"/>
                </a:cxn>
                <a:cxn ang="0">
                  <a:pos x="8" y="62"/>
                </a:cxn>
                <a:cxn ang="0">
                  <a:pos x="4" y="78"/>
                </a:cxn>
                <a:cxn ang="0">
                  <a:pos x="0" y="106"/>
                </a:cxn>
                <a:cxn ang="0">
                  <a:pos x="16" y="106"/>
                </a:cxn>
                <a:cxn ang="0">
                  <a:pos x="16" y="106"/>
                </a:cxn>
                <a:cxn ang="0">
                  <a:pos x="20" y="86"/>
                </a:cxn>
                <a:cxn ang="0">
                  <a:pos x="26" y="62"/>
                </a:cxn>
                <a:cxn ang="0">
                  <a:pos x="30" y="50"/>
                </a:cxn>
                <a:cxn ang="0">
                  <a:pos x="36" y="42"/>
                </a:cxn>
                <a:cxn ang="0">
                  <a:pos x="44" y="36"/>
                </a:cxn>
                <a:cxn ang="0">
                  <a:pos x="52" y="34"/>
                </a:cxn>
                <a:cxn ang="0">
                  <a:pos x="52" y="34"/>
                </a:cxn>
                <a:cxn ang="0">
                  <a:pos x="54" y="34"/>
                </a:cxn>
                <a:cxn ang="0">
                  <a:pos x="54" y="34"/>
                </a:cxn>
                <a:cxn ang="0">
                  <a:pos x="62" y="36"/>
                </a:cxn>
                <a:cxn ang="0">
                  <a:pos x="70" y="42"/>
                </a:cxn>
                <a:cxn ang="0">
                  <a:pos x="76" y="52"/>
                </a:cxn>
                <a:cxn ang="0">
                  <a:pos x="80" y="62"/>
                </a:cxn>
                <a:cxn ang="0">
                  <a:pos x="86" y="86"/>
                </a:cxn>
                <a:cxn ang="0">
                  <a:pos x="88" y="106"/>
                </a:cxn>
                <a:cxn ang="0">
                  <a:pos x="102" y="106"/>
                </a:cxn>
                <a:cxn ang="0">
                  <a:pos x="102" y="106"/>
                </a:cxn>
                <a:cxn ang="0">
                  <a:pos x="98" y="78"/>
                </a:cxn>
                <a:cxn ang="0">
                  <a:pos x="96" y="60"/>
                </a:cxn>
                <a:cxn ang="0">
                  <a:pos x="92" y="44"/>
                </a:cxn>
                <a:cxn ang="0">
                  <a:pos x="84" y="28"/>
                </a:cxn>
                <a:cxn ang="0">
                  <a:pos x="76" y="14"/>
                </a:cxn>
                <a:cxn ang="0">
                  <a:pos x="72" y="8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0" y="0"/>
                </a:cxn>
              </a:cxnLst>
              <a:rect l="0" t="0" r="r" b="b"/>
              <a:pathLst>
                <a:path w="102" h="106">
                  <a:moveTo>
                    <a:pt x="50" y="0"/>
                  </a:moveTo>
                  <a:lnTo>
                    <a:pt x="50" y="0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4" y="8"/>
                  </a:lnTo>
                  <a:lnTo>
                    <a:pt x="28" y="12"/>
                  </a:lnTo>
                  <a:lnTo>
                    <a:pt x="20" y="26"/>
                  </a:lnTo>
                  <a:lnTo>
                    <a:pt x="14" y="44"/>
                  </a:lnTo>
                  <a:lnTo>
                    <a:pt x="8" y="62"/>
                  </a:lnTo>
                  <a:lnTo>
                    <a:pt x="4" y="78"/>
                  </a:lnTo>
                  <a:lnTo>
                    <a:pt x="0" y="106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20" y="86"/>
                  </a:lnTo>
                  <a:lnTo>
                    <a:pt x="26" y="62"/>
                  </a:lnTo>
                  <a:lnTo>
                    <a:pt x="30" y="50"/>
                  </a:lnTo>
                  <a:lnTo>
                    <a:pt x="36" y="42"/>
                  </a:lnTo>
                  <a:lnTo>
                    <a:pt x="44" y="36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62" y="36"/>
                  </a:lnTo>
                  <a:lnTo>
                    <a:pt x="70" y="42"/>
                  </a:lnTo>
                  <a:lnTo>
                    <a:pt x="76" y="52"/>
                  </a:lnTo>
                  <a:lnTo>
                    <a:pt x="80" y="62"/>
                  </a:lnTo>
                  <a:lnTo>
                    <a:pt x="86" y="86"/>
                  </a:lnTo>
                  <a:lnTo>
                    <a:pt x="88" y="10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98" y="78"/>
                  </a:lnTo>
                  <a:lnTo>
                    <a:pt x="96" y="60"/>
                  </a:lnTo>
                  <a:lnTo>
                    <a:pt x="92" y="44"/>
                  </a:lnTo>
                  <a:lnTo>
                    <a:pt x="84" y="28"/>
                  </a:lnTo>
                  <a:lnTo>
                    <a:pt x="76" y="14"/>
                  </a:lnTo>
                  <a:lnTo>
                    <a:pt x="72" y="8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571"/>
            <p:cNvSpPr/>
            <p:nvPr/>
          </p:nvSpPr>
          <p:spPr bwMode="auto">
            <a:xfrm>
              <a:off x="2362475" y="5145034"/>
              <a:ext cx="169420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0" y="0"/>
                </a:cxn>
              </a:cxnLst>
              <a:rect l="0" t="0" r="r" b="b"/>
              <a:pathLst>
                <a:path w="7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AB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572"/>
            <p:cNvSpPr/>
            <p:nvPr/>
          </p:nvSpPr>
          <p:spPr bwMode="auto">
            <a:xfrm>
              <a:off x="2362475" y="5145034"/>
              <a:ext cx="169420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0" y="0"/>
                </a:cxn>
              </a:cxnLst>
              <a:rect l="0" t="0" r="r" b="b"/>
              <a:pathLst>
                <a:path w="7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573"/>
            <p:cNvSpPr/>
            <p:nvPr/>
          </p:nvSpPr>
          <p:spPr bwMode="auto">
            <a:xfrm>
              <a:off x="2362475" y="5126030"/>
              <a:ext cx="169420" cy="2375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2" y="0"/>
                </a:cxn>
              </a:cxnLst>
              <a:rect l="0" t="0" r="r" b="b"/>
              <a:pathLst>
                <a:path w="72" h="10">
                  <a:moveTo>
                    <a:pt x="7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6E6C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574"/>
            <p:cNvSpPr/>
            <p:nvPr/>
          </p:nvSpPr>
          <p:spPr bwMode="auto">
            <a:xfrm>
              <a:off x="2362475" y="5126030"/>
              <a:ext cx="169420" cy="2375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72" y="10"/>
                </a:cxn>
                <a:cxn ang="0">
                  <a:pos x="72" y="10"/>
                </a:cxn>
                <a:cxn ang="0">
                  <a:pos x="72" y="0"/>
                </a:cxn>
              </a:cxnLst>
              <a:rect l="0" t="0" r="r" b="b"/>
              <a:pathLst>
                <a:path w="72" h="10">
                  <a:moveTo>
                    <a:pt x="7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575"/>
            <p:cNvSpPr/>
            <p:nvPr/>
          </p:nvSpPr>
          <p:spPr bwMode="auto">
            <a:xfrm>
              <a:off x="2362475" y="4954992"/>
              <a:ext cx="169420" cy="171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8"/>
                </a:cxn>
                <a:cxn ang="0">
                  <a:pos x="14" y="16"/>
                </a:cxn>
                <a:cxn ang="0">
                  <a:pos x="10" y="28"/>
                </a:cxn>
                <a:cxn ang="0">
                  <a:pos x="4" y="52"/>
                </a:cxn>
                <a:cxn ang="0">
                  <a:pos x="0" y="72"/>
                </a:cxn>
                <a:cxn ang="0">
                  <a:pos x="72" y="72"/>
                </a:cxn>
                <a:cxn ang="0">
                  <a:pos x="72" y="72"/>
                </a:cxn>
                <a:cxn ang="0">
                  <a:pos x="70" y="52"/>
                </a:cxn>
                <a:cxn ang="0">
                  <a:pos x="64" y="28"/>
                </a:cxn>
                <a:cxn ang="0">
                  <a:pos x="60" y="18"/>
                </a:cxn>
                <a:cxn ang="0">
                  <a:pos x="54" y="8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6"/>
                  </a:lnTo>
                  <a:lnTo>
                    <a:pt x="10" y="28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0" y="52"/>
                  </a:lnTo>
                  <a:lnTo>
                    <a:pt x="64" y="28"/>
                  </a:lnTo>
                  <a:lnTo>
                    <a:pt x="60" y="18"/>
                  </a:lnTo>
                  <a:lnTo>
                    <a:pt x="54" y="8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5E5C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576"/>
            <p:cNvSpPr/>
            <p:nvPr/>
          </p:nvSpPr>
          <p:spPr bwMode="auto">
            <a:xfrm>
              <a:off x="2362475" y="4954992"/>
              <a:ext cx="169420" cy="17103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8"/>
                </a:cxn>
                <a:cxn ang="0">
                  <a:pos x="14" y="16"/>
                </a:cxn>
                <a:cxn ang="0">
                  <a:pos x="10" y="28"/>
                </a:cxn>
                <a:cxn ang="0">
                  <a:pos x="4" y="52"/>
                </a:cxn>
                <a:cxn ang="0">
                  <a:pos x="0" y="72"/>
                </a:cxn>
                <a:cxn ang="0">
                  <a:pos x="72" y="72"/>
                </a:cxn>
                <a:cxn ang="0">
                  <a:pos x="72" y="72"/>
                </a:cxn>
                <a:cxn ang="0">
                  <a:pos x="70" y="52"/>
                </a:cxn>
                <a:cxn ang="0">
                  <a:pos x="64" y="28"/>
                </a:cxn>
                <a:cxn ang="0">
                  <a:pos x="60" y="18"/>
                </a:cxn>
                <a:cxn ang="0">
                  <a:pos x="54" y="8"/>
                </a:cxn>
                <a:cxn ang="0">
                  <a:pos x="46" y="2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6" y="0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28" y="2"/>
                  </a:lnTo>
                  <a:lnTo>
                    <a:pt x="20" y="8"/>
                  </a:lnTo>
                  <a:lnTo>
                    <a:pt x="14" y="16"/>
                  </a:lnTo>
                  <a:lnTo>
                    <a:pt x="10" y="28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70" y="52"/>
                  </a:lnTo>
                  <a:lnTo>
                    <a:pt x="64" y="28"/>
                  </a:lnTo>
                  <a:lnTo>
                    <a:pt x="60" y="18"/>
                  </a:lnTo>
                  <a:lnTo>
                    <a:pt x="54" y="8"/>
                  </a:lnTo>
                  <a:lnTo>
                    <a:pt x="46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577"/>
            <p:cNvSpPr>
              <a:spLocks noEditPoints="1"/>
            </p:cNvSpPr>
            <p:nvPr/>
          </p:nvSpPr>
          <p:spPr bwMode="auto">
            <a:xfrm>
              <a:off x="0" y="5126030"/>
              <a:ext cx="809453" cy="237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70" y="10"/>
                </a:cxn>
                <a:cxn ang="0">
                  <a:pos x="70" y="10"/>
                </a:cxn>
                <a:cxn ang="0">
                  <a:pos x="70" y="8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4" y="0"/>
                </a:cxn>
                <a:cxn ang="0">
                  <a:pos x="342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4" y="8"/>
                </a:cxn>
                <a:cxn ang="0">
                  <a:pos x="280" y="8"/>
                </a:cxn>
                <a:cxn ang="0">
                  <a:pos x="280" y="8"/>
                </a:cxn>
                <a:cxn ang="0">
                  <a:pos x="280" y="8"/>
                </a:cxn>
                <a:cxn ang="0">
                  <a:pos x="344" y="8"/>
                </a:cxn>
                <a:cxn ang="0">
                  <a:pos x="344" y="8"/>
                </a:cxn>
                <a:cxn ang="0">
                  <a:pos x="342" y="0"/>
                </a:cxn>
              </a:cxnLst>
              <a:rect l="0" t="0" r="r" b="b"/>
              <a:pathLst>
                <a:path w="344" h="10">
                  <a:moveTo>
                    <a:pt x="3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4" y="0"/>
                  </a:lnTo>
                  <a:close/>
                  <a:moveTo>
                    <a:pt x="342" y="0"/>
                  </a:moveTo>
                  <a:lnTo>
                    <a:pt x="312" y="0"/>
                  </a:lnTo>
                  <a:lnTo>
                    <a:pt x="312" y="0"/>
                  </a:lnTo>
                  <a:lnTo>
                    <a:pt x="314" y="8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344" y="8"/>
                  </a:lnTo>
                  <a:lnTo>
                    <a:pt x="344" y="8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2C7B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578"/>
            <p:cNvSpPr/>
            <p:nvPr/>
          </p:nvSpPr>
          <p:spPr bwMode="auto">
            <a:xfrm>
              <a:off x="0" y="5126030"/>
              <a:ext cx="164714" cy="2375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70" y="10"/>
                </a:cxn>
                <a:cxn ang="0">
                  <a:pos x="70" y="10"/>
                </a:cxn>
                <a:cxn ang="0">
                  <a:pos x="70" y="8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4" y="0"/>
                </a:cxn>
              </a:cxnLst>
              <a:rect l="0" t="0" r="r" b="b"/>
              <a:pathLst>
                <a:path w="70" h="10">
                  <a:moveTo>
                    <a:pt x="3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70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579"/>
            <p:cNvSpPr/>
            <p:nvPr/>
          </p:nvSpPr>
          <p:spPr bwMode="auto">
            <a:xfrm>
              <a:off x="658857" y="5126030"/>
              <a:ext cx="150596" cy="19004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4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2" y="0"/>
                </a:cxn>
              </a:cxnLst>
              <a:rect l="0" t="0" r="r" b="b"/>
              <a:pathLst>
                <a:path w="64" h="8">
                  <a:moveTo>
                    <a:pt x="62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34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580"/>
            <p:cNvSpPr/>
            <p:nvPr/>
          </p:nvSpPr>
          <p:spPr bwMode="auto">
            <a:xfrm>
              <a:off x="4706" y="4845718"/>
              <a:ext cx="800041" cy="28031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70" y="0"/>
                </a:cxn>
                <a:cxn ang="0">
                  <a:pos x="150" y="0"/>
                </a:cxn>
                <a:cxn ang="0">
                  <a:pos x="128" y="4"/>
                </a:cxn>
                <a:cxn ang="0">
                  <a:pos x="128" y="4"/>
                </a:cxn>
                <a:cxn ang="0">
                  <a:pos x="110" y="8"/>
                </a:cxn>
                <a:cxn ang="0">
                  <a:pos x="96" y="14"/>
                </a:cxn>
                <a:cxn ang="0">
                  <a:pos x="82" y="20"/>
                </a:cxn>
                <a:cxn ang="0">
                  <a:pos x="68" y="28"/>
                </a:cxn>
                <a:cxn ang="0">
                  <a:pos x="48" y="42"/>
                </a:cxn>
                <a:cxn ang="0">
                  <a:pos x="30" y="60"/>
                </a:cxn>
                <a:cxn ang="0">
                  <a:pos x="18" y="76"/>
                </a:cxn>
                <a:cxn ang="0">
                  <a:pos x="10" y="92"/>
                </a:cxn>
                <a:cxn ang="0">
                  <a:pos x="4" y="106"/>
                </a:cxn>
                <a:cxn ang="0">
                  <a:pos x="0" y="118"/>
                </a:cxn>
                <a:cxn ang="0">
                  <a:pos x="32" y="118"/>
                </a:cxn>
                <a:cxn ang="0">
                  <a:pos x="32" y="118"/>
                </a:cxn>
                <a:cxn ang="0">
                  <a:pos x="36" y="110"/>
                </a:cxn>
                <a:cxn ang="0">
                  <a:pos x="40" y="98"/>
                </a:cxn>
                <a:cxn ang="0">
                  <a:pos x="48" y="86"/>
                </a:cxn>
                <a:cxn ang="0">
                  <a:pos x="58" y="74"/>
                </a:cxn>
                <a:cxn ang="0">
                  <a:pos x="72" y="62"/>
                </a:cxn>
                <a:cxn ang="0">
                  <a:pos x="88" y="50"/>
                </a:cxn>
                <a:cxn ang="0">
                  <a:pos x="110" y="40"/>
                </a:cxn>
                <a:cxn ang="0">
                  <a:pos x="136" y="34"/>
                </a:cxn>
                <a:cxn ang="0">
                  <a:pos x="136" y="34"/>
                </a:cxn>
                <a:cxn ang="0">
                  <a:pos x="154" y="30"/>
                </a:cxn>
                <a:cxn ang="0">
                  <a:pos x="170" y="30"/>
                </a:cxn>
                <a:cxn ang="0">
                  <a:pos x="170" y="30"/>
                </a:cxn>
                <a:cxn ang="0">
                  <a:pos x="198" y="32"/>
                </a:cxn>
                <a:cxn ang="0">
                  <a:pos x="222" y="38"/>
                </a:cxn>
                <a:cxn ang="0">
                  <a:pos x="246" y="48"/>
                </a:cxn>
                <a:cxn ang="0">
                  <a:pos x="264" y="60"/>
                </a:cxn>
                <a:cxn ang="0">
                  <a:pos x="282" y="74"/>
                </a:cxn>
                <a:cxn ang="0">
                  <a:pos x="294" y="88"/>
                </a:cxn>
                <a:cxn ang="0">
                  <a:pos x="304" y="104"/>
                </a:cxn>
                <a:cxn ang="0">
                  <a:pos x="310" y="118"/>
                </a:cxn>
                <a:cxn ang="0">
                  <a:pos x="340" y="118"/>
                </a:cxn>
                <a:cxn ang="0">
                  <a:pos x="340" y="118"/>
                </a:cxn>
                <a:cxn ang="0">
                  <a:pos x="336" y="104"/>
                </a:cxn>
                <a:cxn ang="0">
                  <a:pos x="328" y="90"/>
                </a:cxn>
                <a:cxn ang="0">
                  <a:pos x="320" y="74"/>
                </a:cxn>
                <a:cxn ang="0">
                  <a:pos x="308" y="60"/>
                </a:cxn>
                <a:cxn ang="0">
                  <a:pos x="292" y="46"/>
                </a:cxn>
                <a:cxn ang="0">
                  <a:pos x="276" y="34"/>
                </a:cxn>
                <a:cxn ang="0">
                  <a:pos x="258" y="22"/>
                </a:cxn>
                <a:cxn ang="0">
                  <a:pos x="238" y="14"/>
                </a:cxn>
                <a:cxn ang="0">
                  <a:pos x="238" y="14"/>
                </a:cxn>
                <a:cxn ang="0">
                  <a:pos x="238" y="14"/>
                </a:cxn>
                <a:cxn ang="0">
                  <a:pos x="236" y="12"/>
                </a:cxn>
                <a:cxn ang="0">
                  <a:pos x="236" y="12"/>
                </a:cxn>
                <a:cxn ang="0">
                  <a:pos x="220" y="6"/>
                </a:cxn>
                <a:cxn ang="0">
                  <a:pos x="204" y="2"/>
                </a:cxn>
                <a:cxn ang="0">
                  <a:pos x="188" y="0"/>
                </a:cxn>
                <a:cxn ang="0">
                  <a:pos x="170" y="0"/>
                </a:cxn>
              </a:cxnLst>
              <a:rect l="0" t="0" r="r" b="b"/>
              <a:pathLst>
                <a:path w="340" h="118">
                  <a:moveTo>
                    <a:pt x="170" y="0"/>
                  </a:moveTo>
                  <a:lnTo>
                    <a:pt x="170" y="0"/>
                  </a:lnTo>
                  <a:lnTo>
                    <a:pt x="150" y="0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10" y="8"/>
                  </a:lnTo>
                  <a:lnTo>
                    <a:pt x="96" y="14"/>
                  </a:lnTo>
                  <a:lnTo>
                    <a:pt x="82" y="20"/>
                  </a:lnTo>
                  <a:lnTo>
                    <a:pt x="68" y="28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18" y="76"/>
                  </a:lnTo>
                  <a:lnTo>
                    <a:pt x="10" y="92"/>
                  </a:lnTo>
                  <a:lnTo>
                    <a:pt x="4" y="106"/>
                  </a:lnTo>
                  <a:lnTo>
                    <a:pt x="0" y="118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36" y="110"/>
                  </a:lnTo>
                  <a:lnTo>
                    <a:pt x="40" y="98"/>
                  </a:lnTo>
                  <a:lnTo>
                    <a:pt x="48" y="86"/>
                  </a:lnTo>
                  <a:lnTo>
                    <a:pt x="58" y="74"/>
                  </a:lnTo>
                  <a:lnTo>
                    <a:pt x="72" y="62"/>
                  </a:lnTo>
                  <a:lnTo>
                    <a:pt x="88" y="50"/>
                  </a:lnTo>
                  <a:lnTo>
                    <a:pt x="110" y="40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54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98" y="32"/>
                  </a:lnTo>
                  <a:lnTo>
                    <a:pt x="222" y="38"/>
                  </a:lnTo>
                  <a:lnTo>
                    <a:pt x="246" y="48"/>
                  </a:lnTo>
                  <a:lnTo>
                    <a:pt x="264" y="60"/>
                  </a:lnTo>
                  <a:lnTo>
                    <a:pt x="282" y="74"/>
                  </a:lnTo>
                  <a:lnTo>
                    <a:pt x="294" y="88"/>
                  </a:lnTo>
                  <a:lnTo>
                    <a:pt x="304" y="104"/>
                  </a:lnTo>
                  <a:lnTo>
                    <a:pt x="310" y="118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36" y="104"/>
                  </a:lnTo>
                  <a:lnTo>
                    <a:pt x="328" y="90"/>
                  </a:lnTo>
                  <a:lnTo>
                    <a:pt x="320" y="74"/>
                  </a:lnTo>
                  <a:lnTo>
                    <a:pt x="308" y="60"/>
                  </a:lnTo>
                  <a:lnTo>
                    <a:pt x="292" y="46"/>
                  </a:lnTo>
                  <a:lnTo>
                    <a:pt x="276" y="34"/>
                  </a:lnTo>
                  <a:lnTo>
                    <a:pt x="258" y="22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36" y="12"/>
                  </a:lnTo>
                  <a:lnTo>
                    <a:pt x="236" y="12"/>
                  </a:lnTo>
                  <a:lnTo>
                    <a:pt x="220" y="6"/>
                  </a:lnTo>
                  <a:lnTo>
                    <a:pt x="204" y="2"/>
                  </a:lnTo>
                  <a:lnTo>
                    <a:pt x="188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70918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581"/>
            <p:cNvSpPr/>
            <p:nvPr/>
          </p:nvSpPr>
          <p:spPr bwMode="auto">
            <a:xfrm>
              <a:off x="4706" y="4845718"/>
              <a:ext cx="800041" cy="280312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70" y="0"/>
                </a:cxn>
                <a:cxn ang="0">
                  <a:pos x="150" y="0"/>
                </a:cxn>
                <a:cxn ang="0">
                  <a:pos x="128" y="4"/>
                </a:cxn>
                <a:cxn ang="0">
                  <a:pos x="128" y="4"/>
                </a:cxn>
                <a:cxn ang="0">
                  <a:pos x="110" y="8"/>
                </a:cxn>
                <a:cxn ang="0">
                  <a:pos x="96" y="14"/>
                </a:cxn>
                <a:cxn ang="0">
                  <a:pos x="82" y="20"/>
                </a:cxn>
                <a:cxn ang="0">
                  <a:pos x="68" y="28"/>
                </a:cxn>
                <a:cxn ang="0">
                  <a:pos x="48" y="42"/>
                </a:cxn>
                <a:cxn ang="0">
                  <a:pos x="30" y="60"/>
                </a:cxn>
                <a:cxn ang="0">
                  <a:pos x="18" y="76"/>
                </a:cxn>
                <a:cxn ang="0">
                  <a:pos x="10" y="92"/>
                </a:cxn>
                <a:cxn ang="0">
                  <a:pos x="4" y="106"/>
                </a:cxn>
                <a:cxn ang="0">
                  <a:pos x="0" y="118"/>
                </a:cxn>
                <a:cxn ang="0">
                  <a:pos x="32" y="118"/>
                </a:cxn>
                <a:cxn ang="0">
                  <a:pos x="32" y="118"/>
                </a:cxn>
                <a:cxn ang="0">
                  <a:pos x="36" y="110"/>
                </a:cxn>
                <a:cxn ang="0">
                  <a:pos x="40" y="98"/>
                </a:cxn>
                <a:cxn ang="0">
                  <a:pos x="48" y="86"/>
                </a:cxn>
                <a:cxn ang="0">
                  <a:pos x="58" y="74"/>
                </a:cxn>
                <a:cxn ang="0">
                  <a:pos x="72" y="62"/>
                </a:cxn>
                <a:cxn ang="0">
                  <a:pos x="88" y="50"/>
                </a:cxn>
                <a:cxn ang="0">
                  <a:pos x="110" y="40"/>
                </a:cxn>
                <a:cxn ang="0">
                  <a:pos x="136" y="34"/>
                </a:cxn>
                <a:cxn ang="0">
                  <a:pos x="136" y="34"/>
                </a:cxn>
                <a:cxn ang="0">
                  <a:pos x="154" y="30"/>
                </a:cxn>
                <a:cxn ang="0">
                  <a:pos x="170" y="30"/>
                </a:cxn>
                <a:cxn ang="0">
                  <a:pos x="170" y="30"/>
                </a:cxn>
                <a:cxn ang="0">
                  <a:pos x="198" y="32"/>
                </a:cxn>
                <a:cxn ang="0">
                  <a:pos x="222" y="38"/>
                </a:cxn>
                <a:cxn ang="0">
                  <a:pos x="246" y="48"/>
                </a:cxn>
                <a:cxn ang="0">
                  <a:pos x="264" y="60"/>
                </a:cxn>
                <a:cxn ang="0">
                  <a:pos x="282" y="74"/>
                </a:cxn>
                <a:cxn ang="0">
                  <a:pos x="294" y="88"/>
                </a:cxn>
                <a:cxn ang="0">
                  <a:pos x="304" y="104"/>
                </a:cxn>
                <a:cxn ang="0">
                  <a:pos x="310" y="118"/>
                </a:cxn>
                <a:cxn ang="0">
                  <a:pos x="340" y="118"/>
                </a:cxn>
                <a:cxn ang="0">
                  <a:pos x="340" y="118"/>
                </a:cxn>
                <a:cxn ang="0">
                  <a:pos x="336" y="104"/>
                </a:cxn>
                <a:cxn ang="0">
                  <a:pos x="328" y="90"/>
                </a:cxn>
                <a:cxn ang="0">
                  <a:pos x="320" y="74"/>
                </a:cxn>
                <a:cxn ang="0">
                  <a:pos x="308" y="60"/>
                </a:cxn>
                <a:cxn ang="0">
                  <a:pos x="292" y="46"/>
                </a:cxn>
                <a:cxn ang="0">
                  <a:pos x="276" y="34"/>
                </a:cxn>
                <a:cxn ang="0">
                  <a:pos x="258" y="22"/>
                </a:cxn>
                <a:cxn ang="0">
                  <a:pos x="238" y="14"/>
                </a:cxn>
                <a:cxn ang="0">
                  <a:pos x="238" y="14"/>
                </a:cxn>
                <a:cxn ang="0">
                  <a:pos x="238" y="14"/>
                </a:cxn>
                <a:cxn ang="0">
                  <a:pos x="236" y="12"/>
                </a:cxn>
                <a:cxn ang="0">
                  <a:pos x="236" y="12"/>
                </a:cxn>
                <a:cxn ang="0">
                  <a:pos x="220" y="6"/>
                </a:cxn>
                <a:cxn ang="0">
                  <a:pos x="204" y="2"/>
                </a:cxn>
                <a:cxn ang="0">
                  <a:pos x="188" y="0"/>
                </a:cxn>
                <a:cxn ang="0">
                  <a:pos x="170" y="0"/>
                </a:cxn>
              </a:cxnLst>
              <a:rect l="0" t="0" r="r" b="b"/>
              <a:pathLst>
                <a:path w="340" h="118">
                  <a:moveTo>
                    <a:pt x="170" y="0"/>
                  </a:moveTo>
                  <a:lnTo>
                    <a:pt x="170" y="0"/>
                  </a:lnTo>
                  <a:lnTo>
                    <a:pt x="150" y="0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10" y="8"/>
                  </a:lnTo>
                  <a:lnTo>
                    <a:pt x="96" y="14"/>
                  </a:lnTo>
                  <a:lnTo>
                    <a:pt x="82" y="20"/>
                  </a:lnTo>
                  <a:lnTo>
                    <a:pt x="68" y="28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18" y="76"/>
                  </a:lnTo>
                  <a:lnTo>
                    <a:pt x="10" y="92"/>
                  </a:lnTo>
                  <a:lnTo>
                    <a:pt x="4" y="106"/>
                  </a:lnTo>
                  <a:lnTo>
                    <a:pt x="0" y="118"/>
                  </a:lnTo>
                  <a:lnTo>
                    <a:pt x="32" y="118"/>
                  </a:lnTo>
                  <a:lnTo>
                    <a:pt x="32" y="118"/>
                  </a:lnTo>
                  <a:lnTo>
                    <a:pt x="36" y="110"/>
                  </a:lnTo>
                  <a:lnTo>
                    <a:pt x="40" y="98"/>
                  </a:lnTo>
                  <a:lnTo>
                    <a:pt x="48" y="86"/>
                  </a:lnTo>
                  <a:lnTo>
                    <a:pt x="58" y="74"/>
                  </a:lnTo>
                  <a:lnTo>
                    <a:pt x="72" y="62"/>
                  </a:lnTo>
                  <a:lnTo>
                    <a:pt x="88" y="50"/>
                  </a:lnTo>
                  <a:lnTo>
                    <a:pt x="110" y="40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154" y="30"/>
                  </a:lnTo>
                  <a:lnTo>
                    <a:pt x="170" y="30"/>
                  </a:lnTo>
                  <a:lnTo>
                    <a:pt x="170" y="30"/>
                  </a:lnTo>
                  <a:lnTo>
                    <a:pt x="198" y="32"/>
                  </a:lnTo>
                  <a:lnTo>
                    <a:pt x="222" y="38"/>
                  </a:lnTo>
                  <a:lnTo>
                    <a:pt x="246" y="48"/>
                  </a:lnTo>
                  <a:lnTo>
                    <a:pt x="264" y="60"/>
                  </a:lnTo>
                  <a:lnTo>
                    <a:pt x="282" y="74"/>
                  </a:lnTo>
                  <a:lnTo>
                    <a:pt x="294" y="88"/>
                  </a:lnTo>
                  <a:lnTo>
                    <a:pt x="304" y="104"/>
                  </a:lnTo>
                  <a:lnTo>
                    <a:pt x="310" y="118"/>
                  </a:lnTo>
                  <a:lnTo>
                    <a:pt x="340" y="118"/>
                  </a:lnTo>
                  <a:lnTo>
                    <a:pt x="340" y="118"/>
                  </a:lnTo>
                  <a:lnTo>
                    <a:pt x="336" y="104"/>
                  </a:lnTo>
                  <a:lnTo>
                    <a:pt x="328" y="90"/>
                  </a:lnTo>
                  <a:lnTo>
                    <a:pt x="320" y="74"/>
                  </a:lnTo>
                  <a:lnTo>
                    <a:pt x="308" y="60"/>
                  </a:lnTo>
                  <a:lnTo>
                    <a:pt x="292" y="46"/>
                  </a:lnTo>
                  <a:lnTo>
                    <a:pt x="276" y="34"/>
                  </a:lnTo>
                  <a:lnTo>
                    <a:pt x="258" y="22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38" y="14"/>
                  </a:lnTo>
                  <a:lnTo>
                    <a:pt x="236" y="12"/>
                  </a:lnTo>
                  <a:lnTo>
                    <a:pt x="236" y="12"/>
                  </a:lnTo>
                  <a:lnTo>
                    <a:pt x="220" y="6"/>
                  </a:lnTo>
                  <a:lnTo>
                    <a:pt x="204" y="2"/>
                  </a:lnTo>
                  <a:lnTo>
                    <a:pt x="188" y="0"/>
                  </a:lnTo>
                  <a:lnTo>
                    <a:pt x="17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582"/>
            <p:cNvSpPr/>
            <p:nvPr/>
          </p:nvSpPr>
          <p:spPr bwMode="auto">
            <a:xfrm>
              <a:off x="560029" y="4874224"/>
              <a:ext cx="4706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89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583"/>
            <p:cNvSpPr/>
            <p:nvPr/>
          </p:nvSpPr>
          <p:spPr bwMode="auto">
            <a:xfrm>
              <a:off x="560029" y="4874224"/>
              <a:ext cx="4706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584"/>
            <p:cNvSpPr>
              <a:spLocks noEditPoints="1"/>
            </p:cNvSpPr>
            <p:nvPr/>
          </p:nvSpPr>
          <p:spPr bwMode="auto">
            <a:xfrm>
              <a:off x="75298" y="5126030"/>
              <a:ext cx="663564" cy="23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2" y="0"/>
                </a:cxn>
                <a:cxn ang="0">
                  <a:pos x="280" y="0"/>
                </a:cxn>
                <a:cxn ang="0">
                  <a:pos x="246" y="0"/>
                </a:cxn>
                <a:cxn ang="0">
                  <a:pos x="246" y="0"/>
                </a:cxn>
                <a:cxn ang="0">
                  <a:pos x="248" y="8"/>
                </a:cxn>
                <a:cxn ang="0">
                  <a:pos x="282" y="8"/>
                </a:cxn>
                <a:cxn ang="0">
                  <a:pos x="282" y="8"/>
                </a:cxn>
                <a:cxn ang="0">
                  <a:pos x="280" y="0"/>
                </a:cxn>
              </a:cxnLst>
              <a:rect l="0" t="0" r="r" b="b"/>
              <a:pathLst>
                <a:path w="282" h="10">
                  <a:moveTo>
                    <a:pt x="4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2" y="0"/>
                  </a:lnTo>
                  <a:close/>
                  <a:moveTo>
                    <a:pt x="280" y="0"/>
                  </a:moveTo>
                  <a:lnTo>
                    <a:pt x="246" y="0"/>
                  </a:lnTo>
                  <a:lnTo>
                    <a:pt x="246" y="0"/>
                  </a:lnTo>
                  <a:lnTo>
                    <a:pt x="248" y="8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C8A6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585"/>
            <p:cNvSpPr/>
            <p:nvPr/>
          </p:nvSpPr>
          <p:spPr bwMode="auto">
            <a:xfrm>
              <a:off x="75298" y="5126030"/>
              <a:ext cx="98829" cy="23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2" y="0"/>
                </a:cxn>
              </a:cxnLst>
              <a:rect l="0" t="0" r="r" b="b"/>
              <a:pathLst>
                <a:path w="42" h="10">
                  <a:moveTo>
                    <a:pt x="4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586"/>
            <p:cNvSpPr/>
            <p:nvPr/>
          </p:nvSpPr>
          <p:spPr bwMode="auto">
            <a:xfrm>
              <a:off x="654151" y="5126030"/>
              <a:ext cx="84710" cy="1900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0"/>
                </a:cxn>
              </a:cxnLst>
              <a:rect l="0" t="0" r="r" b="b"/>
              <a:pathLst>
                <a:path w="36" h="8">
                  <a:moveTo>
                    <a:pt x="3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587"/>
            <p:cNvSpPr/>
            <p:nvPr/>
          </p:nvSpPr>
          <p:spPr bwMode="auto">
            <a:xfrm>
              <a:off x="80004" y="4916984"/>
              <a:ext cx="654151" cy="209046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122" y="0"/>
                </a:cxn>
                <a:cxn ang="0">
                  <a:pos x="104" y="4"/>
                </a:cxn>
                <a:cxn ang="0">
                  <a:pos x="104" y="4"/>
                </a:cxn>
                <a:cxn ang="0">
                  <a:pos x="78" y="10"/>
                </a:cxn>
                <a:cxn ang="0">
                  <a:pos x="56" y="20"/>
                </a:cxn>
                <a:cxn ang="0">
                  <a:pos x="40" y="32"/>
                </a:cxn>
                <a:cxn ang="0">
                  <a:pos x="26" y="44"/>
                </a:cxn>
                <a:cxn ang="0">
                  <a:pos x="16" y="56"/>
                </a:cxn>
                <a:cxn ang="0">
                  <a:pos x="8" y="68"/>
                </a:cxn>
                <a:cxn ang="0">
                  <a:pos x="4" y="80"/>
                </a:cxn>
                <a:cxn ang="0">
                  <a:pos x="0" y="88"/>
                </a:cxn>
                <a:cxn ang="0">
                  <a:pos x="40" y="88"/>
                </a:cxn>
                <a:cxn ang="0">
                  <a:pos x="40" y="88"/>
                </a:cxn>
                <a:cxn ang="0">
                  <a:pos x="46" y="74"/>
                </a:cxn>
                <a:cxn ang="0">
                  <a:pos x="52" y="64"/>
                </a:cxn>
                <a:cxn ang="0">
                  <a:pos x="60" y="56"/>
                </a:cxn>
                <a:cxn ang="0">
                  <a:pos x="70" y="48"/>
                </a:cxn>
                <a:cxn ang="0">
                  <a:pos x="82" y="40"/>
                </a:cxn>
                <a:cxn ang="0">
                  <a:pos x="98" y="34"/>
                </a:cxn>
                <a:cxn ang="0">
                  <a:pos x="116" y="28"/>
                </a:cxn>
                <a:cxn ang="0">
                  <a:pos x="116" y="28"/>
                </a:cxn>
                <a:cxn ang="0">
                  <a:pos x="128" y="26"/>
                </a:cxn>
                <a:cxn ang="0">
                  <a:pos x="142" y="26"/>
                </a:cxn>
                <a:cxn ang="0">
                  <a:pos x="142" y="26"/>
                </a:cxn>
                <a:cxn ang="0">
                  <a:pos x="160" y="28"/>
                </a:cxn>
                <a:cxn ang="0">
                  <a:pos x="178" y="32"/>
                </a:cxn>
                <a:cxn ang="0">
                  <a:pos x="194" y="38"/>
                </a:cxn>
                <a:cxn ang="0">
                  <a:pos x="208" y="46"/>
                </a:cxn>
                <a:cxn ang="0">
                  <a:pos x="220" y="56"/>
                </a:cxn>
                <a:cxn ang="0">
                  <a:pos x="230" y="66"/>
                </a:cxn>
                <a:cxn ang="0">
                  <a:pos x="238" y="78"/>
                </a:cxn>
                <a:cxn ang="0">
                  <a:pos x="244" y="88"/>
                </a:cxn>
                <a:cxn ang="0">
                  <a:pos x="278" y="88"/>
                </a:cxn>
                <a:cxn ang="0">
                  <a:pos x="278" y="88"/>
                </a:cxn>
                <a:cxn ang="0">
                  <a:pos x="272" y="74"/>
                </a:cxn>
                <a:cxn ang="0">
                  <a:pos x="262" y="58"/>
                </a:cxn>
                <a:cxn ang="0">
                  <a:pos x="250" y="44"/>
                </a:cxn>
                <a:cxn ang="0">
                  <a:pos x="232" y="30"/>
                </a:cxn>
                <a:cxn ang="0">
                  <a:pos x="214" y="18"/>
                </a:cxn>
                <a:cxn ang="0">
                  <a:pos x="190" y="8"/>
                </a:cxn>
                <a:cxn ang="0">
                  <a:pos x="166" y="2"/>
                </a:cxn>
                <a:cxn ang="0">
                  <a:pos x="138" y="0"/>
                </a:cxn>
              </a:cxnLst>
              <a:rect l="0" t="0" r="r" b="b"/>
              <a:pathLst>
                <a:path w="278" h="88">
                  <a:moveTo>
                    <a:pt x="138" y="0"/>
                  </a:moveTo>
                  <a:lnTo>
                    <a:pt x="138" y="0"/>
                  </a:lnTo>
                  <a:lnTo>
                    <a:pt x="122" y="0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78" y="10"/>
                  </a:lnTo>
                  <a:lnTo>
                    <a:pt x="56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4" y="80"/>
                  </a:lnTo>
                  <a:lnTo>
                    <a:pt x="0" y="88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46" y="74"/>
                  </a:lnTo>
                  <a:lnTo>
                    <a:pt x="52" y="64"/>
                  </a:lnTo>
                  <a:lnTo>
                    <a:pt x="60" y="56"/>
                  </a:lnTo>
                  <a:lnTo>
                    <a:pt x="70" y="48"/>
                  </a:lnTo>
                  <a:lnTo>
                    <a:pt x="82" y="40"/>
                  </a:lnTo>
                  <a:lnTo>
                    <a:pt x="98" y="34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28" y="26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60" y="28"/>
                  </a:lnTo>
                  <a:lnTo>
                    <a:pt x="178" y="32"/>
                  </a:lnTo>
                  <a:lnTo>
                    <a:pt x="194" y="38"/>
                  </a:lnTo>
                  <a:lnTo>
                    <a:pt x="208" y="46"/>
                  </a:lnTo>
                  <a:lnTo>
                    <a:pt x="220" y="56"/>
                  </a:lnTo>
                  <a:lnTo>
                    <a:pt x="230" y="66"/>
                  </a:lnTo>
                  <a:lnTo>
                    <a:pt x="238" y="78"/>
                  </a:lnTo>
                  <a:lnTo>
                    <a:pt x="244" y="88"/>
                  </a:lnTo>
                  <a:lnTo>
                    <a:pt x="278" y="88"/>
                  </a:lnTo>
                  <a:lnTo>
                    <a:pt x="278" y="88"/>
                  </a:lnTo>
                  <a:lnTo>
                    <a:pt x="272" y="74"/>
                  </a:lnTo>
                  <a:lnTo>
                    <a:pt x="262" y="58"/>
                  </a:lnTo>
                  <a:lnTo>
                    <a:pt x="250" y="44"/>
                  </a:lnTo>
                  <a:lnTo>
                    <a:pt x="232" y="30"/>
                  </a:lnTo>
                  <a:lnTo>
                    <a:pt x="214" y="18"/>
                  </a:lnTo>
                  <a:lnTo>
                    <a:pt x="190" y="8"/>
                  </a:lnTo>
                  <a:lnTo>
                    <a:pt x="166" y="2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96707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588"/>
            <p:cNvSpPr/>
            <p:nvPr/>
          </p:nvSpPr>
          <p:spPr bwMode="auto">
            <a:xfrm>
              <a:off x="80004" y="4916984"/>
              <a:ext cx="654151" cy="209046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122" y="0"/>
                </a:cxn>
                <a:cxn ang="0">
                  <a:pos x="104" y="4"/>
                </a:cxn>
                <a:cxn ang="0">
                  <a:pos x="104" y="4"/>
                </a:cxn>
                <a:cxn ang="0">
                  <a:pos x="78" y="10"/>
                </a:cxn>
                <a:cxn ang="0">
                  <a:pos x="56" y="20"/>
                </a:cxn>
                <a:cxn ang="0">
                  <a:pos x="40" y="32"/>
                </a:cxn>
                <a:cxn ang="0">
                  <a:pos x="26" y="44"/>
                </a:cxn>
                <a:cxn ang="0">
                  <a:pos x="16" y="56"/>
                </a:cxn>
                <a:cxn ang="0">
                  <a:pos x="8" y="68"/>
                </a:cxn>
                <a:cxn ang="0">
                  <a:pos x="4" y="80"/>
                </a:cxn>
                <a:cxn ang="0">
                  <a:pos x="0" y="88"/>
                </a:cxn>
                <a:cxn ang="0">
                  <a:pos x="40" y="88"/>
                </a:cxn>
                <a:cxn ang="0">
                  <a:pos x="40" y="88"/>
                </a:cxn>
                <a:cxn ang="0">
                  <a:pos x="46" y="74"/>
                </a:cxn>
                <a:cxn ang="0">
                  <a:pos x="52" y="64"/>
                </a:cxn>
                <a:cxn ang="0">
                  <a:pos x="60" y="56"/>
                </a:cxn>
                <a:cxn ang="0">
                  <a:pos x="70" y="48"/>
                </a:cxn>
                <a:cxn ang="0">
                  <a:pos x="82" y="40"/>
                </a:cxn>
                <a:cxn ang="0">
                  <a:pos x="98" y="34"/>
                </a:cxn>
                <a:cxn ang="0">
                  <a:pos x="116" y="28"/>
                </a:cxn>
                <a:cxn ang="0">
                  <a:pos x="116" y="28"/>
                </a:cxn>
                <a:cxn ang="0">
                  <a:pos x="128" y="26"/>
                </a:cxn>
                <a:cxn ang="0">
                  <a:pos x="142" y="26"/>
                </a:cxn>
                <a:cxn ang="0">
                  <a:pos x="142" y="26"/>
                </a:cxn>
                <a:cxn ang="0">
                  <a:pos x="160" y="28"/>
                </a:cxn>
                <a:cxn ang="0">
                  <a:pos x="178" y="32"/>
                </a:cxn>
                <a:cxn ang="0">
                  <a:pos x="194" y="38"/>
                </a:cxn>
                <a:cxn ang="0">
                  <a:pos x="208" y="46"/>
                </a:cxn>
                <a:cxn ang="0">
                  <a:pos x="220" y="56"/>
                </a:cxn>
                <a:cxn ang="0">
                  <a:pos x="230" y="66"/>
                </a:cxn>
                <a:cxn ang="0">
                  <a:pos x="238" y="78"/>
                </a:cxn>
                <a:cxn ang="0">
                  <a:pos x="244" y="88"/>
                </a:cxn>
                <a:cxn ang="0">
                  <a:pos x="278" y="88"/>
                </a:cxn>
                <a:cxn ang="0">
                  <a:pos x="278" y="88"/>
                </a:cxn>
                <a:cxn ang="0">
                  <a:pos x="272" y="74"/>
                </a:cxn>
                <a:cxn ang="0">
                  <a:pos x="262" y="58"/>
                </a:cxn>
                <a:cxn ang="0">
                  <a:pos x="250" y="44"/>
                </a:cxn>
                <a:cxn ang="0">
                  <a:pos x="232" y="30"/>
                </a:cxn>
                <a:cxn ang="0">
                  <a:pos x="214" y="18"/>
                </a:cxn>
                <a:cxn ang="0">
                  <a:pos x="190" y="8"/>
                </a:cxn>
                <a:cxn ang="0">
                  <a:pos x="166" y="2"/>
                </a:cxn>
                <a:cxn ang="0">
                  <a:pos x="138" y="0"/>
                </a:cxn>
              </a:cxnLst>
              <a:rect l="0" t="0" r="r" b="b"/>
              <a:pathLst>
                <a:path w="278" h="88">
                  <a:moveTo>
                    <a:pt x="138" y="0"/>
                  </a:moveTo>
                  <a:lnTo>
                    <a:pt x="138" y="0"/>
                  </a:lnTo>
                  <a:lnTo>
                    <a:pt x="122" y="0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78" y="10"/>
                  </a:lnTo>
                  <a:lnTo>
                    <a:pt x="56" y="20"/>
                  </a:lnTo>
                  <a:lnTo>
                    <a:pt x="40" y="32"/>
                  </a:lnTo>
                  <a:lnTo>
                    <a:pt x="26" y="44"/>
                  </a:lnTo>
                  <a:lnTo>
                    <a:pt x="16" y="56"/>
                  </a:lnTo>
                  <a:lnTo>
                    <a:pt x="8" y="68"/>
                  </a:lnTo>
                  <a:lnTo>
                    <a:pt x="4" y="80"/>
                  </a:lnTo>
                  <a:lnTo>
                    <a:pt x="0" y="88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46" y="74"/>
                  </a:lnTo>
                  <a:lnTo>
                    <a:pt x="52" y="64"/>
                  </a:lnTo>
                  <a:lnTo>
                    <a:pt x="60" y="56"/>
                  </a:lnTo>
                  <a:lnTo>
                    <a:pt x="70" y="48"/>
                  </a:lnTo>
                  <a:lnTo>
                    <a:pt x="82" y="40"/>
                  </a:lnTo>
                  <a:lnTo>
                    <a:pt x="98" y="34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28" y="26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60" y="28"/>
                  </a:lnTo>
                  <a:lnTo>
                    <a:pt x="178" y="32"/>
                  </a:lnTo>
                  <a:lnTo>
                    <a:pt x="194" y="38"/>
                  </a:lnTo>
                  <a:lnTo>
                    <a:pt x="208" y="46"/>
                  </a:lnTo>
                  <a:lnTo>
                    <a:pt x="220" y="56"/>
                  </a:lnTo>
                  <a:lnTo>
                    <a:pt x="230" y="66"/>
                  </a:lnTo>
                  <a:lnTo>
                    <a:pt x="238" y="78"/>
                  </a:lnTo>
                  <a:lnTo>
                    <a:pt x="244" y="88"/>
                  </a:lnTo>
                  <a:lnTo>
                    <a:pt x="278" y="88"/>
                  </a:lnTo>
                  <a:lnTo>
                    <a:pt x="278" y="88"/>
                  </a:lnTo>
                  <a:lnTo>
                    <a:pt x="272" y="74"/>
                  </a:lnTo>
                  <a:lnTo>
                    <a:pt x="262" y="58"/>
                  </a:lnTo>
                  <a:lnTo>
                    <a:pt x="250" y="44"/>
                  </a:lnTo>
                  <a:lnTo>
                    <a:pt x="232" y="30"/>
                  </a:lnTo>
                  <a:lnTo>
                    <a:pt x="214" y="18"/>
                  </a:lnTo>
                  <a:lnTo>
                    <a:pt x="190" y="8"/>
                  </a:lnTo>
                  <a:lnTo>
                    <a:pt x="166" y="2"/>
                  </a:lnTo>
                  <a:lnTo>
                    <a:pt x="13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589"/>
            <p:cNvSpPr>
              <a:spLocks noEditPoints="1"/>
            </p:cNvSpPr>
            <p:nvPr/>
          </p:nvSpPr>
          <p:spPr bwMode="auto">
            <a:xfrm>
              <a:off x="164714" y="5126030"/>
              <a:ext cx="494143" cy="237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40" y="0"/>
                </a:cxn>
                <a:cxn ang="0">
                  <a:pos x="208" y="0"/>
                </a:cxn>
                <a:cxn ang="0">
                  <a:pos x="172" y="0"/>
                </a:cxn>
                <a:cxn ang="0">
                  <a:pos x="172" y="0"/>
                </a:cxn>
                <a:cxn ang="0">
                  <a:pos x="176" y="10"/>
                </a:cxn>
                <a:cxn ang="0">
                  <a:pos x="210" y="10"/>
                </a:cxn>
                <a:cxn ang="0">
                  <a:pos x="210" y="10"/>
                </a:cxn>
                <a:cxn ang="0">
                  <a:pos x="210" y="8"/>
                </a:cxn>
                <a:cxn ang="0">
                  <a:pos x="210" y="8"/>
                </a:cxn>
                <a:cxn ang="0">
                  <a:pos x="210" y="8"/>
                </a:cxn>
                <a:cxn ang="0">
                  <a:pos x="210" y="8"/>
                </a:cxn>
                <a:cxn ang="0">
                  <a:pos x="208" y="0"/>
                </a:cxn>
              </a:cxnLst>
              <a:rect l="0" t="0" r="r" b="b"/>
              <a:pathLst>
                <a:path w="210" h="10">
                  <a:moveTo>
                    <a:pt x="4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40" y="0"/>
                  </a:lnTo>
                  <a:close/>
                  <a:moveTo>
                    <a:pt x="208" y="0"/>
                  </a:moveTo>
                  <a:lnTo>
                    <a:pt x="172" y="0"/>
                  </a:lnTo>
                  <a:lnTo>
                    <a:pt x="172" y="0"/>
                  </a:lnTo>
                  <a:lnTo>
                    <a:pt x="176" y="10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E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590"/>
            <p:cNvSpPr/>
            <p:nvPr/>
          </p:nvSpPr>
          <p:spPr bwMode="auto">
            <a:xfrm>
              <a:off x="164714" y="5126030"/>
              <a:ext cx="94122" cy="2375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40" y="0"/>
                </a:cxn>
              </a:cxnLst>
              <a:rect l="0" t="0" r="r" b="b"/>
              <a:pathLst>
                <a:path w="40" h="10">
                  <a:moveTo>
                    <a:pt x="40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591"/>
            <p:cNvSpPr/>
            <p:nvPr/>
          </p:nvSpPr>
          <p:spPr bwMode="auto">
            <a:xfrm>
              <a:off x="569441" y="5126030"/>
              <a:ext cx="89416" cy="2375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6" y="0"/>
                </a:cxn>
              </a:cxnLst>
              <a:rect l="0" t="0" r="r" b="b"/>
              <a:pathLst>
                <a:path w="38" h="10">
                  <a:moveTo>
                    <a:pt x="3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592"/>
            <p:cNvSpPr/>
            <p:nvPr/>
          </p:nvSpPr>
          <p:spPr bwMode="auto">
            <a:xfrm>
              <a:off x="174127" y="4978747"/>
              <a:ext cx="480025" cy="147282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0"/>
                </a:cxn>
                <a:cxn ang="0">
                  <a:pos x="88" y="0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58" y="8"/>
                </a:cxn>
                <a:cxn ang="0">
                  <a:pos x="42" y="14"/>
                </a:cxn>
                <a:cxn ang="0">
                  <a:pos x="30" y="22"/>
                </a:cxn>
                <a:cxn ang="0">
                  <a:pos x="20" y="30"/>
                </a:cxn>
                <a:cxn ang="0">
                  <a:pos x="12" y="38"/>
                </a:cxn>
                <a:cxn ang="0">
                  <a:pos x="6" y="48"/>
                </a:cxn>
                <a:cxn ang="0">
                  <a:pos x="0" y="62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40" y="52"/>
                </a:cxn>
                <a:cxn ang="0">
                  <a:pos x="50" y="42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74" y="30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102" y="24"/>
                </a:cxn>
                <a:cxn ang="0">
                  <a:pos x="102" y="24"/>
                </a:cxn>
                <a:cxn ang="0">
                  <a:pos x="114" y="26"/>
                </a:cxn>
                <a:cxn ang="0">
                  <a:pos x="124" y="28"/>
                </a:cxn>
                <a:cxn ang="0">
                  <a:pos x="134" y="32"/>
                </a:cxn>
                <a:cxn ang="0">
                  <a:pos x="144" y="36"/>
                </a:cxn>
                <a:cxn ang="0">
                  <a:pos x="152" y="42"/>
                </a:cxn>
                <a:cxn ang="0">
                  <a:pos x="158" y="48"/>
                </a:cxn>
                <a:cxn ang="0">
                  <a:pos x="164" y="56"/>
                </a:cxn>
                <a:cxn ang="0">
                  <a:pos x="168" y="62"/>
                </a:cxn>
                <a:cxn ang="0">
                  <a:pos x="204" y="62"/>
                </a:cxn>
                <a:cxn ang="0">
                  <a:pos x="204" y="62"/>
                </a:cxn>
                <a:cxn ang="0">
                  <a:pos x="198" y="52"/>
                </a:cxn>
                <a:cxn ang="0">
                  <a:pos x="190" y="40"/>
                </a:cxn>
                <a:cxn ang="0">
                  <a:pos x="180" y="30"/>
                </a:cxn>
                <a:cxn ang="0">
                  <a:pos x="168" y="20"/>
                </a:cxn>
                <a:cxn ang="0">
                  <a:pos x="154" y="12"/>
                </a:cxn>
                <a:cxn ang="0">
                  <a:pos x="138" y="6"/>
                </a:cxn>
                <a:cxn ang="0">
                  <a:pos x="120" y="2"/>
                </a:cxn>
                <a:cxn ang="0">
                  <a:pos x="102" y="0"/>
                </a:cxn>
              </a:cxnLst>
              <a:rect l="0" t="0" r="r" b="b"/>
              <a:pathLst>
                <a:path w="204" h="62">
                  <a:moveTo>
                    <a:pt x="102" y="0"/>
                  </a:moveTo>
                  <a:lnTo>
                    <a:pt x="102" y="0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4"/>
                  </a:lnTo>
                  <a:lnTo>
                    <a:pt x="30" y="22"/>
                  </a:lnTo>
                  <a:lnTo>
                    <a:pt x="20" y="30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40" y="52"/>
                  </a:lnTo>
                  <a:lnTo>
                    <a:pt x="50" y="42"/>
                  </a:lnTo>
                  <a:lnTo>
                    <a:pt x="56" y="38"/>
                  </a:lnTo>
                  <a:lnTo>
                    <a:pt x="64" y="34"/>
                  </a:lnTo>
                  <a:lnTo>
                    <a:pt x="74" y="30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14" y="26"/>
                  </a:lnTo>
                  <a:lnTo>
                    <a:pt x="124" y="28"/>
                  </a:lnTo>
                  <a:lnTo>
                    <a:pt x="134" y="32"/>
                  </a:lnTo>
                  <a:lnTo>
                    <a:pt x="144" y="36"/>
                  </a:lnTo>
                  <a:lnTo>
                    <a:pt x="152" y="42"/>
                  </a:lnTo>
                  <a:lnTo>
                    <a:pt x="158" y="48"/>
                  </a:lnTo>
                  <a:lnTo>
                    <a:pt x="164" y="56"/>
                  </a:lnTo>
                  <a:lnTo>
                    <a:pt x="168" y="62"/>
                  </a:lnTo>
                  <a:lnTo>
                    <a:pt x="204" y="62"/>
                  </a:lnTo>
                  <a:lnTo>
                    <a:pt x="204" y="62"/>
                  </a:lnTo>
                  <a:lnTo>
                    <a:pt x="198" y="52"/>
                  </a:lnTo>
                  <a:lnTo>
                    <a:pt x="190" y="40"/>
                  </a:lnTo>
                  <a:lnTo>
                    <a:pt x="180" y="30"/>
                  </a:lnTo>
                  <a:lnTo>
                    <a:pt x="168" y="20"/>
                  </a:lnTo>
                  <a:lnTo>
                    <a:pt x="154" y="12"/>
                  </a:lnTo>
                  <a:lnTo>
                    <a:pt x="138" y="6"/>
                  </a:lnTo>
                  <a:lnTo>
                    <a:pt x="120" y="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DC9C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593"/>
            <p:cNvSpPr/>
            <p:nvPr/>
          </p:nvSpPr>
          <p:spPr bwMode="auto">
            <a:xfrm>
              <a:off x="174127" y="4978747"/>
              <a:ext cx="480025" cy="147282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0"/>
                </a:cxn>
                <a:cxn ang="0">
                  <a:pos x="88" y="0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58" y="8"/>
                </a:cxn>
                <a:cxn ang="0">
                  <a:pos x="42" y="14"/>
                </a:cxn>
                <a:cxn ang="0">
                  <a:pos x="30" y="22"/>
                </a:cxn>
                <a:cxn ang="0">
                  <a:pos x="20" y="30"/>
                </a:cxn>
                <a:cxn ang="0">
                  <a:pos x="12" y="38"/>
                </a:cxn>
                <a:cxn ang="0">
                  <a:pos x="6" y="48"/>
                </a:cxn>
                <a:cxn ang="0">
                  <a:pos x="0" y="62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40" y="52"/>
                </a:cxn>
                <a:cxn ang="0">
                  <a:pos x="50" y="42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74" y="30"/>
                </a:cxn>
                <a:cxn ang="0">
                  <a:pos x="84" y="26"/>
                </a:cxn>
                <a:cxn ang="0">
                  <a:pos x="84" y="26"/>
                </a:cxn>
                <a:cxn ang="0">
                  <a:pos x="102" y="24"/>
                </a:cxn>
                <a:cxn ang="0">
                  <a:pos x="102" y="24"/>
                </a:cxn>
                <a:cxn ang="0">
                  <a:pos x="114" y="26"/>
                </a:cxn>
                <a:cxn ang="0">
                  <a:pos x="124" y="28"/>
                </a:cxn>
                <a:cxn ang="0">
                  <a:pos x="134" y="32"/>
                </a:cxn>
                <a:cxn ang="0">
                  <a:pos x="144" y="36"/>
                </a:cxn>
                <a:cxn ang="0">
                  <a:pos x="152" y="42"/>
                </a:cxn>
                <a:cxn ang="0">
                  <a:pos x="158" y="48"/>
                </a:cxn>
                <a:cxn ang="0">
                  <a:pos x="164" y="56"/>
                </a:cxn>
                <a:cxn ang="0">
                  <a:pos x="168" y="62"/>
                </a:cxn>
                <a:cxn ang="0">
                  <a:pos x="204" y="62"/>
                </a:cxn>
                <a:cxn ang="0">
                  <a:pos x="204" y="62"/>
                </a:cxn>
                <a:cxn ang="0">
                  <a:pos x="198" y="52"/>
                </a:cxn>
                <a:cxn ang="0">
                  <a:pos x="190" y="40"/>
                </a:cxn>
                <a:cxn ang="0">
                  <a:pos x="180" y="30"/>
                </a:cxn>
                <a:cxn ang="0">
                  <a:pos x="168" y="20"/>
                </a:cxn>
                <a:cxn ang="0">
                  <a:pos x="154" y="12"/>
                </a:cxn>
                <a:cxn ang="0">
                  <a:pos x="138" y="6"/>
                </a:cxn>
                <a:cxn ang="0">
                  <a:pos x="120" y="2"/>
                </a:cxn>
                <a:cxn ang="0">
                  <a:pos x="102" y="0"/>
                </a:cxn>
              </a:cxnLst>
              <a:rect l="0" t="0" r="r" b="b"/>
              <a:pathLst>
                <a:path w="204" h="62">
                  <a:moveTo>
                    <a:pt x="102" y="0"/>
                  </a:moveTo>
                  <a:lnTo>
                    <a:pt x="102" y="0"/>
                  </a:lnTo>
                  <a:lnTo>
                    <a:pt x="88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4"/>
                  </a:lnTo>
                  <a:lnTo>
                    <a:pt x="30" y="22"/>
                  </a:lnTo>
                  <a:lnTo>
                    <a:pt x="20" y="30"/>
                  </a:lnTo>
                  <a:lnTo>
                    <a:pt x="12" y="38"/>
                  </a:lnTo>
                  <a:lnTo>
                    <a:pt x="6" y="48"/>
                  </a:lnTo>
                  <a:lnTo>
                    <a:pt x="0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40" y="52"/>
                  </a:lnTo>
                  <a:lnTo>
                    <a:pt x="50" y="42"/>
                  </a:lnTo>
                  <a:lnTo>
                    <a:pt x="56" y="38"/>
                  </a:lnTo>
                  <a:lnTo>
                    <a:pt x="64" y="34"/>
                  </a:lnTo>
                  <a:lnTo>
                    <a:pt x="74" y="30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102" y="24"/>
                  </a:lnTo>
                  <a:lnTo>
                    <a:pt x="102" y="24"/>
                  </a:lnTo>
                  <a:lnTo>
                    <a:pt x="114" y="26"/>
                  </a:lnTo>
                  <a:lnTo>
                    <a:pt x="124" y="28"/>
                  </a:lnTo>
                  <a:lnTo>
                    <a:pt x="134" y="32"/>
                  </a:lnTo>
                  <a:lnTo>
                    <a:pt x="144" y="36"/>
                  </a:lnTo>
                  <a:lnTo>
                    <a:pt x="152" y="42"/>
                  </a:lnTo>
                  <a:lnTo>
                    <a:pt x="158" y="48"/>
                  </a:lnTo>
                  <a:lnTo>
                    <a:pt x="164" y="56"/>
                  </a:lnTo>
                  <a:lnTo>
                    <a:pt x="168" y="62"/>
                  </a:lnTo>
                  <a:lnTo>
                    <a:pt x="204" y="62"/>
                  </a:lnTo>
                  <a:lnTo>
                    <a:pt x="204" y="62"/>
                  </a:lnTo>
                  <a:lnTo>
                    <a:pt x="198" y="52"/>
                  </a:lnTo>
                  <a:lnTo>
                    <a:pt x="190" y="40"/>
                  </a:lnTo>
                  <a:lnTo>
                    <a:pt x="180" y="30"/>
                  </a:lnTo>
                  <a:lnTo>
                    <a:pt x="168" y="20"/>
                  </a:lnTo>
                  <a:lnTo>
                    <a:pt x="154" y="12"/>
                  </a:lnTo>
                  <a:lnTo>
                    <a:pt x="138" y="6"/>
                  </a:lnTo>
                  <a:lnTo>
                    <a:pt x="120" y="2"/>
                  </a:lnTo>
                  <a:lnTo>
                    <a:pt x="10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594"/>
            <p:cNvSpPr/>
            <p:nvPr/>
          </p:nvSpPr>
          <p:spPr bwMode="auto">
            <a:xfrm>
              <a:off x="249425" y="5126030"/>
              <a:ext cx="329429" cy="2375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36" y="0"/>
                </a:cxn>
              </a:cxnLst>
              <a:rect l="0" t="0" r="r" b="b"/>
              <a:pathLst>
                <a:path w="140" h="10">
                  <a:moveTo>
                    <a:pt x="13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A48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595"/>
            <p:cNvSpPr/>
            <p:nvPr/>
          </p:nvSpPr>
          <p:spPr bwMode="auto">
            <a:xfrm>
              <a:off x="249425" y="5126030"/>
              <a:ext cx="329429" cy="2375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40" y="10"/>
                </a:cxn>
                <a:cxn ang="0">
                  <a:pos x="136" y="0"/>
                </a:cxn>
              </a:cxnLst>
              <a:rect l="0" t="0" r="r" b="b"/>
              <a:pathLst>
                <a:path w="140" h="10">
                  <a:moveTo>
                    <a:pt x="136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3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596"/>
            <p:cNvSpPr/>
            <p:nvPr/>
          </p:nvSpPr>
          <p:spPr bwMode="auto">
            <a:xfrm>
              <a:off x="258837" y="5035760"/>
              <a:ext cx="310604" cy="9027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8" y="10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32" y="38"/>
                </a:cxn>
                <a:cxn ang="0">
                  <a:pos x="132" y="38"/>
                </a:cxn>
                <a:cxn ang="0">
                  <a:pos x="128" y="32"/>
                </a:cxn>
                <a:cxn ang="0">
                  <a:pos x="122" y="24"/>
                </a:cxn>
                <a:cxn ang="0">
                  <a:pos x="116" y="18"/>
                </a:cxn>
                <a:cxn ang="0">
                  <a:pos x="108" y="12"/>
                </a:cxn>
                <a:cxn ang="0">
                  <a:pos x="98" y="8"/>
                </a:cxn>
                <a:cxn ang="0">
                  <a:pos x="88" y="4"/>
                </a:cxn>
                <a:cxn ang="0">
                  <a:pos x="78" y="2"/>
                </a:cxn>
                <a:cxn ang="0">
                  <a:pos x="66" y="0"/>
                </a:cxn>
              </a:cxnLst>
              <a:rect l="0" t="0" r="r" b="b"/>
              <a:pathLst>
                <a:path w="132" h="38">
                  <a:moveTo>
                    <a:pt x="66" y="0"/>
                  </a:moveTo>
                  <a:lnTo>
                    <a:pt x="6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8" y="10"/>
                  </a:lnTo>
                  <a:lnTo>
                    <a:pt x="20" y="14"/>
                  </a:lnTo>
                  <a:lnTo>
                    <a:pt x="14" y="18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28" y="32"/>
                  </a:lnTo>
                  <a:lnTo>
                    <a:pt x="122" y="24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98" y="8"/>
                  </a:lnTo>
                  <a:lnTo>
                    <a:pt x="88" y="4"/>
                  </a:lnTo>
                  <a:lnTo>
                    <a:pt x="78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D6E6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597"/>
            <p:cNvSpPr/>
            <p:nvPr/>
          </p:nvSpPr>
          <p:spPr bwMode="auto">
            <a:xfrm>
              <a:off x="258837" y="5035760"/>
              <a:ext cx="310604" cy="9027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8" y="10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32" y="38"/>
                </a:cxn>
                <a:cxn ang="0">
                  <a:pos x="132" y="38"/>
                </a:cxn>
                <a:cxn ang="0">
                  <a:pos x="128" y="32"/>
                </a:cxn>
                <a:cxn ang="0">
                  <a:pos x="122" y="24"/>
                </a:cxn>
                <a:cxn ang="0">
                  <a:pos x="116" y="18"/>
                </a:cxn>
                <a:cxn ang="0">
                  <a:pos x="108" y="12"/>
                </a:cxn>
                <a:cxn ang="0">
                  <a:pos x="98" y="8"/>
                </a:cxn>
                <a:cxn ang="0">
                  <a:pos x="88" y="4"/>
                </a:cxn>
                <a:cxn ang="0">
                  <a:pos x="78" y="2"/>
                </a:cxn>
                <a:cxn ang="0">
                  <a:pos x="66" y="0"/>
                </a:cxn>
              </a:cxnLst>
              <a:rect l="0" t="0" r="r" b="b"/>
              <a:pathLst>
                <a:path w="132" h="38">
                  <a:moveTo>
                    <a:pt x="66" y="0"/>
                  </a:moveTo>
                  <a:lnTo>
                    <a:pt x="6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8" y="10"/>
                  </a:lnTo>
                  <a:lnTo>
                    <a:pt x="20" y="14"/>
                  </a:lnTo>
                  <a:lnTo>
                    <a:pt x="14" y="18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28" y="32"/>
                  </a:lnTo>
                  <a:lnTo>
                    <a:pt x="122" y="24"/>
                  </a:lnTo>
                  <a:lnTo>
                    <a:pt x="116" y="18"/>
                  </a:lnTo>
                  <a:lnTo>
                    <a:pt x="108" y="12"/>
                  </a:lnTo>
                  <a:lnTo>
                    <a:pt x="98" y="8"/>
                  </a:lnTo>
                  <a:lnTo>
                    <a:pt x="88" y="4"/>
                  </a:lnTo>
                  <a:lnTo>
                    <a:pt x="78" y="2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598"/>
            <p:cNvSpPr>
              <a:spLocks noEditPoints="1"/>
            </p:cNvSpPr>
            <p:nvPr/>
          </p:nvSpPr>
          <p:spPr bwMode="auto">
            <a:xfrm>
              <a:off x="1736560" y="5126030"/>
              <a:ext cx="498849" cy="1425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2" y="0"/>
                </a:cxn>
                <a:cxn ang="0">
                  <a:pos x="202" y="0"/>
                </a:cxn>
                <a:cxn ang="0">
                  <a:pos x="202" y="0"/>
                </a:cxn>
                <a:cxn ang="0">
                  <a:pos x="202" y="4"/>
                </a:cxn>
                <a:cxn ang="0">
                  <a:pos x="180" y="4"/>
                </a:cxn>
                <a:cxn ang="0">
                  <a:pos x="180" y="4"/>
                </a:cxn>
                <a:cxn ang="0">
                  <a:pos x="180" y="4"/>
                </a:cxn>
                <a:cxn ang="0">
                  <a:pos x="212" y="4"/>
                </a:cxn>
                <a:cxn ang="0">
                  <a:pos x="212" y="4"/>
                </a:cxn>
                <a:cxn ang="0">
                  <a:pos x="212" y="0"/>
                </a:cxn>
              </a:cxnLst>
              <a:rect l="0" t="0" r="r" b="b"/>
              <a:pathLst>
                <a:path w="212" h="6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0"/>
                  </a:lnTo>
                  <a:close/>
                  <a:moveTo>
                    <a:pt x="212" y="0"/>
                  </a:moveTo>
                  <a:lnTo>
                    <a:pt x="202" y="0"/>
                  </a:lnTo>
                  <a:lnTo>
                    <a:pt x="202" y="0"/>
                  </a:lnTo>
                  <a:lnTo>
                    <a:pt x="202" y="4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212" y="4"/>
                  </a:lnTo>
                  <a:lnTo>
                    <a:pt x="212" y="4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2C7B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599"/>
            <p:cNvSpPr/>
            <p:nvPr/>
          </p:nvSpPr>
          <p:spPr bwMode="auto">
            <a:xfrm>
              <a:off x="1736560" y="5126030"/>
              <a:ext cx="103535" cy="1425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0" y="0"/>
                </a:cxn>
              </a:cxnLst>
              <a:rect l="0" t="0" r="r" b="b"/>
              <a:pathLst>
                <a:path w="44" h="6">
                  <a:moveTo>
                    <a:pt x="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600"/>
            <p:cNvSpPr/>
            <p:nvPr/>
          </p:nvSpPr>
          <p:spPr bwMode="auto">
            <a:xfrm>
              <a:off x="2160111" y="5126030"/>
              <a:ext cx="75298" cy="950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0"/>
                </a:cxn>
              </a:cxnLst>
              <a:rect l="0" t="0" r="r" b="b"/>
              <a:pathLst>
                <a:path w="32" h="4">
                  <a:moveTo>
                    <a:pt x="32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601"/>
            <p:cNvSpPr/>
            <p:nvPr/>
          </p:nvSpPr>
          <p:spPr bwMode="auto">
            <a:xfrm>
              <a:off x="1736560" y="4878975"/>
              <a:ext cx="503555" cy="247054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96" y="0"/>
                </a:cxn>
                <a:cxn ang="0">
                  <a:pos x="82" y="4"/>
                </a:cxn>
                <a:cxn ang="0">
                  <a:pos x="82" y="4"/>
                </a:cxn>
                <a:cxn ang="0">
                  <a:pos x="70" y="8"/>
                </a:cxn>
                <a:cxn ang="0">
                  <a:pos x="60" y="12"/>
                </a:cxn>
                <a:cxn ang="0">
                  <a:pos x="42" y="24"/>
                </a:cxn>
                <a:cxn ang="0">
                  <a:pos x="28" y="38"/>
                </a:cxn>
                <a:cxn ang="0">
                  <a:pos x="18" y="54"/>
                </a:cxn>
                <a:cxn ang="0">
                  <a:pos x="10" y="68"/>
                </a:cxn>
                <a:cxn ang="0">
                  <a:pos x="4" y="84"/>
                </a:cxn>
                <a:cxn ang="0">
                  <a:pos x="0" y="104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24" y="88"/>
                </a:cxn>
                <a:cxn ang="0">
                  <a:pos x="28" y="78"/>
                </a:cxn>
                <a:cxn ang="0">
                  <a:pos x="36" y="66"/>
                </a:cxn>
                <a:cxn ang="0">
                  <a:pos x="44" y="54"/>
                </a:cxn>
                <a:cxn ang="0">
                  <a:pos x="56" y="44"/>
                </a:cxn>
                <a:cxn ang="0">
                  <a:pos x="70" y="34"/>
                </a:cxn>
                <a:cxn ang="0">
                  <a:pos x="88" y="28"/>
                </a:cxn>
                <a:cxn ang="0">
                  <a:pos x="88" y="28"/>
                </a:cxn>
                <a:cxn ang="0">
                  <a:pos x="100" y="26"/>
                </a:cxn>
                <a:cxn ang="0">
                  <a:pos x="110" y="26"/>
                </a:cxn>
                <a:cxn ang="0">
                  <a:pos x="110" y="26"/>
                </a:cxn>
                <a:cxn ang="0">
                  <a:pos x="128" y="28"/>
                </a:cxn>
                <a:cxn ang="0">
                  <a:pos x="144" y="32"/>
                </a:cxn>
                <a:cxn ang="0">
                  <a:pos x="160" y="42"/>
                </a:cxn>
                <a:cxn ang="0">
                  <a:pos x="172" y="52"/>
                </a:cxn>
                <a:cxn ang="0">
                  <a:pos x="184" y="64"/>
                </a:cxn>
                <a:cxn ang="0">
                  <a:pos x="192" y="78"/>
                </a:cxn>
                <a:cxn ang="0">
                  <a:pos x="198" y="92"/>
                </a:cxn>
                <a:cxn ang="0">
                  <a:pos x="202" y="104"/>
                </a:cxn>
                <a:cxn ang="0">
                  <a:pos x="212" y="104"/>
                </a:cxn>
                <a:cxn ang="0">
                  <a:pos x="212" y="104"/>
                </a:cxn>
                <a:cxn ang="0">
                  <a:pos x="214" y="82"/>
                </a:cxn>
                <a:cxn ang="0">
                  <a:pos x="214" y="82"/>
                </a:cxn>
                <a:cxn ang="0">
                  <a:pos x="208" y="68"/>
                </a:cxn>
                <a:cxn ang="0">
                  <a:pos x="198" y="52"/>
                </a:cxn>
                <a:cxn ang="0">
                  <a:pos x="188" y="38"/>
                </a:cxn>
                <a:cxn ang="0">
                  <a:pos x="176" y="26"/>
                </a:cxn>
                <a:cxn ang="0">
                  <a:pos x="160" y="16"/>
                </a:cxn>
                <a:cxn ang="0">
                  <a:pos x="144" y="6"/>
                </a:cxn>
                <a:cxn ang="0">
                  <a:pos x="128" y="2"/>
                </a:cxn>
                <a:cxn ang="0">
                  <a:pos x="108" y="0"/>
                </a:cxn>
              </a:cxnLst>
              <a:rect l="0" t="0" r="r" b="b"/>
              <a:pathLst>
                <a:path w="214" h="104">
                  <a:moveTo>
                    <a:pt x="108" y="0"/>
                  </a:moveTo>
                  <a:lnTo>
                    <a:pt x="108" y="0"/>
                  </a:lnTo>
                  <a:lnTo>
                    <a:pt x="96" y="0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0" y="8"/>
                  </a:lnTo>
                  <a:lnTo>
                    <a:pt x="60" y="12"/>
                  </a:lnTo>
                  <a:lnTo>
                    <a:pt x="42" y="24"/>
                  </a:lnTo>
                  <a:lnTo>
                    <a:pt x="28" y="38"/>
                  </a:lnTo>
                  <a:lnTo>
                    <a:pt x="18" y="54"/>
                  </a:lnTo>
                  <a:lnTo>
                    <a:pt x="10" y="68"/>
                  </a:lnTo>
                  <a:lnTo>
                    <a:pt x="4" y="84"/>
                  </a:lnTo>
                  <a:lnTo>
                    <a:pt x="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4" y="88"/>
                  </a:lnTo>
                  <a:lnTo>
                    <a:pt x="28" y="78"/>
                  </a:lnTo>
                  <a:lnTo>
                    <a:pt x="36" y="66"/>
                  </a:lnTo>
                  <a:lnTo>
                    <a:pt x="44" y="54"/>
                  </a:lnTo>
                  <a:lnTo>
                    <a:pt x="56" y="44"/>
                  </a:lnTo>
                  <a:lnTo>
                    <a:pt x="70" y="34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100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28" y="28"/>
                  </a:lnTo>
                  <a:lnTo>
                    <a:pt x="144" y="32"/>
                  </a:lnTo>
                  <a:lnTo>
                    <a:pt x="160" y="42"/>
                  </a:lnTo>
                  <a:lnTo>
                    <a:pt x="172" y="52"/>
                  </a:lnTo>
                  <a:lnTo>
                    <a:pt x="184" y="64"/>
                  </a:lnTo>
                  <a:lnTo>
                    <a:pt x="192" y="78"/>
                  </a:lnTo>
                  <a:lnTo>
                    <a:pt x="198" y="92"/>
                  </a:lnTo>
                  <a:lnTo>
                    <a:pt x="202" y="104"/>
                  </a:lnTo>
                  <a:lnTo>
                    <a:pt x="212" y="104"/>
                  </a:lnTo>
                  <a:lnTo>
                    <a:pt x="212" y="104"/>
                  </a:lnTo>
                  <a:lnTo>
                    <a:pt x="214" y="82"/>
                  </a:lnTo>
                  <a:lnTo>
                    <a:pt x="214" y="82"/>
                  </a:lnTo>
                  <a:lnTo>
                    <a:pt x="208" y="68"/>
                  </a:lnTo>
                  <a:lnTo>
                    <a:pt x="198" y="52"/>
                  </a:lnTo>
                  <a:lnTo>
                    <a:pt x="188" y="38"/>
                  </a:lnTo>
                  <a:lnTo>
                    <a:pt x="176" y="26"/>
                  </a:lnTo>
                  <a:lnTo>
                    <a:pt x="160" y="16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0918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602"/>
            <p:cNvSpPr/>
            <p:nvPr/>
          </p:nvSpPr>
          <p:spPr bwMode="auto">
            <a:xfrm>
              <a:off x="1736560" y="4878975"/>
              <a:ext cx="503555" cy="247054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96" y="0"/>
                </a:cxn>
                <a:cxn ang="0">
                  <a:pos x="82" y="4"/>
                </a:cxn>
                <a:cxn ang="0">
                  <a:pos x="82" y="4"/>
                </a:cxn>
                <a:cxn ang="0">
                  <a:pos x="70" y="8"/>
                </a:cxn>
                <a:cxn ang="0">
                  <a:pos x="60" y="12"/>
                </a:cxn>
                <a:cxn ang="0">
                  <a:pos x="42" y="24"/>
                </a:cxn>
                <a:cxn ang="0">
                  <a:pos x="28" y="38"/>
                </a:cxn>
                <a:cxn ang="0">
                  <a:pos x="18" y="54"/>
                </a:cxn>
                <a:cxn ang="0">
                  <a:pos x="10" y="68"/>
                </a:cxn>
                <a:cxn ang="0">
                  <a:pos x="4" y="84"/>
                </a:cxn>
                <a:cxn ang="0">
                  <a:pos x="0" y="104"/>
                </a:cxn>
                <a:cxn ang="0">
                  <a:pos x="20" y="104"/>
                </a:cxn>
                <a:cxn ang="0">
                  <a:pos x="20" y="104"/>
                </a:cxn>
                <a:cxn ang="0">
                  <a:pos x="24" y="88"/>
                </a:cxn>
                <a:cxn ang="0">
                  <a:pos x="28" y="78"/>
                </a:cxn>
                <a:cxn ang="0">
                  <a:pos x="36" y="66"/>
                </a:cxn>
                <a:cxn ang="0">
                  <a:pos x="44" y="54"/>
                </a:cxn>
                <a:cxn ang="0">
                  <a:pos x="56" y="44"/>
                </a:cxn>
                <a:cxn ang="0">
                  <a:pos x="70" y="34"/>
                </a:cxn>
                <a:cxn ang="0">
                  <a:pos x="88" y="28"/>
                </a:cxn>
                <a:cxn ang="0">
                  <a:pos x="88" y="28"/>
                </a:cxn>
                <a:cxn ang="0">
                  <a:pos x="100" y="26"/>
                </a:cxn>
                <a:cxn ang="0">
                  <a:pos x="110" y="26"/>
                </a:cxn>
                <a:cxn ang="0">
                  <a:pos x="110" y="26"/>
                </a:cxn>
                <a:cxn ang="0">
                  <a:pos x="128" y="28"/>
                </a:cxn>
                <a:cxn ang="0">
                  <a:pos x="144" y="32"/>
                </a:cxn>
                <a:cxn ang="0">
                  <a:pos x="160" y="42"/>
                </a:cxn>
                <a:cxn ang="0">
                  <a:pos x="172" y="52"/>
                </a:cxn>
                <a:cxn ang="0">
                  <a:pos x="184" y="64"/>
                </a:cxn>
                <a:cxn ang="0">
                  <a:pos x="192" y="78"/>
                </a:cxn>
                <a:cxn ang="0">
                  <a:pos x="198" y="92"/>
                </a:cxn>
                <a:cxn ang="0">
                  <a:pos x="202" y="104"/>
                </a:cxn>
                <a:cxn ang="0">
                  <a:pos x="212" y="104"/>
                </a:cxn>
                <a:cxn ang="0">
                  <a:pos x="212" y="104"/>
                </a:cxn>
                <a:cxn ang="0">
                  <a:pos x="214" y="82"/>
                </a:cxn>
                <a:cxn ang="0">
                  <a:pos x="214" y="82"/>
                </a:cxn>
                <a:cxn ang="0">
                  <a:pos x="208" y="68"/>
                </a:cxn>
                <a:cxn ang="0">
                  <a:pos x="198" y="52"/>
                </a:cxn>
                <a:cxn ang="0">
                  <a:pos x="188" y="38"/>
                </a:cxn>
                <a:cxn ang="0">
                  <a:pos x="176" y="26"/>
                </a:cxn>
                <a:cxn ang="0">
                  <a:pos x="160" y="16"/>
                </a:cxn>
                <a:cxn ang="0">
                  <a:pos x="144" y="6"/>
                </a:cxn>
                <a:cxn ang="0">
                  <a:pos x="128" y="2"/>
                </a:cxn>
                <a:cxn ang="0">
                  <a:pos x="108" y="0"/>
                </a:cxn>
              </a:cxnLst>
              <a:rect l="0" t="0" r="r" b="b"/>
              <a:pathLst>
                <a:path w="214" h="104">
                  <a:moveTo>
                    <a:pt x="108" y="0"/>
                  </a:moveTo>
                  <a:lnTo>
                    <a:pt x="108" y="0"/>
                  </a:lnTo>
                  <a:lnTo>
                    <a:pt x="96" y="0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0" y="8"/>
                  </a:lnTo>
                  <a:lnTo>
                    <a:pt x="60" y="12"/>
                  </a:lnTo>
                  <a:lnTo>
                    <a:pt x="42" y="24"/>
                  </a:lnTo>
                  <a:lnTo>
                    <a:pt x="28" y="38"/>
                  </a:lnTo>
                  <a:lnTo>
                    <a:pt x="18" y="54"/>
                  </a:lnTo>
                  <a:lnTo>
                    <a:pt x="10" y="68"/>
                  </a:lnTo>
                  <a:lnTo>
                    <a:pt x="4" y="84"/>
                  </a:lnTo>
                  <a:lnTo>
                    <a:pt x="0" y="104"/>
                  </a:lnTo>
                  <a:lnTo>
                    <a:pt x="20" y="104"/>
                  </a:lnTo>
                  <a:lnTo>
                    <a:pt x="20" y="104"/>
                  </a:lnTo>
                  <a:lnTo>
                    <a:pt x="24" y="88"/>
                  </a:lnTo>
                  <a:lnTo>
                    <a:pt x="28" y="78"/>
                  </a:lnTo>
                  <a:lnTo>
                    <a:pt x="36" y="66"/>
                  </a:lnTo>
                  <a:lnTo>
                    <a:pt x="44" y="54"/>
                  </a:lnTo>
                  <a:lnTo>
                    <a:pt x="56" y="44"/>
                  </a:lnTo>
                  <a:lnTo>
                    <a:pt x="70" y="34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100" y="26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28" y="28"/>
                  </a:lnTo>
                  <a:lnTo>
                    <a:pt x="144" y="32"/>
                  </a:lnTo>
                  <a:lnTo>
                    <a:pt x="160" y="42"/>
                  </a:lnTo>
                  <a:lnTo>
                    <a:pt x="172" y="52"/>
                  </a:lnTo>
                  <a:lnTo>
                    <a:pt x="184" y="64"/>
                  </a:lnTo>
                  <a:lnTo>
                    <a:pt x="192" y="78"/>
                  </a:lnTo>
                  <a:lnTo>
                    <a:pt x="198" y="92"/>
                  </a:lnTo>
                  <a:lnTo>
                    <a:pt x="202" y="104"/>
                  </a:lnTo>
                  <a:lnTo>
                    <a:pt x="212" y="104"/>
                  </a:lnTo>
                  <a:lnTo>
                    <a:pt x="212" y="104"/>
                  </a:lnTo>
                  <a:lnTo>
                    <a:pt x="214" y="82"/>
                  </a:lnTo>
                  <a:lnTo>
                    <a:pt x="214" y="82"/>
                  </a:lnTo>
                  <a:lnTo>
                    <a:pt x="208" y="68"/>
                  </a:lnTo>
                  <a:lnTo>
                    <a:pt x="198" y="52"/>
                  </a:lnTo>
                  <a:lnTo>
                    <a:pt x="188" y="38"/>
                  </a:lnTo>
                  <a:lnTo>
                    <a:pt x="176" y="26"/>
                  </a:lnTo>
                  <a:lnTo>
                    <a:pt x="160" y="16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603"/>
            <p:cNvSpPr/>
            <p:nvPr/>
          </p:nvSpPr>
          <p:spPr bwMode="auto">
            <a:xfrm>
              <a:off x="2235409" y="5126030"/>
              <a:ext cx="18824" cy="95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2B39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604"/>
            <p:cNvSpPr/>
            <p:nvPr/>
          </p:nvSpPr>
          <p:spPr bwMode="auto">
            <a:xfrm>
              <a:off x="2235409" y="5126030"/>
              <a:ext cx="18824" cy="95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605"/>
            <p:cNvSpPr/>
            <p:nvPr/>
          </p:nvSpPr>
          <p:spPr bwMode="auto">
            <a:xfrm>
              <a:off x="2235409" y="5073768"/>
              <a:ext cx="18824" cy="5226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2" y="0"/>
                </a:cxn>
              </a:cxnLst>
              <a:rect l="0" t="0" r="r" b="b"/>
              <a:pathLst>
                <a:path w="8" h="22">
                  <a:moveTo>
                    <a:pt x="2" y="0"/>
                  </a:moveTo>
                  <a:lnTo>
                    <a:pt x="2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4A48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606"/>
            <p:cNvSpPr/>
            <p:nvPr/>
          </p:nvSpPr>
          <p:spPr bwMode="auto">
            <a:xfrm>
              <a:off x="2235409" y="5073768"/>
              <a:ext cx="18824" cy="5226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2" y="0"/>
                </a:cxn>
              </a:cxnLst>
              <a:rect l="0" t="0" r="r" b="b"/>
              <a:pathLst>
                <a:path w="8" h="22">
                  <a:moveTo>
                    <a:pt x="2" y="0"/>
                  </a:moveTo>
                  <a:lnTo>
                    <a:pt x="2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608"/>
            <p:cNvSpPr>
              <a:spLocks noEditPoints="1"/>
            </p:cNvSpPr>
            <p:nvPr/>
          </p:nvSpPr>
          <p:spPr bwMode="auto">
            <a:xfrm>
              <a:off x="1783621" y="5126030"/>
              <a:ext cx="428257" cy="950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182" y="0"/>
                </a:cxn>
                <a:cxn ang="0">
                  <a:pos x="158" y="0"/>
                </a:cxn>
                <a:cxn ang="0">
                  <a:pos x="158" y="0"/>
                </a:cxn>
                <a:cxn ang="0">
                  <a:pos x="160" y="4"/>
                </a:cxn>
                <a:cxn ang="0">
                  <a:pos x="182" y="4"/>
                </a:cxn>
                <a:cxn ang="0">
                  <a:pos x="182" y="4"/>
                </a:cxn>
                <a:cxn ang="0">
                  <a:pos x="182" y="0"/>
                </a:cxn>
              </a:cxnLst>
              <a:rect l="0" t="0" r="r" b="b"/>
              <a:pathLst>
                <a:path w="182" h="4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0"/>
                  </a:lnTo>
                  <a:close/>
                  <a:moveTo>
                    <a:pt x="182" y="0"/>
                  </a:moveTo>
                  <a:lnTo>
                    <a:pt x="158" y="0"/>
                  </a:lnTo>
                  <a:lnTo>
                    <a:pt x="158" y="0"/>
                  </a:lnTo>
                  <a:lnTo>
                    <a:pt x="160" y="4"/>
                  </a:lnTo>
                  <a:lnTo>
                    <a:pt x="182" y="4"/>
                  </a:lnTo>
                  <a:lnTo>
                    <a:pt x="182" y="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8A6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609"/>
            <p:cNvSpPr/>
            <p:nvPr/>
          </p:nvSpPr>
          <p:spPr bwMode="auto">
            <a:xfrm>
              <a:off x="1783621" y="5126030"/>
              <a:ext cx="61180" cy="950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6" y="0"/>
                </a:cxn>
              </a:cxnLst>
              <a:rect l="0" t="0" r="r" b="b"/>
              <a:pathLst>
                <a:path w="26" h="4">
                  <a:moveTo>
                    <a:pt x="2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610"/>
            <p:cNvSpPr/>
            <p:nvPr/>
          </p:nvSpPr>
          <p:spPr bwMode="auto">
            <a:xfrm>
              <a:off x="2155405" y="5126030"/>
              <a:ext cx="56473" cy="950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0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611"/>
            <p:cNvSpPr/>
            <p:nvPr/>
          </p:nvSpPr>
          <p:spPr bwMode="auto">
            <a:xfrm>
              <a:off x="1783621" y="4940739"/>
              <a:ext cx="428257" cy="185291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0" y="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50" y="8"/>
                </a:cxn>
                <a:cxn ang="0">
                  <a:pos x="36" y="18"/>
                </a:cxn>
                <a:cxn ang="0">
                  <a:pos x="24" y="28"/>
                </a:cxn>
                <a:cxn ang="0">
                  <a:pos x="16" y="40"/>
                </a:cxn>
                <a:cxn ang="0">
                  <a:pos x="8" y="52"/>
                </a:cxn>
                <a:cxn ang="0">
                  <a:pos x="4" y="62"/>
                </a:cxn>
                <a:cxn ang="0">
                  <a:pos x="0" y="78"/>
                </a:cxn>
                <a:cxn ang="0">
                  <a:pos x="26" y="78"/>
                </a:cxn>
                <a:cxn ang="0">
                  <a:pos x="26" y="78"/>
                </a:cxn>
                <a:cxn ang="0">
                  <a:pos x="30" y="66"/>
                </a:cxn>
                <a:cxn ang="0">
                  <a:pos x="38" y="50"/>
                </a:cxn>
                <a:cxn ang="0">
                  <a:pos x="44" y="42"/>
                </a:cxn>
                <a:cxn ang="0">
                  <a:pos x="52" y="34"/>
                </a:cxn>
                <a:cxn ang="0">
                  <a:pos x="62" y="28"/>
                </a:cxn>
                <a:cxn ang="0">
                  <a:pos x="76" y="24"/>
                </a:cxn>
                <a:cxn ang="0">
                  <a:pos x="76" y="24"/>
                </a:cxn>
                <a:cxn ang="0">
                  <a:pos x="92" y="22"/>
                </a:cxn>
                <a:cxn ang="0">
                  <a:pos x="92" y="22"/>
                </a:cxn>
                <a:cxn ang="0">
                  <a:pos x="104" y="24"/>
                </a:cxn>
                <a:cxn ang="0">
                  <a:pos x="116" y="28"/>
                </a:cxn>
                <a:cxn ang="0">
                  <a:pos x="128" y="34"/>
                </a:cxn>
                <a:cxn ang="0">
                  <a:pos x="136" y="42"/>
                </a:cxn>
                <a:cxn ang="0">
                  <a:pos x="144" y="50"/>
                </a:cxn>
                <a:cxn ang="0">
                  <a:pos x="152" y="60"/>
                </a:cxn>
                <a:cxn ang="0">
                  <a:pos x="156" y="68"/>
                </a:cxn>
                <a:cxn ang="0">
                  <a:pos x="158" y="78"/>
                </a:cxn>
                <a:cxn ang="0">
                  <a:pos x="182" y="78"/>
                </a:cxn>
                <a:cxn ang="0">
                  <a:pos x="182" y="78"/>
                </a:cxn>
                <a:cxn ang="0">
                  <a:pos x="178" y="66"/>
                </a:cxn>
                <a:cxn ang="0">
                  <a:pos x="172" y="52"/>
                </a:cxn>
                <a:cxn ang="0">
                  <a:pos x="164" y="38"/>
                </a:cxn>
                <a:cxn ang="0">
                  <a:pos x="152" y="26"/>
                </a:cxn>
                <a:cxn ang="0">
                  <a:pos x="140" y="16"/>
                </a:cxn>
                <a:cxn ang="0">
                  <a:pos x="124" y="6"/>
                </a:cxn>
                <a:cxn ang="0">
                  <a:pos x="108" y="2"/>
                </a:cxn>
                <a:cxn ang="0">
                  <a:pos x="90" y="0"/>
                </a:cxn>
              </a:cxnLst>
              <a:rect l="0" t="0" r="r" b="b"/>
              <a:pathLst>
                <a:path w="182" h="78">
                  <a:moveTo>
                    <a:pt x="90" y="0"/>
                  </a:moveTo>
                  <a:lnTo>
                    <a:pt x="90" y="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50" y="8"/>
                  </a:lnTo>
                  <a:lnTo>
                    <a:pt x="36" y="18"/>
                  </a:lnTo>
                  <a:lnTo>
                    <a:pt x="24" y="28"/>
                  </a:lnTo>
                  <a:lnTo>
                    <a:pt x="16" y="40"/>
                  </a:lnTo>
                  <a:lnTo>
                    <a:pt x="8" y="52"/>
                  </a:lnTo>
                  <a:lnTo>
                    <a:pt x="4" y="62"/>
                  </a:lnTo>
                  <a:lnTo>
                    <a:pt x="0" y="78"/>
                  </a:lnTo>
                  <a:lnTo>
                    <a:pt x="26" y="78"/>
                  </a:lnTo>
                  <a:lnTo>
                    <a:pt x="26" y="78"/>
                  </a:lnTo>
                  <a:lnTo>
                    <a:pt x="30" y="66"/>
                  </a:lnTo>
                  <a:lnTo>
                    <a:pt x="38" y="50"/>
                  </a:lnTo>
                  <a:lnTo>
                    <a:pt x="44" y="42"/>
                  </a:lnTo>
                  <a:lnTo>
                    <a:pt x="52" y="34"/>
                  </a:lnTo>
                  <a:lnTo>
                    <a:pt x="62" y="28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104" y="24"/>
                  </a:lnTo>
                  <a:lnTo>
                    <a:pt x="116" y="28"/>
                  </a:lnTo>
                  <a:lnTo>
                    <a:pt x="128" y="34"/>
                  </a:lnTo>
                  <a:lnTo>
                    <a:pt x="136" y="42"/>
                  </a:lnTo>
                  <a:lnTo>
                    <a:pt x="144" y="50"/>
                  </a:lnTo>
                  <a:lnTo>
                    <a:pt x="152" y="60"/>
                  </a:lnTo>
                  <a:lnTo>
                    <a:pt x="156" y="68"/>
                  </a:lnTo>
                  <a:lnTo>
                    <a:pt x="158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78" y="66"/>
                  </a:lnTo>
                  <a:lnTo>
                    <a:pt x="172" y="52"/>
                  </a:lnTo>
                  <a:lnTo>
                    <a:pt x="164" y="38"/>
                  </a:lnTo>
                  <a:lnTo>
                    <a:pt x="152" y="26"/>
                  </a:lnTo>
                  <a:lnTo>
                    <a:pt x="140" y="16"/>
                  </a:lnTo>
                  <a:lnTo>
                    <a:pt x="124" y="6"/>
                  </a:lnTo>
                  <a:lnTo>
                    <a:pt x="108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96707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612"/>
            <p:cNvSpPr/>
            <p:nvPr/>
          </p:nvSpPr>
          <p:spPr bwMode="auto">
            <a:xfrm>
              <a:off x="1783621" y="4940739"/>
              <a:ext cx="428257" cy="185291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90" y="0"/>
                </a:cxn>
                <a:cxn ang="0">
                  <a:pos x="80" y="0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50" y="8"/>
                </a:cxn>
                <a:cxn ang="0">
                  <a:pos x="36" y="18"/>
                </a:cxn>
                <a:cxn ang="0">
                  <a:pos x="24" y="28"/>
                </a:cxn>
                <a:cxn ang="0">
                  <a:pos x="16" y="40"/>
                </a:cxn>
                <a:cxn ang="0">
                  <a:pos x="8" y="52"/>
                </a:cxn>
                <a:cxn ang="0">
                  <a:pos x="4" y="62"/>
                </a:cxn>
                <a:cxn ang="0">
                  <a:pos x="0" y="78"/>
                </a:cxn>
                <a:cxn ang="0">
                  <a:pos x="26" y="78"/>
                </a:cxn>
                <a:cxn ang="0">
                  <a:pos x="26" y="78"/>
                </a:cxn>
                <a:cxn ang="0">
                  <a:pos x="30" y="66"/>
                </a:cxn>
                <a:cxn ang="0">
                  <a:pos x="38" y="50"/>
                </a:cxn>
                <a:cxn ang="0">
                  <a:pos x="44" y="42"/>
                </a:cxn>
                <a:cxn ang="0">
                  <a:pos x="52" y="34"/>
                </a:cxn>
                <a:cxn ang="0">
                  <a:pos x="62" y="28"/>
                </a:cxn>
                <a:cxn ang="0">
                  <a:pos x="76" y="24"/>
                </a:cxn>
                <a:cxn ang="0">
                  <a:pos x="76" y="24"/>
                </a:cxn>
                <a:cxn ang="0">
                  <a:pos x="92" y="22"/>
                </a:cxn>
                <a:cxn ang="0">
                  <a:pos x="92" y="22"/>
                </a:cxn>
                <a:cxn ang="0">
                  <a:pos x="104" y="24"/>
                </a:cxn>
                <a:cxn ang="0">
                  <a:pos x="116" y="28"/>
                </a:cxn>
                <a:cxn ang="0">
                  <a:pos x="128" y="34"/>
                </a:cxn>
                <a:cxn ang="0">
                  <a:pos x="136" y="42"/>
                </a:cxn>
                <a:cxn ang="0">
                  <a:pos x="144" y="50"/>
                </a:cxn>
                <a:cxn ang="0">
                  <a:pos x="152" y="60"/>
                </a:cxn>
                <a:cxn ang="0">
                  <a:pos x="156" y="68"/>
                </a:cxn>
                <a:cxn ang="0">
                  <a:pos x="158" y="78"/>
                </a:cxn>
                <a:cxn ang="0">
                  <a:pos x="182" y="78"/>
                </a:cxn>
                <a:cxn ang="0">
                  <a:pos x="182" y="78"/>
                </a:cxn>
                <a:cxn ang="0">
                  <a:pos x="178" y="66"/>
                </a:cxn>
                <a:cxn ang="0">
                  <a:pos x="172" y="52"/>
                </a:cxn>
                <a:cxn ang="0">
                  <a:pos x="164" y="38"/>
                </a:cxn>
                <a:cxn ang="0">
                  <a:pos x="152" y="26"/>
                </a:cxn>
                <a:cxn ang="0">
                  <a:pos x="140" y="16"/>
                </a:cxn>
                <a:cxn ang="0">
                  <a:pos x="124" y="6"/>
                </a:cxn>
                <a:cxn ang="0">
                  <a:pos x="108" y="2"/>
                </a:cxn>
                <a:cxn ang="0">
                  <a:pos x="90" y="0"/>
                </a:cxn>
              </a:cxnLst>
              <a:rect l="0" t="0" r="r" b="b"/>
              <a:pathLst>
                <a:path w="182" h="78">
                  <a:moveTo>
                    <a:pt x="90" y="0"/>
                  </a:moveTo>
                  <a:lnTo>
                    <a:pt x="90" y="0"/>
                  </a:lnTo>
                  <a:lnTo>
                    <a:pt x="80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50" y="8"/>
                  </a:lnTo>
                  <a:lnTo>
                    <a:pt x="36" y="18"/>
                  </a:lnTo>
                  <a:lnTo>
                    <a:pt x="24" y="28"/>
                  </a:lnTo>
                  <a:lnTo>
                    <a:pt x="16" y="40"/>
                  </a:lnTo>
                  <a:lnTo>
                    <a:pt x="8" y="52"/>
                  </a:lnTo>
                  <a:lnTo>
                    <a:pt x="4" y="62"/>
                  </a:lnTo>
                  <a:lnTo>
                    <a:pt x="0" y="78"/>
                  </a:lnTo>
                  <a:lnTo>
                    <a:pt x="26" y="78"/>
                  </a:lnTo>
                  <a:lnTo>
                    <a:pt x="26" y="78"/>
                  </a:lnTo>
                  <a:lnTo>
                    <a:pt x="30" y="66"/>
                  </a:lnTo>
                  <a:lnTo>
                    <a:pt x="38" y="50"/>
                  </a:lnTo>
                  <a:lnTo>
                    <a:pt x="44" y="42"/>
                  </a:lnTo>
                  <a:lnTo>
                    <a:pt x="52" y="34"/>
                  </a:lnTo>
                  <a:lnTo>
                    <a:pt x="62" y="28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104" y="24"/>
                  </a:lnTo>
                  <a:lnTo>
                    <a:pt x="116" y="28"/>
                  </a:lnTo>
                  <a:lnTo>
                    <a:pt x="128" y="34"/>
                  </a:lnTo>
                  <a:lnTo>
                    <a:pt x="136" y="42"/>
                  </a:lnTo>
                  <a:lnTo>
                    <a:pt x="144" y="50"/>
                  </a:lnTo>
                  <a:lnTo>
                    <a:pt x="152" y="60"/>
                  </a:lnTo>
                  <a:lnTo>
                    <a:pt x="156" y="68"/>
                  </a:lnTo>
                  <a:lnTo>
                    <a:pt x="158" y="78"/>
                  </a:lnTo>
                  <a:lnTo>
                    <a:pt x="182" y="78"/>
                  </a:lnTo>
                  <a:lnTo>
                    <a:pt x="182" y="78"/>
                  </a:lnTo>
                  <a:lnTo>
                    <a:pt x="178" y="66"/>
                  </a:lnTo>
                  <a:lnTo>
                    <a:pt x="172" y="52"/>
                  </a:lnTo>
                  <a:lnTo>
                    <a:pt x="164" y="38"/>
                  </a:lnTo>
                  <a:lnTo>
                    <a:pt x="152" y="26"/>
                  </a:lnTo>
                  <a:lnTo>
                    <a:pt x="140" y="16"/>
                  </a:lnTo>
                  <a:lnTo>
                    <a:pt x="124" y="6"/>
                  </a:lnTo>
                  <a:lnTo>
                    <a:pt x="108" y="2"/>
                  </a:lnTo>
                  <a:lnTo>
                    <a:pt x="9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13"/>
            <p:cNvSpPr>
              <a:spLocks noEditPoints="1"/>
            </p:cNvSpPr>
            <p:nvPr/>
          </p:nvSpPr>
          <p:spPr bwMode="auto">
            <a:xfrm>
              <a:off x="1840095" y="5126030"/>
              <a:ext cx="320016" cy="1425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0"/>
                </a:cxn>
                <a:cxn ang="0">
                  <a:pos x="134" y="0"/>
                </a:cxn>
                <a:cxn ang="0">
                  <a:pos x="112" y="0"/>
                </a:cxn>
                <a:cxn ang="0">
                  <a:pos x="112" y="0"/>
                </a:cxn>
                <a:cxn ang="0">
                  <a:pos x="114" y="6"/>
                </a:cxn>
                <a:cxn ang="0">
                  <a:pos x="136" y="6"/>
                </a:cxn>
                <a:cxn ang="0">
                  <a:pos x="136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</a:cxnLst>
              <a:rect l="0" t="0" r="r" b="b"/>
              <a:pathLst>
                <a:path w="136" h="6">
                  <a:moveTo>
                    <a:pt x="2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0"/>
                  </a:lnTo>
                  <a:close/>
                  <a:moveTo>
                    <a:pt x="134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114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E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614"/>
            <p:cNvSpPr/>
            <p:nvPr/>
          </p:nvSpPr>
          <p:spPr bwMode="auto">
            <a:xfrm>
              <a:off x="1840095" y="5126030"/>
              <a:ext cx="56473" cy="1425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0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615"/>
            <p:cNvSpPr/>
            <p:nvPr/>
          </p:nvSpPr>
          <p:spPr bwMode="auto">
            <a:xfrm>
              <a:off x="2103638" y="5126030"/>
              <a:ext cx="56473" cy="1425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2" y="0"/>
                </a:cxn>
              </a:cxnLst>
              <a:rect l="0" t="0" r="r" b="b"/>
              <a:pathLst>
                <a:path w="24" h="6">
                  <a:moveTo>
                    <a:pt x="2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616"/>
            <p:cNvSpPr/>
            <p:nvPr/>
          </p:nvSpPr>
          <p:spPr bwMode="auto">
            <a:xfrm>
              <a:off x="1844801" y="4993000"/>
              <a:ext cx="310604" cy="133029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36" y="6"/>
                </a:cxn>
                <a:cxn ang="0">
                  <a:pos x="26" y="12"/>
                </a:cxn>
                <a:cxn ang="0">
                  <a:pos x="18" y="20"/>
                </a:cxn>
                <a:cxn ang="0">
                  <a:pos x="12" y="28"/>
                </a:cxn>
                <a:cxn ang="0">
                  <a:pos x="4" y="44"/>
                </a:cxn>
                <a:cxn ang="0">
                  <a:pos x="0" y="56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6" y="48"/>
                </a:cxn>
                <a:cxn ang="0">
                  <a:pos x="32" y="38"/>
                </a:cxn>
                <a:cxn ang="0">
                  <a:pos x="40" y="28"/>
                </a:cxn>
                <a:cxn ang="0">
                  <a:pos x="48" y="26"/>
                </a:cxn>
                <a:cxn ang="0">
                  <a:pos x="54" y="22"/>
                </a:cxn>
                <a:cxn ang="0">
                  <a:pos x="54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4" y="22"/>
                </a:cxn>
                <a:cxn ang="0">
                  <a:pos x="82" y="24"/>
                </a:cxn>
                <a:cxn ang="0">
                  <a:pos x="88" y="28"/>
                </a:cxn>
                <a:cxn ang="0">
                  <a:pos x="94" y="32"/>
                </a:cxn>
                <a:cxn ang="0">
                  <a:pos x="104" y="44"/>
                </a:cxn>
                <a:cxn ang="0">
                  <a:pos x="110" y="56"/>
                </a:cxn>
                <a:cxn ang="0">
                  <a:pos x="132" y="56"/>
                </a:cxn>
                <a:cxn ang="0">
                  <a:pos x="132" y="56"/>
                </a:cxn>
                <a:cxn ang="0">
                  <a:pos x="130" y="46"/>
                </a:cxn>
                <a:cxn ang="0">
                  <a:pos x="126" y="38"/>
                </a:cxn>
                <a:cxn ang="0">
                  <a:pos x="118" y="28"/>
                </a:cxn>
                <a:cxn ang="0">
                  <a:pos x="110" y="20"/>
                </a:cxn>
                <a:cxn ang="0">
                  <a:pos x="102" y="12"/>
                </a:cxn>
                <a:cxn ang="0">
                  <a:pos x="90" y="6"/>
                </a:cxn>
                <a:cxn ang="0">
                  <a:pos x="78" y="2"/>
                </a:cxn>
                <a:cxn ang="0">
                  <a:pos x="66" y="0"/>
                </a:cxn>
              </a:cxnLst>
              <a:rect l="0" t="0" r="r" b="b"/>
              <a:pathLst>
                <a:path w="132" h="56">
                  <a:moveTo>
                    <a:pt x="66" y="0"/>
                  </a:moveTo>
                  <a:lnTo>
                    <a:pt x="66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8" y="20"/>
                  </a:lnTo>
                  <a:lnTo>
                    <a:pt x="12" y="28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6" y="48"/>
                  </a:lnTo>
                  <a:lnTo>
                    <a:pt x="32" y="38"/>
                  </a:lnTo>
                  <a:lnTo>
                    <a:pt x="40" y="28"/>
                  </a:lnTo>
                  <a:lnTo>
                    <a:pt x="48" y="26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4" y="22"/>
                  </a:lnTo>
                  <a:lnTo>
                    <a:pt x="82" y="24"/>
                  </a:lnTo>
                  <a:lnTo>
                    <a:pt x="88" y="28"/>
                  </a:lnTo>
                  <a:lnTo>
                    <a:pt x="94" y="32"/>
                  </a:lnTo>
                  <a:lnTo>
                    <a:pt x="104" y="44"/>
                  </a:lnTo>
                  <a:lnTo>
                    <a:pt x="110" y="56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30" y="46"/>
                  </a:lnTo>
                  <a:lnTo>
                    <a:pt x="126" y="38"/>
                  </a:lnTo>
                  <a:lnTo>
                    <a:pt x="118" y="28"/>
                  </a:lnTo>
                  <a:lnTo>
                    <a:pt x="110" y="20"/>
                  </a:lnTo>
                  <a:lnTo>
                    <a:pt x="102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DC9C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617"/>
            <p:cNvSpPr/>
            <p:nvPr/>
          </p:nvSpPr>
          <p:spPr bwMode="auto">
            <a:xfrm>
              <a:off x="1844801" y="4993000"/>
              <a:ext cx="310604" cy="133029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36" y="6"/>
                </a:cxn>
                <a:cxn ang="0">
                  <a:pos x="26" y="12"/>
                </a:cxn>
                <a:cxn ang="0">
                  <a:pos x="18" y="20"/>
                </a:cxn>
                <a:cxn ang="0">
                  <a:pos x="12" y="28"/>
                </a:cxn>
                <a:cxn ang="0">
                  <a:pos x="4" y="44"/>
                </a:cxn>
                <a:cxn ang="0">
                  <a:pos x="0" y="56"/>
                </a:cxn>
                <a:cxn ang="0">
                  <a:pos x="22" y="56"/>
                </a:cxn>
                <a:cxn ang="0">
                  <a:pos x="22" y="56"/>
                </a:cxn>
                <a:cxn ang="0">
                  <a:pos x="26" y="48"/>
                </a:cxn>
                <a:cxn ang="0">
                  <a:pos x="32" y="38"/>
                </a:cxn>
                <a:cxn ang="0">
                  <a:pos x="40" y="28"/>
                </a:cxn>
                <a:cxn ang="0">
                  <a:pos x="48" y="26"/>
                </a:cxn>
                <a:cxn ang="0">
                  <a:pos x="54" y="22"/>
                </a:cxn>
                <a:cxn ang="0">
                  <a:pos x="54" y="22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4" y="22"/>
                </a:cxn>
                <a:cxn ang="0">
                  <a:pos x="82" y="24"/>
                </a:cxn>
                <a:cxn ang="0">
                  <a:pos x="88" y="28"/>
                </a:cxn>
                <a:cxn ang="0">
                  <a:pos x="94" y="32"/>
                </a:cxn>
                <a:cxn ang="0">
                  <a:pos x="104" y="44"/>
                </a:cxn>
                <a:cxn ang="0">
                  <a:pos x="110" y="56"/>
                </a:cxn>
                <a:cxn ang="0">
                  <a:pos x="132" y="56"/>
                </a:cxn>
                <a:cxn ang="0">
                  <a:pos x="132" y="56"/>
                </a:cxn>
                <a:cxn ang="0">
                  <a:pos x="130" y="46"/>
                </a:cxn>
                <a:cxn ang="0">
                  <a:pos x="126" y="38"/>
                </a:cxn>
                <a:cxn ang="0">
                  <a:pos x="118" y="28"/>
                </a:cxn>
                <a:cxn ang="0">
                  <a:pos x="110" y="20"/>
                </a:cxn>
                <a:cxn ang="0">
                  <a:pos x="102" y="12"/>
                </a:cxn>
                <a:cxn ang="0">
                  <a:pos x="90" y="6"/>
                </a:cxn>
                <a:cxn ang="0">
                  <a:pos x="78" y="2"/>
                </a:cxn>
                <a:cxn ang="0">
                  <a:pos x="66" y="0"/>
                </a:cxn>
              </a:cxnLst>
              <a:rect l="0" t="0" r="r" b="b"/>
              <a:pathLst>
                <a:path w="132" h="56">
                  <a:moveTo>
                    <a:pt x="66" y="0"/>
                  </a:moveTo>
                  <a:lnTo>
                    <a:pt x="66" y="0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8" y="20"/>
                  </a:lnTo>
                  <a:lnTo>
                    <a:pt x="12" y="28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6" y="48"/>
                  </a:lnTo>
                  <a:lnTo>
                    <a:pt x="32" y="38"/>
                  </a:lnTo>
                  <a:lnTo>
                    <a:pt x="40" y="28"/>
                  </a:lnTo>
                  <a:lnTo>
                    <a:pt x="48" y="26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4" y="22"/>
                  </a:lnTo>
                  <a:lnTo>
                    <a:pt x="82" y="24"/>
                  </a:lnTo>
                  <a:lnTo>
                    <a:pt x="88" y="28"/>
                  </a:lnTo>
                  <a:lnTo>
                    <a:pt x="94" y="32"/>
                  </a:lnTo>
                  <a:lnTo>
                    <a:pt x="104" y="44"/>
                  </a:lnTo>
                  <a:lnTo>
                    <a:pt x="110" y="56"/>
                  </a:lnTo>
                  <a:lnTo>
                    <a:pt x="132" y="56"/>
                  </a:lnTo>
                  <a:lnTo>
                    <a:pt x="132" y="56"/>
                  </a:lnTo>
                  <a:lnTo>
                    <a:pt x="130" y="46"/>
                  </a:lnTo>
                  <a:lnTo>
                    <a:pt x="126" y="38"/>
                  </a:lnTo>
                  <a:lnTo>
                    <a:pt x="118" y="28"/>
                  </a:lnTo>
                  <a:lnTo>
                    <a:pt x="110" y="20"/>
                  </a:lnTo>
                  <a:lnTo>
                    <a:pt x="102" y="12"/>
                  </a:lnTo>
                  <a:lnTo>
                    <a:pt x="90" y="6"/>
                  </a:lnTo>
                  <a:lnTo>
                    <a:pt x="78" y="2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618"/>
            <p:cNvSpPr/>
            <p:nvPr/>
          </p:nvSpPr>
          <p:spPr bwMode="auto">
            <a:xfrm>
              <a:off x="1896568" y="5126030"/>
              <a:ext cx="211776" cy="1425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88" y="0"/>
                </a:cxn>
              </a:cxnLst>
              <a:rect l="0" t="0" r="r" b="b"/>
              <a:pathLst>
                <a:path w="90" h="6">
                  <a:moveTo>
                    <a:pt x="8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A48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619"/>
            <p:cNvSpPr/>
            <p:nvPr/>
          </p:nvSpPr>
          <p:spPr bwMode="auto">
            <a:xfrm>
              <a:off x="1896568" y="5126030"/>
              <a:ext cx="211776" cy="1425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90" y="6"/>
                </a:cxn>
                <a:cxn ang="0">
                  <a:pos x="88" y="0"/>
                </a:cxn>
              </a:cxnLst>
              <a:rect l="0" t="0" r="r" b="b"/>
              <a:pathLst>
                <a:path w="90" h="6">
                  <a:moveTo>
                    <a:pt x="8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620"/>
            <p:cNvSpPr/>
            <p:nvPr/>
          </p:nvSpPr>
          <p:spPr bwMode="auto">
            <a:xfrm>
              <a:off x="1896568" y="5040511"/>
              <a:ext cx="207069" cy="85519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6" y="6"/>
                </a:cxn>
                <a:cxn ang="0">
                  <a:pos x="18" y="8"/>
                </a:cxn>
                <a:cxn ang="0">
                  <a:pos x="10" y="18"/>
                </a:cxn>
                <a:cxn ang="0">
                  <a:pos x="4" y="28"/>
                </a:cxn>
                <a:cxn ang="0">
                  <a:pos x="0" y="36"/>
                </a:cxn>
                <a:cxn ang="0">
                  <a:pos x="88" y="36"/>
                </a:cxn>
                <a:cxn ang="0">
                  <a:pos x="88" y="36"/>
                </a:cxn>
                <a:cxn ang="0">
                  <a:pos x="82" y="24"/>
                </a:cxn>
                <a:cxn ang="0">
                  <a:pos x="72" y="12"/>
                </a:cxn>
                <a:cxn ang="0">
                  <a:pos x="66" y="8"/>
                </a:cxn>
                <a:cxn ang="0">
                  <a:pos x="60" y="4"/>
                </a:cxn>
                <a:cxn ang="0">
                  <a:pos x="52" y="2"/>
                </a:cxn>
                <a:cxn ang="0">
                  <a:pos x="44" y="0"/>
                </a:cxn>
              </a:cxnLst>
              <a:rect l="0" t="0" r="r" b="b"/>
              <a:pathLst>
                <a:path w="88" h="36">
                  <a:moveTo>
                    <a:pt x="44" y="0"/>
                  </a:moveTo>
                  <a:lnTo>
                    <a:pt x="4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6" y="6"/>
                  </a:lnTo>
                  <a:lnTo>
                    <a:pt x="18" y="8"/>
                  </a:lnTo>
                  <a:lnTo>
                    <a:pt x="10" y="18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82" y="24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CD6E6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621"/>
            <p:cNvSpPr/>
            <p:nvPr/>
          </p:nvSpPr>
          <p:spPr bwMode="auto">
            <a:xfrm>
              <a:off x="1896568" y="5040511"/>
              <a:ext cx="207069" cy="85519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26" y="6"/>
                </a:cxn>
                <a:cxn ang="0">
                  <a:pos x="18" y="8"/>
                </a:cxn>
                <a:cxn ang="0">
                  <a:pos x="10" y="18"/>
                </a:cxn>
                <a:cxn ang="0">
                  <a:pos x="4" y="28"/>
                </a:cxn>
                <a:cxn ang="0">
                  <a:pos x="0" y="36"/>
                </a:cxn>
                <a:cxn ang="0">
                  <a:pos x="88" y="36"/>
                </a:cxn>
                <a:cxn ang="0">
                  <a:pos x="88" y="36"/>
                </a:cxn>
                <a:cxn ang="0">
                  <a:pos x="82" y="24"/>
                </a:cxn>
                <a:cxn ang="0">
                  <a:pos x="72" y="12"/>
                </a:cxn>
                <a:cxn ang="0">
                  <a:pos x="66" y="8"/>
                </a:cxn>
                <a:cxn ang="0">
                  <a:pos x="60" y="4"/>
                </a:cxn>
                <a:cxn ang="0">
                  <a:pos x="52" y="2"/>
                </a:cxn>
                <a:cxn ang="0">
                  <a:pos x="44" y="0"/>
                </a:cxn>
              </a:cxnLst>
              <a:rect l="0" t="0" r="r" b="b"/>
              <a:pathLst>
                <a:path w="88" h="36">
                  <a:moveTo>
                    <a:pt x="44" y="0"/>
                  </a:moveTo>
                  <a:lnTo>
                    <a:pt x="4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6" y="6"/>
                  </a:lnTo>
                  <a:lnTo>
                    <a:pt x="18" y="8"/>
                  </a:lnTo>
                  <a:lnTo>
                    <a:pt x="10" y="18"/>
                  </a:lnTo>
                  <a:lnTo>
                    <a:pt x="4" y="28"/>
                  </a:lnTo>
                  <a:lnTo>
                    <a:pt x="0" y="36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82" y="24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2" y="2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622"/>
            <p:cNvSpPr/>
            <p:nvPr/>
          </p:nvSpPr>
          <p:spPr bwMode="auto">
            <a:xfrm>
              <a:off x="640033" y="4964494"/>
              <a:ext cx="98829" cy="18529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8" y="78"/>
                </a:cxn>
                <a:cxn ang="0">
                  <a:pos x="42" y="78"/>
                </a:cxn>
                <a:cxn ang="0">
                  <a:pos x="42" y="76"/>
                </a:cxn>
                <a:cxn ang="0">
                  <a:pos x="4" y="0"/>
                </a:cxn>
              </a:cxnLst>
              <a:rect l="0" t="0" r="r" b="b"/>
              <a:pathLst>
                <a:path w="42" h="78">
                  <a:moveTo>
                    <a:pt x="4" y="0"/>
                  </a:moveTo>
                  <a:lnTo>
                    <a:pt x="0" y="0"/>
                  </a:lnTo>
                  <a:lnTo>
                    <a:pt x="8" y="78"/>
                  </a:lnTo>
                  <a:lnTo>
                    <a:pt x="42" y="78"/>
                  </a:lnTo>
                  <a:lnTo>
                    <a:pt x="42" y="7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623"/>
            <p:cNvSpPr/>
            <p:nvPr/>
          </p:nvSpPr>
          <p:spPr bwMode="auto">
            <a:xfrm>
              <a:off x="738862" y="5145034"/>
              <a:ext cx="4706" cy="47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624"/>
            <p:cNvSpPr/>
            <p:nvPr/>
          </p:nvSpPr>
          <p:spPr bwMode="auto">
            <a:xfrm>
              <a:off x="649445" y="4964494"/>
              <a:ext cx="145890" cy="180540"/>
            </a:xfrm>
            <a:custGeom>
              <a:avLst/>
              <a:gdLst/>
              <a:ahLst/>
              <a:cxnLst>
                <a:cxn ang="0">
                  <a:pos x="38" y="76"/>
                </a:cxn>
                <a:cxn ang="0">
                  <a:pos x="62" y="0"/>
                </a:cxn>
                <a:cxn ang="0">
                  <a:pos x="0" y="0"/>
                </a:cxn>
                <a:cxn ang="0">
                  <a:pos x="38" y="76"/>
                </a:cxn>
              </a:cxnLst>
              <a:rect l="0" t="0" r="r" b="b"/>
              <a:pathLst>
                <a:path w="62" h="76">
                  <a:moveTo>
                    <a:pt x="38" y="76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38" y="76"/>
                  </a:lnTo>
                  <a:close/>
                </a:path>
              </a:pathLst>
            </a:custGeom>
            <a:solidFill>
              <a:srgbClr val="FF7C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625"/>
            <p:cNvSpPr/>
            <p:nvPr/>
          </p:nvSpPr>
          <p:spPr bwMode="auto">
            <a:xfrm>
              <a:off x="795335" y="4964494"/>
              <a:ext cx="155302" cy="1805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76"/>
                </a:cxn>
                <a:cxn ang="0">
                  <a:pos x="32" y="76"/>
                </a:cxn>
                <a:cxn ang="0">
                  <a:pos x="66" y="0"/>
                </a:cxn>
                <a:cxn ang="0">
                  <a:pos x="0" y="0"/>
                </a:cxn>
              </a:cxnLst>
              <a:rect l="0" t="0" r="r" b="b"/>
              <a:pathLst>
                <a:path w="66" h="76">
                  <a:moveTo>
                    <a:pt x="0" y="0"/>
                  </a:moveTo>
                  <a:lnTo>
                    <a:pt x="24" y="76"/>
                  </a:lnTo>
                  <a:lnTo>
                    <a:pt x="32" y="7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626"/>
            <p:cNvSpPr/>
            <p:nvPr/>
          </p:nvSpPr>
          <p:spPr bwMode="auto">
            <a:xfrm>
              <a:off x="870633" y="4964494"/>
              <a:ext cx="84710" cy="18054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8" y="76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0" y="76"/>
                </a:cxn>
              </a:cxnLst>
              <a:rect l="0" t="0" r="r" b="b"/>
              <a:pathLst>
                <a:path w="36" h="76">
                  <a:moveTo>
                    <a:pt x="0" y="76"/>
                  </a:moveTo>
                  <a:lnTo>
                    <a:pt x="28" y="76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627"/>
            <p:cNvSpPr/>
            <p:nvPr/>
          </p:nvSpPr>
          <p:spPr bwMode="auto">
            <a:xfrm>
              <a:off x="738862" y="4964494"/>
              <a:ext cx="112947" cy="185291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48" y="76"/>
                </a:cxn>
                <a:cxn ang="0">
                  <a:pos x="24" y="0"/>
                </a:cxn>
              </a:cxnLst>
              <a:rect l="0" t="0" r="r" b="b"/>
              <a:pathLst>
                <a:path w="48" h="78">
                  <a:moveTo>
                    <a:pt x="24" y="0"/>
                  </a:moveTo>
                  <a:lnTo>
                    <a:pt x="24" y="0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48" y="7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628"/>
            <p:cNvSpPr/>
            <p:nvPr/>
          </p:nvSpPr>
          <p:spPr bwMode="auto">
            <a:xfrm>
              <a:off x="597678" y="4479888"/>
              <a:ext cx="400021" cy="484606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0"/>
                </a:cxn>
                <a:cxn ang="0">
                  <a:pos x="18" y="204"/>
                </a:cxn>
                <a:cxn ang="0">
                  <a:pos x="152" y="204"/>
                </a:cxn>
                <a:cxn ang="0">
                  <a:pos x="170" y="0"/>
                </a:cxn>
              </a:cxnLst>
              <a:rect l="0" t="0" r="r" b="b"/>
              <a:pathLst>
                <a:path w="170" h="204">
                  <a:moveTo>
                    <a:pt x="170" y="0"/>
                  </a:moveTo>
                  <a:lnTo>
                    <a:pt x="0" y="0"/>
                  </a:lnTo>
                  <a:lnTo>
                    <a:pt x="18" y="204"/>
                  </a:lnTo>
                  <a:lnTo>
                    <a:pt x="152" y="20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8DFD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629"/>
            <p:cNvSpPr/>
            <p:nvPr/>
          </p:nvSpPr>
          <p:spPr bwMode="auto">
            <a:xfrm>
              <a:off x="738862" y="4152066"/>
              <a:ext cx="70592" cy="5701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4"/>
                </a:cxn>
                <a:cxn ang="0">
                  <a:pos x="30" y="24"/>
                </a:cxn>
                <a:cxn ang="0">
                  <a:pos x="14" y="0"/>
                </a:cxn>
              </a:cxnLst>
              <a:rect l="0" t="0" r="r" b="b"/>
              <a:pathLst>
                <a:path w="30" h="24">
                  <a:moveTo>
                    <a:pt x="14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99F7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630"/>
            <p:cNvSpPr/>
            <p:nvPr/>
          </p:nvSpPr>
          <p:spPr bwMode="auto">
            <a:xfrm>
              <a:off x="715331" y="4209078"/>
              <a:ext cx="117653" cy="3325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4"/>
                </a:cxn>
                <a:cxn ang="0">
                  <a:pos x="50" y="14"/>
                </a:cxn>
                <a:cxn ang="0">
                  <a:pos x="40" y="0"/>
                </a:cxn>
                <a:cxn ang="0">
                  <a:pos x="10" y="0"/>
                </a:cxn>
              </a:cxnLst>
              <a:rect l="0" t="0" r="r" b="b"/>
              <a:pathLst>
                <a:path w="50" h="14">
                  <a:moveTo>
                    <a:pt x="10" y="0"/>
                  </a:moveTo>
                  <a:lnTo>
                    <a:pt x="0" y="14"/>
                  </a:lnTo>
                  <a:lnTo>
                    <a:pt x="50" y="14"/>
                  </a:lnTo>
                  <a:lnTo>
                    <a:pt x="4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631"/>
            <p:cNvSpPr/>
            <p:nvPr/>
          </p:nvSpPr>
          <p:spPr bwMode="auto">
            <a:xfrm>
              <a:off x="687094" y="4242336"/>
              <a:ext cx="183539" cy="5226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2"/>
                </a:cxn>
                <a:cxn ang="0">
                  <a:pos x="78" y="22"/>
                </a:cxn>
                <a:cxn ang="0">
                  <a:pos x="62" y="0"/>
                </a:cxn>
                <a:cxn ang="0">
                  <a:pos x="12" y="0"/>
                </a:cxn>
              </a:cxnLst>
              <a:rect l="0" t="0" r="r" b="b"/>
              <a:pathLst>
                <a:path w="78" h="22">
                  <a:moveTo>
                    <a:pt x="12" y="0"/>
                  </a:moveTo>
                  <a:lnTo>
                    <a:pt x="0" y="22"/>
                  </a:lnTo>
                  <a:lnTo>
                    <a:pt x="78" y="22"/>
                  </a:lnTo>
                  <a:lnTo>
                    <a:pt x="6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99F7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632"/>
            <p:cNvSpPr/>
            <p:nvPr/>
          </p:nvSpPr>
          <p:spPr bwMode="auto">
            <a:xfrm>
              <a:off x="658857" y="4294597"/>
              <a:ext cx="254131" cy="570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2"/>
                </a:cxn>
                <a:cxn ang="0">
                  <a:pos x="108" y="24"/>
                </a:cxn>
                <a:cxn ang="0">
                  <a:pos x="90" y="0"/>
                </a:cxn>
                <a:cxn ang="0">
                  <a:pos x="12" y="0"/>
                </a:cxn>
              </a:cxnLst>
              <a:rect l="0" t="0" r="r" b="b"/>
              <a:pathLst>
                <a:path w="108" h="24">
                  <a:moveTo>
                    <a:pt x="12" y="0"/>
                  </a:moveTo>
                  <a:lnTo>
                    <a:pt x="0" y="22"/>
                  </a:lnTo>
                  <a:lnTo>
                    <a:pt x="108" y="24"/>
                  </a:lnTo>
                  <a:lnTo>
                    <a:pt x="9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633"/>
            <p:cNvSpPr/>
            <p:nvPr/>
          </p:nvSpPr>
          <p:spPr bwMode="auto">
            <a:xfrm>
              <a:off x="625915" y="4346859"/>
              <a:ext cx="315310" cy="5226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2"/>
                </a:cxn>
                <a:cxn ang="0">
                  <a:pos x="134" y="18"/>
                </a:cxn>
                <a:cxn ang="0">
                  <a:pos x="122" y="2"/>
                </a:cxn>
                <a:cxn ang="0">
                  <a:pos x="14" y="0"/>
                </a:cxn>
              </a:cxnLst>
              <a:rect l="0" t="0" r="r" b="b"/>
              <a:pathLst>
                <a:path w="134" h="22">
                  <a:moveTo>
                    <a:pt x="14" y="0"/>
                  </a:moveTo>
                  <a:lnTo>
                    <a:pt x="0" y="22"/>
                  </a:lnTo>
                  <a:lnTo>
                    <a:pt x="134" y="18"/>
                  </a:lnTo>
                  <a:lnTo>
                    <a:pt x="122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99F7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634"/>
            <p:cNvSpPr/>
            <p:nvPr/>
          </p:nvSpPr>
          <p:spPr bwMode="auto">
            <a:xfrm>
              <a:off x="607090" y="4389618"/>
              <a:ext cx="362372" cy="42759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18"/>
                </a:cxn>
                <a:cxn ang="0">
                  <a:pos x="154" y="18"/>
                </a:cxn>
                <a:cxn ang="0">
                  <a:pos x="142" y="0"/>
                </a:cxn>
                <a:cxn ang="0">
                  <a:pos x="8" y="4"/>
                </a:cxn>
              </a:cxnLst>
              <a:rect l="0" t="0" r="r" b="b"/>
              <a:pathLst>
                <a:path w="154" h="18">
                  <a:moveTo>
                    <a:pt x="8" y="4"/>
                  </a:moveTo>
                  <a:lnTo>
                    <a:pt x="0" y="18"/>
                  </a:lnTo>
                  <a:lnTo>
                    <a:pt x="154" y="18"/>
                  </a:lnTo>
                  <a:lnTo>
                    <a:pt x="142" y="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635"/>
            <p:cNvSpPr/>
            <p:nvPr/>
          </p:nvSpPr>
          <p:spPr bwMode="auto">
            <a:xfrm>
              <a:off x="578853" y="4432377"/>
              <a:ext cx="418845" cy="475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0"/>
                </a:cxn>
                <a:cxn ang="0">
                  <a:pos x="178" y="16"/>
                </a:cxn>
                <a:cxn ang="0">
                  <a:pos x="166" y="0"/>
                </a:cxn>
                <a:cxn ang="0">
                  <a:pos x="12" y="0"/>
                </a:cxn>
              </a:cxnLst>
              <a:rect l="0" t="0" r="r" b="b"/>
              <a:pathLst>
                <a:path w="178" h="20">
                  <a:moveTo>
                    <a:pt x="12" y="0"/>
                  </a:moveTo>
                  <a:lnTo>
                    <a:pt x="0" y="20"/>
                  </a:lnTo>
                  <a:lnTo>
                    <a:pt x="178" y="16"/>
                  </a:lnTo>
                  <a:lnTo>
                    <a:pt x="16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99F7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636"/>
            <p:cNvSpPr/>
            <p:nvPr/>
          </p:nvSpPr>
          <p:spPr bwMode="auto">
            <a:xfrm>
              <a:off x="555323" y="4470386"/>
              <a:ext cx="475319" cy="57013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24"/>
                </a:cxn>
                <a:cxn ang="0">
                  <a:pos x="202" y="18"/>
                </a:cxn>
                <a:cxn ang="0">
                  <a:pos x="188" y="0"/>
                </a:cxn>
                <a:cxn ang="0">
                  <a:pos x="10" y="4"/>
                </a:cxn>
              </a:cxnLst>
              <a:rect l="0" t="0" r="r" b="b"/>
              <a:pathLst>
                <a:path w="202" h="24">
                  <a:moveTo>
                    <a:pt x="10" y="4"/>
                  </a:moveTo>
                  <a:lnTo>
                    <a:pt x="0" y="24"/>
                  </a:lnTo>
                  <a:lnTo>
                    <a:pt x="202" y="18"/>
                  </a:lnTo>
                  <a:lnTo>
                    <a:pt x="188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637"/>
            <p:cNvSpPr/>
            <p:nvPr/>
          </p:nvSpPr>
          <p:spPr bwMode="auto">
            <a:xfrm>
              <a:off x="738862" y="4598664"/>
              <a:ext cx="117653" cy="12352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0" y="52"/>
                </a:cxn>
                <a:cxn ang="0">
                  <a:pos x="50" y="52"/>
                </a:cxn>
                <a:cxn ang="0">
                  <a:pos x="50" y="44"/>
                </a:cxn>
                <a:cxn ang="0">
                  <a:pos x="46" y="24"/>
                </a:cxn>
                <a:cxn ang="0">
                  <a:pos x="42" y="16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4"/>
                </a:cxn>
                <a:cxn ang="0">
                  <a:pos x="10" y="10"/>
                </a:cxn>
                <a:cxn ang="0">
                  <a:pos x="6" y="18"/>
                </a:cxn>
                <a:cxn ang="0">
                  <a:pos x="2" y="26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52"/>
                </a:cxn>
              </a:cxnLst>
              <a:rect l="0" t="0" r="r" b="b"/>
              <a:pathLst>
                <a:path w="50" h="52">
                  <a:moveTo>
                    <a:pt x="0" y="52"/>
                  </a:moveTo>
                  <a:lnTo>
                    <a:pt x="50" y="52"/>
                  </a:lnTo>
                  <a:lnTo>
                    <a:pt x="50" y="52"/>
                  </a:lnTo>
                  <a:lnTo>
                    <a:pt x="50" y="44"/>
                  </a:lnTo>
                  <a:lnTo>
                    <a:pt x="46" y="24"/>
                  </a:lnTo>
                  <a:lnTo>
                    <a:pt x="42" y="16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10" y="10"/>
                  </a:lnTo>
                  <a:lnTo>
                    <a:pt x="6" y="18"/>
                  </a:lnTo>
                  <a:lnTo>
                    <a:pt x="2" y="26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638"/>
            <p:cNvSpPr/>
            <p:nvPr/>
          </p:nvSpPr>
          <p:spPr bwMode="auto">
            <a:xfrm>
              <a:off x="738862" y="4798208"/>
              <a:ext cx="122359" cy="12352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2" y="52"/>
                </a:cxn>
                <a:cxn ang="0">
                  <a:pos x="52" y="52"/>
                </a:cxn>
                <a:cxn ang="0">
                  <a:pos x="50" y="44"/>
                </a:cxn>
                <a:cxn ang="0">
                  <a:pos x="48" y="24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4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4" y="26"/>
                </a:cxn>
                <a:cxn ang="0">
                  <a:pos x="2" y="42"/>
                </a:cxn>
                <a:cxn ang="0">
                  <a:pos x="0" y="52"/>
                </a:cxn>
                <a:cxn ang="0">
                  <a:pos x="0" y="52"/>
                </a:cxn>
              </a:cxnLst>
              <a:rect l="0" t="0" r="r" b="b"/>
              <a:pathLst>
                <a:path w="52" h="52">
                  <a:moveTo>
                    <a:pt x="0" y="52"/>
                  </a:moveTo>
                  <a:lnTo>
                    <a:pt x="52" y="52"/>
                  </a:lnTo>
                  <a:lnTo>
                    <a:pt x="52" y="52"/>
                  </a:lnTo>
                  <a:lnTo>
                    <a:pt x="50" y="44"/>
                  </a:lnTo>
                  <a:lnTo>
                    <a:pt x="48" y="24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4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4" y="26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8D473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39"/>
            <p:cNvSpPr/>
            <p:nvPr/>
          </p:nvSpPr>
          <p:spPr bwMode="auto">
            <a:xfrm>
              <a:off x="1416543" y="4114057"/>
              <a:ext cx="508261" cy="551121"/>
            </a:xfrm>
            <a:custGeom>
              <a:avLst/>
              <a:gdLst/>
              <a:ahLst/>
              <a:cxnLst>
                <a:cxn ang="0">
                  <a:pos x="14" y="150"/>
                </a:cxn>
                <a:cxn ang="0">
                  <a:pos x="30" y="156"/>
                </a:cxn>
                <a:cxn ang="0">
                  <a:pos x="44" y="158"/>
                </a:cxn>
                <a:cxn ang="0">
                  <a:pos x="54" y="166"/>
                </a:cxn>
                <a:cxn ang="0">
                  <a:pos x="58" y="178"/>
                </a:cxn>
                <a:cxn ang="0">
                  <a:pos x="58" y="188"/>
                </a:cxn>
                <a:cxn ang="0">
                  <a:pos x="62" y="204"/>
                </a:cxn>
                <a:cxn ang="0">
                  <a:pos x="72" y="214"/>
                </a:cxn>
                <a:cxn ang="0">
                  <a:pos x="90" y="216"/>
                </a:cxn>
                <a:cxn ang="0">
                  <a:pos x="100" y="216"/>
                </a:cxn>
                <a:cxn ang="0">
                  <a:pos x="120" y="216"/>
                </a:cxn>
                <a:cxn ang="0">
                  <a:pos x="126" y="220"/>
                </a:cxn>
                <a:cxn ang="0">
                  <a:pos x="144" y="232"/>
                </a:cxn>
                <a:cxn ang="0">
                  <a:pos x="152" y="232"/>
                </a:cxn>
                <a:cxn ang="0">
                  <a:pos x="162" y="226"/>
                </a:cxn>
                <a:cxn ang="0">
                  <a:pos x="174" y="208"/>
                </a:cxn>
                <a:cxn ang="0">
                  <a:pos x="172" y="188"/>
                </a:cxn>
                <a:cxn ang="0">
                  <a:pos x="168" y="178"/>
                </a:cxn>
                <a:cxn ang="0">
                  <a:pos x="170" y="162"/>
                </a:cxn>
                <a:cxn ang="0">
                  <a:pos x="174" y="154"/>
                </a:cxn>
                <a:cxn ang="0">
                  <a:pos x="188" y="144"/>
                </a:cxn>
                <a:cxn ang="0">
                  <a:pos x="202" y="134"/>
                </a:cxn>
                <a:cxn ang="0">
                  <a:pos x="210" y="122"/>
                </a:cxn>
                <a:cxn ang="0">
                  <a:pos x="216" y="108"/>
                </a:cxn>
                <a:cxn ang="0">
                  <a:pos x="214" y="96"/>
                </a:cxn>
                <a:cxn ang="0">
                  <a:pos x="204" y="84"/>
                </a:cxn>
                <a:cxn ang="0">
                  <a:pos x="200" y="82"/>
                </a:cxn>
                <a:cxn ang="0">
                  <a:pos x="178" y="80"/>
                </a:cxn>
                <a:cxn ang="0">
                  <a:pos x="166" y="76"/>
                </a:cxn>
                <a:cxn ang="0">
                  <a:pos x="158" y="68"/>
                </a:cxn>
                <a:cxn ang="0">
                  <a:pos x="156" y="60"/>
                </a:cxn>
                <a:cxn ang="0">
                  <a:pos x="158" y="38"/>
                </a:cxn>
                <a:cxn ang="0">
                  <a:pos x="156" y="24"/>
                </a:cxn>
                <a:cxn ang="0">
                  <a:pos x="148" y="14"/>
                </a:cxn>
                <a:cxn ang="0">
                  <a:pos x="142" y="12"/>
                </a:cxn>
                <a:cxn ang="0">
                  <a:pos x="124" y="18"/>
                </a:cxn>
                <a:cxn ang="0">
                  <a:pos x="114" y="24"/>
                </a:cxn>
                <a:cxn ang="0">
                  <a:pos x="102" y="22"/>
                </a:cxn>
                <a:cxn ang="0">
                  <a:pos x="96" y="16"/>
                </a:cxn>
                <a:cxn ang="0">
                  <a:pos x="86" y="4"/>
                </a:cxn>
                <a:cxn ang="0">
                  <a:pos x="78" y="0"/>
                </a:cxn>
                <a:cxn ang="0">
                  <a:pos x="66" y="0"/>
                </a:cxn>
                <a:cxn ang="0">
                  <a:pos x="54" y="10"/>
                </a:cxn>
                <a:cxn ang="0">
                  <a:pos x="46" y="22"/>
                </a:cxn>
                <a:cxn ang="0">
                  <a:pos x="40" y="34"/>
                </a:cxn>
                <a:cxn ang="0">
                  <a:pos x="30" y="44"/>
                </a:cxn>
                <a:cxn ang="0">
                  <a:pos x="16" y="46"/>
                </a:cxn>
                <a:cxn ang="0">
                  <a:pos x="2" y="56"/>
                </a:cxn>
                <a:cxn ang="0">
                  <a:pos x="0" y="68"/>
                </a:cxn>
                <a:cxn ang="0">
                  <a:pos x="2" y="72"/>
                </a:cxn>
                <a:cxn ang="0">
                  <a:pos x="12" y="80"/>
                </a:cxn>
                <a:cxn ang="0">
                  <a:pos x="24" y="90"/>
                </a:cxn>
                <a:cxn ang="0">
                  <a:pos x="24" y="98"/>
                </a:cxn>
                <a:cxn ang="0">
                  <a:pos x="18" y="104"/>
                </a:cxn>
                <a:cxn ang="0">
                  <a:pos x="6" y="122"/>
                </a:cxn>
                <a:cxn ang="0">
                  <a:pos x="4" y="134"/>
                </a:cxn>
                <a:cxn ang="0">
                  <a:pos x="10" y="146"/>
                </a:cxn>
                <a:cxn ang="0">
                  <a:pos x="14" y="150"/>
                </a:cxn>
              </a:cxnLst>
              <a:rect l="0" t="0" r="r" b="b"/>
              <a:pathLst>
                <a:path w="216" h="232">
                  <a:moveTo>
                    <a:pt x="14" y="150"/>
                  </a:moveTo>
                  <a:lnTo>
                    <a:pt x="14" y="150"/>
                  </a:lnTo>
                  <a:lnTo>
                    <a:pt x="22" y="154"/>
                  </a:lnTo>
                  <a:lnTo>
                    <a:pt x="30" y="156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50" y="162"/>
                  </a:lnTo>
                  <a:lnTo>
                    <a:pt x="54" y="166"/>
                  </a:lnTo>
                  <a:lnTo>
                    <a:pt x="58" y="172"/>
                  </a:lnTo>
                  <a:lnTo>
                    <a:pt x="58" y="178"/>
                  </a:lnTo>
                  <a:lnTo>
                    <a:pt x="58" y="178"/>
                  </a:lnTo>
                  <a:lnTo>
                    <a:pt x="58" y="188"/>
                  </a:lnTo>
                  <a:lnTo>
                    <a:pt x="58" y="198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72" y="214"/>
                  </a:lnTo>
                  <a:lnTo>
                    <a:pt x="80" y="216"/>
                  </a:lnTo>
                  <a:lnTo>
                    <a:pt x="90" y="216"/>
                  </a:lnTo>
                  <a:lnTo>
                    <a:pt x="100" y="216"/>
                  </a:lnTo>
                  <a:lnTo>
                    <a:pt x="100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20"/>
                  </a:lnTo>
                  <a:lnTo>
                    <a:pt x="126" y="220"/>
                  </a:lnTo>
                  <a:lnTo>
                    <a:pt x="136" y="228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2"/>
                  </a:lnTo>
                  <a:lnTo>
                    <a:pt x="162" y="226"/>
                  </a:lnTo>
                  <a:lnTo>
                    <a:pt x="162" y="226"/>
                  </a:lnTo>
                  <a:lnTo>
                    <a:pt x="170" y="218"/>
                  </a:lnTo>
                  <a:lnTo>
                    <a:pt x="174" y="208"/>
                  </a:lnTo>
                  <a:lnTo>
                    <a:pt x="174" y="198"/>
                  </a:lnTo>
                  <a:lnTo>
                    <a:pt x="172" y="188"/>
                  </a:lnTo>
                  <a:lnTo>
                    <a:pt x="172" y="188"/>
                  </a:lnTo>
                  <a:lnTo>
                    <a:pt x="168" y="178"/>
                  </a:lnTo>
                  <a:lnTo>
                    <a:pt x="168" y="170"/>
                  </a:lnTo>
                  <a:lnTo>
                    <a:pt x="170" y="162"/>
                  </a:lnTo>
                  <a:lnTo>
                    <a:pt x="174" y="154"/>
                  </a:lnTo>
                  <a:lnTo>
                    <a:pt x="174" y="154"/>
                  </a:lnTo>
                  <a:lnTo>
                    <a:pt x="182" y="148"/>
                  </a:lnTo>
                  <a:lnTo>
                    <a:pt x="188" y="144"/>
                  </a:lnTo>
                  <a:lnTo>
                    <a:pt x="202" y="134"/>
                  </a:lnTo>
                  <a:lnTo>
                    <a:pt x="202" y="134"/>
                  </a:lnTo>
                  <a:lnTo>
                    <a:pt x="208" y="128"/>
                  </a:lnTo>
                  <a:lnTo>
                    <a:pt x="210" y="122"/>
                  </a:lnTo>
                  <a:lnTo>
                    <a:pt x="214" y="116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14" y="96"/>
                  </a:lnTo>
                  <a:lnTo>
                    <a:pt x="210" y="90"/>
                  </a:lnTo>
                  <a:lnTo>
                    <a:pt x="204" y="84"/>
                  </a:lnTo>
                  <a:lnTo>
                    <a:pt x="204" y="84"/>
                  </a:lnTo>
                  <a:lnTo>
                    <a:pt x="200" y="82"/>
                  </a:lnTo>
                  <a:lnTo>
                    <a:pt x="192" y="80"/>
                  </a:lnTo>
                  <a:lnTo>
                    <a:pt x="178" y="80"/>
                  </a:lnTo>
                  <a:lnTo>
                    <a:pt x="172" y="78"/>
                  </a:lnTo>
                  <a:lnTo>
                    <a:pt x="166" y="76"/>
                  </a:lnTo>
                  <a:lnTo>
                    <a:pt x="160" y="72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6" y="60"/>
                  </a:lnTo>
                  <a:lnTo>
                    <a:pt x="156" y="54"/>
                  </a:lnTo>
                  <a:lnTo>
                    <a:pt x="158" y="38"/>
                  </a:lnTo>
                  <a:lnTo>
                    <a:pt x="158" y="30"/>
                  </a:lnTo>
                  <a:lnTo>
                    <a:pt x="156" y="24"/>
                  </a:lnTo>
                  <a:lnTo>
                    <a:pt x="154" y="18"/>
                  </a:lnTo>
                  <a:lnTo>
                    <a:pt x="148" y="14"/>
                  </a:lnTo>
                  <a:lnTo>
                    <a:pt x="148" y="14"/>
                  </a:lnTo>
                  <a:lnTo>
                    <a:pt x="142" y="12"/>
                  </a:lnTo>
                  <a:lnTo>
                    <a:pt x="136" y="12"/>
                  </a:lnTo>
                  <a:lnTo>
                    <a:pt x="124" y="18"/>
                  </a:lnTo>
                  <a:lnTo>
                    <a:pt x="120" y="22"/>
                  </a:lnTo>
                  <a:lnTo>
                    <a:pt x="114" y="24"/>
                  </a:lnTo>
                  <a:lnTo>
                    <a:pt x="108" y="2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96" y="16"/>
                  </a:lnTo>
                  <a:lnTo>
                    <a:pt x="92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0" y="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46" y="2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36" y="42"/>
                  </a:lnTo>
                  <a:lnTo>
                    <a:pt x="30" y="44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8" y="50"/>
                  </a:lnTo>
                  <a:lnTo>
                    <a:pt x="2" y="56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6" y="76"/>
                  </a:lnTo>
                  <a:lnTo>
                    <a:pt x="12" y="80"/>
                  </a:lnTo>
                  <a:lnTo>
                    <a:pt x="20" y="86"/>
                  </a:lnTo>
                  <a:lnTo>
                    <a:pt x="24" y="90"/>
                  </a:lnTo>
                  <a:lnTo>
                    <a:pt x="24" y="94"/>
                  </a:lnTo>
                  <a:lnTo>
                    <a:pt x="24" y="9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4" y="134"/>
                  </a:lnTo>
                  <a:lnTo>
                    <a:pt x="6" y="140"/>
                  </a:lnTo>
                  <a:lnTo>
                    <a:pt x="10" y="146"/>
                  </a:lnTo>
                  <a:lnTo>
                    <a:pt x="14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5E867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640"/>
            <p:cNvSpPr/>
            <p:nvPr/>
          </p:nvSpPr>
          <p:spPr bwMode="auto">
            <a:xfrm>
              <a:off x="1581258" y="4351610"/>
              <a:ext cx="244718" cy="793424"/>
            </a:xfrm>
            <a:custGeom>
              <a:avLst/>
              <a:gdLst/>
              <a:ahLst/>
              <a:cxnLst>
                <a:cxn ang="0">
                  <a:pos x="18" y="334"/>
                </a:cxn>
                <a:cxn ang="0">
                  <a:pos x="30" y="318"/>
                </a:cxn>
                <a:cxn ang="0">
                  <a:pos x="38" y="310"/>
                </a:cxn>
                <a:cxn ang="0">
                  <a:pos x="58" y="276"/>
                </a:cxn>
                <a:cxn ang="0">
                  <a:pos x="72" y="228"/>
                </a:cxn>
                <a:cxn ang="0">
                  <a:pos x="74" y="210"/>
                </a:cxn>
                <a:cxn ang="0">
                  <a:pos x="70" y="156"/>
                </a:cxn>
                <a:cxn ang="0">
                  <a:pos x="62" y="132"/>
                </a:cxn>
                <a:cxn ang="0">
                  <a:pos x="52" y="110"/>
                </a:cxn>
                <a:cxn ang="0">
                  <a:pos x="20" y="64"/>
                </a:cxn>
                <a:cxn ang="0">
                  <a:pos x="12" y="52"/>
                </a:cxn>
                <a:cxn ang="0">
                  <a:pos x="2" y="26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14" y="22"/>
                </a:cxn>
                <a:cxn ang="0">
                  <a:pos x="20" y="34"/>
                </a:cxn>
                <a:cxn ang="0">
                  <a:pos x="28" y="46"/>
                </a:cxn>
                <a:cxn ang="0">
                  <a:pos x="42" y="60"/>
                </a:cxn>
                <a:cxn ang="0">
                  <a:pos x="46" y="64"/>
                </a:cxn>
                <a:cxn ang="0">
                  <a:pos x="58" y="64"/>
                </a:cxn>
                <a:cxn ang="0">
                  <a:pos x="66" y="54"/>
                </a:cxn>
                <a:cxn ang="0">
                  <a:pos x="76" y="42"/>
                </a:cxn>
                <a:cxn ang="0">
                  <a:pos x="90" y="32"/>
                </a:cxn>
                <a:cxn ang="0">
                  <a:pos x="90" y="38"/>
                </a:cxn>
                <a:cxn ang="0">
                  <a:pos x="82" y="52"/>
                </a:cxn>
                <a:cxn ang="0">
                  <a:pos x="70" y="72"/>
                </a:cxn>
                <a:cxn ang="0">
                  <a:pos x="68" y="86"/>
                </a:cxn>
                <a:cxn ang="0">
                  <a:pos x="80" y="122"/>
                </a:cxn>
                <a:cxn ang="0">
                  <a:pos x="92" y="156"/>
                </a:cxn>
                <a:cxn ang="0">
                  <a:pos x="102" y="208"/>
                </a:cxn>
                <a:cxn ang="0">
                  <a:pos x="102" y="242"/>
                </a:cxn>
                <a:cxn ang="0">
                  <a:pos x="100" y="260"/>
                </a:cxn>
                <a:cxn ang="0">
                  <a:pos x="92" y="294"/>
                </a:cxn>
                <a:cxn ang="0">
                  <a:pos x="80" y="320"/>
                </a:cxn>
                <a:cxn ang="0">
                  <a:pos x="18" y="334"/>
                </a:cxn>
              </a:cxnLst>
              <a:rect l="0" t="0" r="r" b="b"/>
              <a:pathLst>
                <a:path w="104" h="334">
                  <a:moveTo>
                    <a:pt x="18" y="334"/>
                  </a:moveTo>
                  <a:lnTo>
                    <a:pt x="18" y="334"/>
                  </a:lnTo>
                  <a:lnTo>
                    <a:pt x="24" y="326"/>
                  </a:lnTo>
                  <a:lnTo>
                    <a:pt x="30" y="318"/>
                  </a:lnTo>
                  <a:lnTo>
                    <a:pt x="30" y="318"/>
                  </a:lnTo>
                  <a:lnTo>
                    <a:pt x="38" y="310"/>
                  </a:lnTo>
                  <a:lnTo>
                    <a:pt x="46" y="300"/>
                  </a:lnTo>
                  <a:lnTo>
                    <a:pt x="58" y="276"/>
                  </a:lnTo>
                  <a:lnTo>
                    <a:pt x="66" y="252"/>
                  </a:lnTo>
                  <a:lnTo>
                    <a:pt x="72" y="228"/>
                  </a:lnTo>
                  <a:lnTo>
                    <a:pt x="72" y="228"/>
                  </a:lnTo>
                  <a:lnTo>
                    <a:pt x="74" y="210"/>
                  </a:lnTo>
                  <a:lnTo>
                    <a:pt x="74" y="192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62" y="13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36" y="8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2" y="52"/>
                  </a:lnTo>
                  <a:lnTo>
                    <a:pt x="6" y="40"/>
                  </a:lnTo>
                  <a:lnTo>
                    <a:pt x="2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10" y="1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0" y="3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6" y="56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76" y="42"/>
                  </a:lnTo>
                  <a:lnTo>
                    <a:pt x="82" y="36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0" y="38"/>
                  </a:lnTo>
                  <a:lnTo>
                    <a:pt x="88" y="42"/>
                  </a:lnTo>
                  <a:lnTo>
                    <a:pt x="82" y="52"/>
                  </a:lnTo>
                  <a:lnTo>
                    <a:pt x="76" y="6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6"/>
                  </a:lnTo>
                  <a:lnTo>
                    <a:pt x="70" y="98"/>
                  </a:lnTo>
                  <a:lnTo>
                    <a:pt x="80" y="122"/>
                  </a:lnTo>
                  <a:lnTo>
                    <a:pt x="80" y="122"/>
                  </a:lnTo>
                  <a:lnTo>
                    <a:pt x="92" y="156"/>
                  </a:lnTo>
                  <a:lnTo>
                    <a:pt x="100" y="190"/>
                  </a:lnTo>
                  <a:lnTo>
                    <a:pt x="102" y="208"/>
                  </a:lnTo>
                  <a:lnTo>
                    <a:pt x="104" y="224"/>
                  </a:lnTo>
                  <a:lnTo>
                    <a:pt x="102" y="242"/>
                  </a:lnTo>
                  <a:lnTo>
                    <a:pt x="100" y="260"/>
                  </a:lnTo>
                  <a:lnTo>
                    <a:pt x="100" y="260"/>
                  </a:lnTo>
                  <a:lnTo>
                    <a:pt x="98" y="276"/>
                  </a:lnTo>
                  <a:lnTo>
                    <a:pt x="92" y="294"/>
                  </a:lnTo>
                  <a:lnTo>
                    <a:pt x="86" y="312"/>
                  </a:lnTo>
                  <a:lnTo>
                    <a:pt x="80" y="320"/>
                  </a:lnTo>
                  <a:lnTo>
                    <a:pt x="76" y="326"/>
                  </a:lnTo>
                  <a:lnTo>
                    <a:pt x="18" y="334"/>
                  </a:lnTo>
                  <a:close/>
                </a:path>
              </a:pathLst>
            </a:custGeom>
            <a:solidFill>
              <a:srgbClr val="95564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641"/>
            <p:cNvSpPr/>
            <p:nvPr/>
          </p:nvSpPr>
          <p:spPr bwMode="auto">
            <a:xfrm>
              <a:off x="1581258" y="4351610"/>
              <a:ext cx="244718" cy="793424"/>
            </a:xfrm>
            <a:custGeom>
              <a:avLst/>
              <a:gdLst/>
              <a:ahLst/>
              <a:cxnLst>
                <a:cxn ang="0">
                  <a:pos x="18" y="334"/>
                </a:cxn>
                <a:cxn ang="0">
                  <a:pos x="30" y="318"/>
                </a:cxn>
                <a:cxn ang="0">
                  <a:pos x="38" y="310"/>
                </a:cxn>
                <a:cxn ang="0">
                  <a:pos x="58" y="276"/>
                </a:cxn>
                <a:cxn ang="0">
                  <a:pos x="72" y="228"/>
                </a:cxn>
                <a:cxn ang="0">
                  <a:pos x="74" y="210"/>
                </a:cxn>
                <a:cxn ang="0">
                  <a:pos x="70" y="156"/>
                </a:cxn>
                <a:cxn ang="0">
                  <a:pos x="62" y="132"/>
                </a:cxn>
                <a:cxn ang="0">
                  <a:pos x="52" y="110"/>
                </a:cxn>
                <a:cxn ang="0">
                  <a:pos x="20" y="64"/>
                </a:cxn>
                <a:cxn ang="0">
                  <a:pos x="12" y="52"/>
                </a:cxn>
                <a:cxn ang="0">
                  <a:pos x="2" y="26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14" y="22"/>
                </a:cxn>
                <a:cxn ang="0">
                  <a:pos x="20" y="34"/>
                </a:cxn>
                <a:cxn ang="0">
                  <a:pos x="28" y="46"/>
                </a:cxn>
                <a:cxn ang="0">
                  <a:pos x="42" y="60"/>
                </a:cxn>
                <a:cxn ang="0">
                  <a:pos x="46" y="64"/>
                </a:cxn>
                <a:cxn ang="0">
                  <a:pos x="58" y="64"/>
                </a:cxn>
                <a:cxn ang="0">
                  <a:pos x="66" y="54"/>
                </a:cxn>
                <a:cxn ang="0">
                  <a:pos x="76" y="42"/>
                </a:cxn>
                <a:cxn ang="0">
                  <a:pos x="90" y="32"/>
                </a:cxn>
                <a:cxn ang="0">
                  <a:pos x="90" y="38"/>
                </a:cxn>
                <a:cxn ang="0">
                  <a:pos x="82" y="52"/>
                </a:cxn>
                <a:cxn ang="0">
                  <a:pos x="70" y="72"/>
                </a:cxn>
                <a:cxn ang="0">
                  <a:pos x="68" y="86"/>
                </a:cxn>
                <a:cxn ang="0">
                  <a:pos x="80" y="122"/>
                </a:cxn>
                <a:cxn ang="0">
                  <a:pos x="92" y="156"/>
                </a:cxn>
                <a:cxn ang="0">
                  <a:pos x="102" y="208"/>
                </a:cxn>
                <a:cxn ang="0">
                  <a:pos x="102" y="242"/>
                </a:cxn>
                <a:cxn ang="0">
                  <a:pos x="100" y="260"/>
                </a:cxn>
                <a:cxn ang="0">
                  <a:pos x="92" y="294"/>
                </a:cxn>
                <a:cxn ang="0">
                  <a:pos x="80" y="320"/>
                </a:cxn>
              </a:cxnLst>
              <a:rect l="0" t="0" r="r" b="b"/>
              <a:pathLst>
                <a:path w="104" h="334">
                  <a:moveTo>
                    <a:pt x="18" y="334"/>
                  </a:moveTo>
                  <a:lnTo>
                    <a:pt x="18" y="334"/>
                  </a:lnTo>
                  <a:lnTo>
                    <a:pt x="24" y="326"/>
                  </a:lnTo>
                  <a:lnTo>
                    <a:pt x="30" y="318"/>
                  </a:lnTo>
                  <a:lnTo>
                    <a:pt x="30" y="318"/>
                  </a:lnTo>
                  <a:lnTo>
                    <a:pt x="38" y="310"/>
                  </a:lnTo>
                  <a:lnTo>
                    <a:pt x="46" y="300"/>
                  </a:lnTo>
                  <a:lnTo>
                    <a:pt x="58" y="276"/>
                  </a:lnTo>
                  <a:lnTo>
                    <a:pt x="66" y="252"/>
                  </a:lnTo>
                  <a:lnTo>
                    <a:pt x="72" y="228"/>
                  </a:lnTo>
                  <a:lnTo>
                    <a:pt x="72" y="228"/>
                  </a:lnTo>
                  <a:lnTo>
                    <a:pt x="74" y="210"/>
                  </a:lnTo>
                  <a:lnTo>
                    <a:pt x="74" y="192"/>
                  </a:lnTo>
                  <a:lnTo>
                    <a:pt x="70" y="156"/>
                  </a:lnTo>
                  <a:lnTo>
                    <a:pt x="70" y="156"/>
                  </a:lnTo>
                  <a:lnTo>
                    <a:pt x="62" y="132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36" y="86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2" y="52"/>
                  </a:lnTo>
                  <a:lnTo>
                    <a:pt x="6" y="40"/>
                  </a:lnTo>
                  <a:lnTo>
                    <a:pt x="2" y="2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10" y="1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0" y="3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6" y="56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76" y="42"/>
                  </a:lnTo>
                  <a:lnTo>
                    <a:pt x="82" y="36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0" y="38"/>
                  </a:lnTo>
                  <a:lnTo>
                    <a:pt x="88" y="42"/>
                  </a:lnTo>
                  <a:lnTo>
                    <a:pt x="82" y="52"/>
                  </a:lnTo>
                  <a:lnTo>
                    <a:pt x="76" y="6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6"/>
                  </a:lnTo>
                  <a:lnTo>
                    <a:pt x="70" y="98"/>
                  </a:lnTo>
                  <a:lnTo>
                    <a:pt x="80" y="122"/>
                  </a:lnTo>
                  <a:lnTo>
                    <a:pt x="80" y="122"/>
                  </a:lnTo>
                  <a:lnTo>
                    <a:pt x="92" y="156"/>
                  </a:lnTo>
                  <a:lnTo>
                    <a:pt x="100" y="190"/>
                  </a:lnTo>
                  <a:lnTo>
                    <a:pt x="102" y="208"/>
                  </a:lnTo>
                  <a:lnTo>
                    <a:pt x="104" y="224"/>
                  </a:lnTo>
                  <a:lnTo>
                    <a:pt x="102" y="242"/>
                  </a:lnTo>
                  <a:lnTo>
                    <a:pt x="100" y="260"/>
                  </a:lnTo>
                  <a:lnTo>
                    <a:pt x="100" y="260"/>
                  </a:lnTo>
                  <a:lnTo>
                    <a:pt x="98" y="276"/>
                  </a:lnTo>
                  <a:lnTo>
                    <a:pt x="92" y="294"/>
                  </a:lnTo>
                  <a:lnTo>
                    <a:pt x="86" y="312"/>
                  </a:lnTo>
                  <a:lnTo>
                    <a:pt x="80" y="320"/>
                  </a:lnTo>
                  <a:lnTo>
                    <a:pt x="76" y="32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642"/>
            <p:cNvSpPr/>
            <p:nvPr/>
          </p:nvSpPr>
          <p:spPr bwMode="auto">
            <a:xfrm>
              <a:off x="1585964" y="4171070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643"/>
            <p:cNvSpPr/>
            <p:nvPr/>
          </p:nvSpPr>
          <p:spPr bwMode="auto">
            <a:xfrm>
              <a:off x="1722442" y="4308850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644"/>
            <p:cNvSpPr/>
            <p:nvPr/>
          </p:nvSpPr>
          <p:spPr bwMode="auto">
            <a:xfrm>
              <a:off x="1468311" y="4261340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645"/>
            <p:cNvSpPr/>
            <p:nvPr/>
          </p:nvSpPr>
          <p:spPr bwMode="auto">
            <a:xfrm>
              <a:off x="1595376" y="4294597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646"/>
            <p:cNvSpPr/>
            <p:nvPr/>
          </p:nvSpPr>
          <p:spPr bwMode="auto">
            <a:xfrm>
              <a:off x="1680086" y="4418124"/>
              <a:ext cx="51767" cy="47510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8" y="20"/>
                </a:cxn>
                <a:cxn ang="0">
                  <a:pos x="4" y="18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0" y="6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2" h="20">
                  <a:moveTo>
                    <a:pt x="22" y="10"/>
                  </a:moveTo>
                  <a:lnTo>
                    <a:pt x="22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647"/>
            <p:cNvSpPr/>
            <p:nvPr/>
          </p:nvSpPr>
          <p:spPr bwMode="auto">
            <a:xfrm>
              <a:off x="1473017" y="4413373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648"/>
            <p:cNvSpPr/>
            <p:nvPr/>
          </p:nvSpPr>
          <p:spPr bwMode="auto">
            <a:xfrm>
              <a:off x="1581258" y="4541651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649"/>
            <p:cNvSpPr/>
            <p:nvPr/>
          </p:nvSpPr>
          <p:spPr bwMode="auto">
            <a:xfrm>
              <a:off x="1788327" y="4555904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650"/>
            <p:cNvSpPr/>
            <p:nvPr/>
          </p:nvSpPr>
          <p:spPr bwMode="auto">
            <a:xfrm>
              <a:off x="1736560" y="4147315"/>
              <a:ext cx="47061" cy="5226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8" y="4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2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651"/>
            <p:cNvSpPr/>
            <p:nvPr/>
          </p:nvSpPr>
          <p:spPr bwMode="auto">
            <a:xfrm>
              <a:off x="1868331" y="4337356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18" y="14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864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Rectangle 652"/>
            <p:cNvSpPr>
              <a:spLocks noChangeArrowheads="1"/>
            </p:cNvSpPr>
            <p:nvPr/>
          </p:nvSpPr>
          <p:spPr bwMode="auto">
            <a:xfrm>
              <a:off x="192951" y="4380116"/>
              <a:ext cx="65886" cy="99772"/>
            </a:xfrm>
            <a:prstGeom prst="rect">
              <a:avLst/>
            </a:prstGeom>
            <a:solidFill>
              <a:srgbClr val="624432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Rectangle 653"/>
            <p:cNvSpPr>
              <a:spLocks noChangeArrowheads="1"/>
            </p:cNvSpPr>
            <p:nvPr/>
          </p:nvSpPr>
          <p:spPr bwMode="auto">
            <a:xfrm>
              <a:off x="456494" y="4389618"/>
              <a:ext cx="65886" cy="99772"/>
            </a:xfrm>
            <a:prstGeom prst="rect">
              <a:avLst/>
            </a:prstGeom>
            <a:solidFill>
              <a:srgbClr val="624432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Rectangle 654"/>
            <p:cNvSpPr>
              <a:spLocks noChangeArrowheads="1"/>
            </p:cNvSpPr>
            <p:nvPr/>
          </p:nvSpPr>
          <p:spPr bwMode="auto">
            <a:xfrm>
              <a:off x="320016" y="4584411"/>
              <a:ext cx="65886" cy="99772"/>
            </a:xfrm>
            <a:prstGeom prst="rect">
              <a:avLst/>
            </a:prstGeom>
            <a:solidFill>
              <a:srgbClr val="624432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Rectangle 655"/>
            <p:cNvSpPr>
              <a:spLocks noChangeArrowheads="1"/>
            </p:cNvSpPr>
            <p:nvPr/>
          </p:nvSpPr>
          <p:spPr bwMode="auto">
            <a:xfrm>
              <a:off x="484731" y="4717440"/>
              <a:ext cx="70592" cy="95021"/>
            </a:xfrm>
            <a:prstGeom prst="rect">
              <a:avLst/>
            </a:prstGeom>
            <a:solidFill>
              <a:srgbClr val="624432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656"/>
            <p:cNvSpPr/>
            <p:nvPr/>
          </p:nvSpPr>
          <p:spPr bwMode="auto">
            <a:xfrm>
              <a:off x="395314" y="4057045"/>
              <a:ext cx="42355" cy="42759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18" y="12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6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657"/>
            <p:cNvSpPr/>
            <p:nvPr/>
          </p:nvSpPr>
          <p:spPr bwMode="auto">
            <a:xfrm>
              <a:off x="230600" y="4142564"/>
              <a:ext cx="42355" cy="42759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6" y="14"/>
                </a:cxn>
                <a:cxn ang="0">
                  <a:pos x="14" y="16"/>
                </a:cxn>
                <a:cxn ang="0">
                  <a:pos x="12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4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lnTo>
                    <a:pt x="18" y="10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4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658"/>
            <p:cNvSpPr/>
            <p:nvPr/>
          </p:nvSpPr>
          <p:spPr bwMode="auto">
            <a:xfrm>
              <a:off x="367078" y="4232834"/>
              <a:ext cx="42355" cy="42759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18" y="12"/>
                </a:cxn>
                <a:cxn ang="0">
                  <a:pos x="16" y="14"/>
                </a:cxn>
                <a:cxn ang="0">
                  <a:pos x="12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659"/>
            <p:cNvSpPr/>
            <p:nvPr/>
          </p:nvSpPr>
          <p:spPr bwMode="auto">
            <a:xfrm>
              <a:off x="531792" y="4156817"/>
              <a:ext cx="42355" cy="42759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18" y="10"/>
                </a:cxn>
                <a:cxn ang="0">
                  <a:pos x="18" y="14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6" y="4"/>
                </a:cxn>
                <a:cxn ang="0">
                  <a:pos x="18" y="6"/>
                </a:cxn>
                <a:cxn ang="0">
                  <a:pos x="18" y="10"/>
                </a:cxn>
                <a:cxn ang="0">
                  <a:pos x="18" y="10"/>
                </a:cxn>
              </a:cxnLst>
              <a:rect l="0" t="0" r="r" b="b"/>
              <a:pathLst>
                <a:path w="18" h="18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660"/>
            <p:cNvSpPr/>
            <p:nvPr/>
          </p:nvSpPr>
          <p:spPr bwMode="auto">
            <a:xfrm>
              <a:off x="555323" y="4289846"/>
              <a:ext cx="42355" cy="42759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16" y="12"/>
                </a:cxn>
                <a:cxn ang="0">
                  <a:pos x="14" y="16"/>
                </a:cxn>
                <a:cxn ang="0">
                  <a:pos x="12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661"/>
            <p:cNvSpPr/>
            <p:nvPr/>
          </p:nvSpPr>
          <p:spPr bwMode="auto">
            <a:xfrm>
              <a:off x="155302" y="4247087"/>
              <a:ext cx="47061" cy="42759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6"/>
                </a:cxn>
                <a:cxn ang="0">
                  <a:pos x="14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20" h="18">
                  <a:moveTo>
                    <a:pt x="20" y="8"/>
                  </a:moveTo>
                  <a:lnTo>
                    <a:pt x="20" y="8"/>
                  </a:lnTo>
                  <a:lnTo>
                    <a:pt x="18" y="12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9DB1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662"/>
            <p:cNvSpPr>
              <a:spLocks noEditPoints="1"/>
            </p:cNvSpPr>
            <p:nvPr/>
          </p:nvSpPr>
          <p:spPr bwMode="auto">
            <a:xfrm>
              <a:off x="2757789" y="5126030"/>
              <a:ext cx="1171825" cy="23755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86" y="0"/>
                </a:cxn>
                <a:cxn ang="0">
                  <a:pos x="498" y="0"/>
                </a:cxn>
                <a:cxn ang="0">
                  <a:pos x="454" y="0"/>
                </a:cxn>
                <a:cxn ang="0">
                  <a:pos x="454" y="4"/>
                </a:cxn>
                <a:cxn ang="0">
                  <a:pos x="498" y="2"/>
                </a:cxn>
                <a:cxn ang="0">
                  <a:pos x="498" y="0"/>
                </a:cxn>
              </a:cxnLst>
              <a:rect l="0" t="0" r="r" b="b"/>
              <a:pathLst>
                <a:path w="498" h="10">
                  <a:moveTo>
                    <a:pt x="8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6" y="0"/>
                  </a:lnTo>
                  <a:close/>
                  <a:moveTo>
                    <a:pt x="498" y="0"/>
                  </a:moveTo>
                  <a:lnTo>
                    <a:pt x="454" y="0"/>
                  </a:lnTo>
                  <a:lnTo>
                    <a:pt x="454" y="4"/>
                  </a:lnTo>
                  <a:lnTo>
                    <a:pt x="498" y="2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AB9BB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663"/>
            <p:cNvSpPr/>
            <p:nvPr/>
          </p:nvSpPr>
          <p:spPr bwMode="auto">
            <a:xfrm>
              <a:off x="2757789" y="5126030"/>
              <a:ext cx="202363" cy="23755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86" y="0"/>
                </a:cxn>
              </a:cxnLst>
              <a:rect l="0" t="0" r="r" b="b"/>
              <a:pathLst>
                <a:path w="86" h="10">
                  <a:moveTo>
                    <a:pt x="8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8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664"/>
            <p:cNvSpPr/>
            <p:nvPr/>
          </p:nvSpPr>
          <p:spPr bwMode="auto">
            <a:xfrm>
              <a:off x="3826079" y="5126030"/>
              <a:ext cx="103535" cy="9502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4" y="2"/>
                </a:cxn>
                <a:cxn ang="0">
                  <a:pos x="44" y="0"/>
                </a:cxn>
              </a:cxnLst>
              <a:rect l="0" t="0" r="r" b="b"/>
              <a:pathLst>
                <a:path w="44" h="4">
                  <a:moveTo>
                    <a:pt x="4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4" y="2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665"/>
            <p:cNvSpPr/>
            <p:nvPr/>
          </p:nvSpPr>
          <p:spPr bwMode="auto">
            <a:xfrm>
              <a:off x="2786026" y="4755448"/>
              <a:ext cx="1143588" cy="370581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312" y="0"/>
                </a:cxn>
                <a:cxn ang="0">
                  <a:pos x="286" y="2"/>
                </a:cxn>
                <a:cxn ang="0">
                  <a:pos x="262" y="4"/>
                </a:cxn>
                <a:cxn ang="0">
                  <a:pos x="238" y="12"/>
                </a:cxn>
                <a:cxn ang="0">
                  <a:pos x="214" y="20"/>
                </a:cxn>
                <a:cxn ang="0">
                  <a:pos x="190" y="28"/>
                </a:cxn>
                <a:cxn ang="0">
                  <a:pos x="168" y="40"/>
                </a:cxn>
                <a:cxn ang="0">
                  <a:pos x="122" y="64"/>
                </a:cxn>
                <a:cxn ang="0">
                  <a:pos x="82" y="90"/>
                </a:cxn>
                <a:cxn ang="0">
                  <a:pos x="48" y="116"/>
                </a:cxn>
                <a:cxn ang="0">
                  <a:pos x="20" y="138"/>
                </a:cxn>
                <a:cxn ang="0">
                  <a:pos x="0" y="156"/>
                </a:cxn>
                <a:cxn ang="0">
                  <a:pos x="74" y="156"/>
                </a:cxn>
                <a:cxn ang="0">
                  <a:pos x="74" y="156"/>
                </a:cxn>
                <a:cxn ang="0">
                  <a:pos x="112" y="126"/>
                </a:cxn>
                <a:cxn ang="0">
                  <a:pos x="138" y="106"/>
                </a:cxn>
                <a:cxn ang="0">
                  <a:pos x="168" y="86"/>
                </a:cxn>
                <a:cxn ang="0">
                  <a:pos x="202" y="68"/>
                </a:cxn>
                <a:cxn ang="0">
                  <a:pos x="236" y="54"/>
                </a:cxn>
                <a:cxn ang="0">
                  <a:pos x="254" y="48"/>
                </a:cxn>
                <a:cxn ang="0">
                  <a:pos x="274" y="42"/>
                </a:cxn>
                <a:cxn ang="0">
                  <a:pos x="292" y="40"/>
                </a:cxn>
                <a:cxn ang="0">
                  <a:pos x="310" y="40"/>
                </a:cxn>
                <a:cxn ang="0">
                  <a:pos x="310" y="40"/>
                </a:cxn>
                <a:cxn ang="0">
                  <a:pos x="328" y="40"/>
                </a:cxn>
                <a:cxn ang="0">
                  <a:pos x="346" y="44"/>
                </a:cxn>
                <a:cxn ang="0">
                  <a:pos x="364" y="50"/>
                </a:cxn>
                <a:cxn ang="0">
                  <a:pos x="380" y="60"/>
                </a:cxn>
                <a:cxn ang="0">
                  <a:pos x="396" y="72"/>
                </a:cxn>
                <a:cxn ang="0">
                  <a:pos x="412" y="88"/>
                </a:cxn>
                <a:cxn ang="0">
                  <a:pos x="426" y="108"/>
                </a:cxn>
                <a:cxn ang="0">
                  <a:pos x="438" y="132"/>
                </a:cxn>
                <a:cxn ang="0">
                  <a:pos x="442" y="156"/>
                </a:cxn>
                <a:cxn ang="0">
                  <a:pos x="486" y="156"/>
                </a:cxn>
                <a:cxn ang="0">
                  <a:pos x="482" y="124"/>
                </a:cxn>
                <a:cxn ang="0">
                  <a:pos x="482" y="124"/>
                </a:cxn>
                <a:cxn ang="0">
                  <a:pos x="464" y="92"/>
                </a:cxn>
                <a:cxn ang="0">
                  <a:pos x="446" y="66"/>
                </a:cxn>
                <a:cxn ang="0">
                  <a:pos x="426" y="44"/>
                </a:cxn>
                <a:cxn ang="0">
                  <a:pos x="406" y="28"/>
                </a:cxn>
                <a:cxn ang="0">
                  <a:pos x="382" y="14"/>
                </a:cxn>
                <a:cxn ang="0">
                  <a:pos x="360" y="6"/>
                </a:cxn>
                <a:cxn ang="0">
                  <a:pos x="336" y="2"/>
                </a:cxn>
                <a:cxn ang="0">
                  <a:pos x="312" y="0"/>
                </a:cxn>
              </a:cxnLst>
              <a:rect l="0" t="0" r="r" b="b"/>
              <a:pathLst>
                <a:path w="486" h="156">
                  <a:moveTo>
                    <a:pt x="312" y="0"/>
                  </a:moveTo>
                  <a:lnTo>
                    <a:pt x="312" y="0"/>
                  </a:lnTo>
                  <a:lnTo>
                    <a:pt x="286" y="2"/>
                  </a:lnTo>
                  <a:lnTo>
                    <a:pt x="262" y="4"/>
                  </a:lnTo>
                  <a:lnTo>
                    <a:pt x="238" y="12"/>
                  </a:lnTo>
                  <a:lnTo>
                    <a:pt x="214" y="20"/>
                  </a:lnTo>
                  <a:lnTo>
                    <a:pt x="190" y="28"/>
                  </a:lnTo>
                  <a:lnTo>
                    <a:pt x="168" y="40"/>
                  </a:lnTo>
                  <a:lnTo>
                    <a:pt x="122" y="64"/>
                  </a:lnTo>
                  <a:lnTo>
                    <a:pt x="82" y="90"/>
                  </a:lnTo>
                  <a:lnTo>
                    <a:pt x="48" y="116"/>
                  </a:lnTo>
                  <a:lnTo>
                    <a:pt x="20" y="138"/>
                  </a:lnTo>
                  <a:lnTo>
                    <a:pt x="0" y="156"/>
                  </a:lnTo>
                  <a:lnTo>
                    <a:pt x="74" y="156"/>
                  </a:lnTo>
                  <a:lnTo>
                    <a:pt x="74" y="156"/>
                  </a:lnTo>
                  <a:lnTo>
                    <a:pt x="112" y="126"/>
                  </a:lnTo>
                  <a:lnTo>
                    <a:pt x="138" y="106"/>
                  </a:lnTo>
                  <a:lnTo>
                    <a:pt x="168" y="86"/>
                  </a:lnTo>
                  <a:lnTo>
                    <a:pt x="202" y="68"/>
                  </a:lnTo>
                  <a:lnTo>
                    <a:pt x="236" y="54"/>
                  </a:lnTo>
                  <a:lnTo>
                    <a:pt x="254" y="48"/>
                  </a:lnTo>
                  <a:lnTo>
                    <a:pt x="274" y="42"/>
                  </a:lnTo>
                  <a:lnTo>
                    <a:pt x="292" y="40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28" y="40"/>
                  </a:lnTo>
                  <a:lnTo>
                    <a:pt x="346" y="44"/>
                  </a:lnTo>
                  <a:lnTo>
                    <a:pt x="364" y="50"/>
                  </a:lnTo>
                  <a:lnTo>
                    <a:pt x="380" y="60"/>
                  </a:lnTo>
                  <a:lnTo>
                    <a:pt x="396" y="72"/>
                  </a:lnTo>
                  <a:lnTo>
                    <a:pt x="412" y="88"/>
                  </a:lnTo>
                  <a:lnTo>
                    <a:pt x="426" y="108"/>
                  </a:lnTo>
                  <a:lnTo>
                    <a:pt x="438" y="132"/>
                  </a:lnTo>
                  <a:lnTo>
                    <a:pt x="442" y="156"/>
                  </a:lnTo>
                  <a:lnTo>
                    <a:pt x="486" y="156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64" y="92"/>
                  </a:lnTo>
                  <a:lnTo>
                    <a:pt x="446" y="66"/>
                  </a:lnTo>
                  <a:lnTo>
                    <a:pt x="426" y="44"/>
                  </a:lnTo>
                  <a:lnTo>
                    <a:pt x="406" y="28"/>
                  </a:lnTo>
                  <a:lnTo>
                    <a:pt x="382" y="14"/>
                  </a:lnTo>
                  <a:lnTo>
                    <a:pt x="360" y="6"/>
                  </a:lnTo>
                  <a:lnTo>
                    <a:pt x="336" y="2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79658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666"/>
            <p:cNvSpPr/>
            <p:nvPr/>
          </p:nvSpPr>
          <p:spPr bwMode="auto">
            <a:xfrm>
              <a:off x="2786026" y="4755448"/>
              <a:ext cx="1143588" cy="370581"/>
            </a:xfrm>
            <a:custGeom>
              <a:avLst/>
              <a:gdLst/>
              <a:ahLst/>
              <a:cxnLst>
                <a:cxn ang="0">
                  <a:pos x="312" y="0"/>
                </a:cxn>
                <a:cxn ang="0">
                  <a:pos x="312" y="0"/>
                </a:cxn>
                <a:cxn ang="0">
                  <a:pos x="286" y="2"/>
                </a:cxn>
                <a:cxn ang="0">
                  <a:pos x="262" y="4"/>
                </a:cxn>
                <a:cxn ang="0">
                  <a:pos x="238" y="12"/>
                </a:cxn>
                <a:cxn ang="0">
                  <a:pos x="214" y="20"/>
                </a:cxn>
                <a:cxn ang="0">
                  <a:pos x="190" y="28"/>
                </a:cxn>
                <a:cxn ang="0">
                  <a:pos x="168" y="40"/>
                </a:cxn>
                <a:cxn ang="0">
                  <a:pos x="122" y="64"/>
                </a:cxn>
                <a:cxn ang="0">
                  <a:pos x="82" y="90"/>
                </a:cxn>
                <a:cxn ang="0">
                  <a:pos x="48" y="116"/>
                </a:cxn>
                <a:cxn ang="0">
                  <a:pos x="20" y="138"/>
                </a:cxn>
                <a:cxn ang="0">
                  <a:pos x="0" y="156"/>
                </a:cxn>
                <a:cxn ang="0">
                  <a:pos x="74" y="156"/>
                </a:cxn>
                <a:cxn ang="0">
                  <a:pos x="74" y="156"/>
                </a:cxn>
                <a:cxn ang="0">
                  <a:pos x="112" y="126"/>
                </a:cxn>
                <a:cxn ang="0">
                  <a:pos x="138" y="106"/>
                </a:cxn>
                <a:cxn ang="0">
                  <a:pos x="168" y="86"/>
                </a:cxn>
                <a:cxn ang="0">
                  <a:pos x="202" y="68"/>
                </a:cxn>
                <a:cxn ang="0">
                  <a:pos x="236" y="54"/>
                </a:cxn>
                <a:cxn ang="0">
                  <a:pos x="254" y="48"/>
                </a:cxn>
                <a:cxn ang="0">
                  <a:pos x="274" y="42"/>
                </a:cxn>
                <a:cxn ang="0">
                  <a:pos x="292" y="40"/>
                </a:cxn>
                <a:cxn ang="0">
                  <a:pos x="310" y="40"/>
                </a:cxn>
                <a:cxn ang="0">
                  <a:pos x="310" y="40"/>
                </a:cxn>
                <a:cxn ang="0">
                  <a:pos x="328" y="40"/>
                </a:cxn>
                <a:cxn ang="0">
                  <a:pos x="346" y="44"/>
                </a:cxn>
                <a:cxn ang="0">
                  <a:pos x="364" y="50"/>
                </a:cxn>
                <a:cxn ang="0">
                  <a:pos x="380" y="60"/>
                </a:cxn>
                <a:cxn ang="0">
                  <a:pos x="396" y="72"/>
                </a:cxn>
                <a:cxn ang="0">
                  <a:pos x="412" y="88"/>
                </a:cxn>
                <a:cxn ang="0">
                  <a:pos x="426" y="108"/>
                </a:cxn>
                <a:cxn ang="0">
                  <a:pos x="438" y="132"/>
                </a:cxn>
                <a:cxn ang="0">
                  <a:pos x="442" y="156"/>
                </a:cxn>
                <a:cxn ang="0">
                  <a:pos x="486" y="156"/>
                </a:cxn>
                <a:cxn ang="0">
                  <a:pos x="482" y="124"/>
                </a:cxn>
                <a:cxn ang="0">
                  <a:pos x="482" y="124"/>
                </a:cxn>
                <a:cxn ang="0">
                  <a:pos x="464" y="92"/>
                </a:cxn>
                <a:cxn ang="0">
                  <a:pos x="446" y="66"/>
                </a:cxn>
                <a:cxn ang="0">
                  <a:pos x="426" y="44"/>
                </a:cxn>
                <a:cxn ang="0">
                  <a:pos x="406" y="28"/>
                </a:cxn>
                <a:cxn ang="0">
                  <a:pos x="382" y="14"/>
                </a:cxn>
                <a:cxn ang="0">
                  <a:pos x="360" y="6"/>
                </a:cxn>
                <a:cxn ang="0">
                  <a:pos x="336" y="2"/>
                </a:cxn>
                <a:cxn ang="0">
                  <a:pos x="312" y="0"/>
                </a:cxn>
              </a:cxnLst>
              <a:rect l="0" t="0" r="r" b="b"/>
              <a:pathLst>
                <a:path w="486" h="156">
                  <a:moveTo>
                    <a:pt x="312" y="0"/>
                  </a:moveTo>
                  <a:lnTo>
                    <a:pt x="312" y="0"/>
                  </a:lnTo>
                  <a:lnTo>
                    <a:pt x="286" y="2"/>
                  </a:lnTo>
                  <a:lnTo>
                    <a:pt x="262" y="4"/>
                  </a:lnTo>
                  <a:lnTo>
                    <a:pt x="238" y="12"/>
                  </a:lnTo>
                  <a:lnTo>
                    <a:pt x="214" y="20"/>
                  </a:lnTo>
                  <a:lnTo>
                    <a:pt x="190" y="28"/>
                  </a:lnTo>
                  <a:lnTo>
                    <a:pt x="168" y="40"/>
                  </a:lnTo>
                  <a:lnTo>
                    <a:pt x="122" y="64"/>
                  </a:lnTo>
                  <a:lnTo>
                    <a:pt x="82" y="90"/>
                  </a:lnTo>
                  <a:lnTo>
                    <a:pt x="48" y="116"/>
                  </a:lnTo>
                  <a:lnTo>
                    <a:pt x="20" y="138"/>
                  </a:lnTo>
                  <a:lnTo>
                    <a:pt x="0" y="156"/>
                  </a:lnTo>
                  <a:lnTo>
                    <a:pt x="74" y="156"/>
                  </a:lnTo>
                  <a:lnTo>
                    <a:pt x="74" y="156"/>
                  </a:lnTo>
                  <a:lnTo>
                    <a:pt x="112" y="126"/>
                  </a:lnTo>
                  <a:lnTo>
                    <a:pt x="138" y="106"/>
                  </a:lnTo>
                  <a:lnTo>
                    <a:pt x="168" y="86"/>
                  </a:lnTo>
                  <a:lnTo>
                    <a:pt x="202" y="68"/>
                  </a:lnTo>
                  <a:lnTo>
                    <a:pt x="236" y="54"/>
                  </a:lnTo>
                  <a:lnTo>
                    <a:pt x="254" y="48"/>
                  </a:lnTo>
                  <a:lnTo>
                    <a:pt x="274" y="42"/>
                  </a:lnTo>
                  <a:lnTo>
                    <a:pt x="292" y="40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28" y="40"/>
                  </a:lnTo>
                  <a:lnTo>
                    <a:pt x="346" y="44"/>
                  </a:lnTo>
                  <a:lnTo>
                    <a:pt x="364" y="50"/>
                  </a:lnTo>
                  <a:lnTo>
                    <a:pt x="380" y="60"/>
                  </a:lnTo>
                  <a:lnTo>
                    <a:pt x="396" y="72"/>
                  </a:lnTo>
                  <a:lnTo>
                    <a:pt x="412" y="88"/>
                  </a:lnTo>
                  <a:lnTo>
                    <a:pt x="426" y="108"/>
                  </a:lnTo>
                  <a:lnTo>
                    <a:pt x="438" y="132"/>
                  </a:lnTo>
                  <a:lnTo>
                    <a:pt x="442" y="156"/>
                  </a:lnTo>
                  <a:lnTo>
                    <a:pt x="486" y="156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64" y="92"/>
                  </a:lnTo>
                  <a:lnTo>
                    <a:pt x="446" y="66"/>
                  </a:lnTo>
                  <a:lnTo>
                    <a:pt x="426" y="44"/>
                  </a:lnTo>
                  <a:lnTo>
                    <a:pt x="406" y="28"/>
                  </a:lnTo>
                  <a:lnTo>
                    <a:pt x="382" y="14"/>
                  </a:lnTo>
                  <a:lnTo>
                    <a:pt x="360" y="6"/>
                  </a:lnTo>
                  <a:lnTo>
                    <a:pt x="336" y="2"/>
                  </a:lnTo>
                  <a:lnTo>
                    <a:pt x="3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667"/>
            <p:cNvSpPr>
              <a:spLocks noEditPoints="1"/>
            </p:cNvSpPr>
            <p:nvPr/>
          </p:nvSpPr>
          <p:spPr bwMode="auto">
            <a:xfrm>
              <a:off x="2936622" y="5135532"/>
              <a:ext cx="889458" cy="1425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78" y="4"/>
                </a:cxn>
                <a:cxn ang="0">
                  <a:pos x="78" y="4"/>
                </a:cxn>
                <a:cxn ang="0">
                  <a:pos x="80" y="4"/>
                </a:cxn>
                <a:cxn ang="0">
                  <a:pos x="378" y="0"/>
                </a:cxn>
                <a:cxn ang="0">
                  <a:pos x="324" y="0"/>
                </a:cxn>
                <a:cxn ang="0">
                  <a:pos x="324" y="0"/>
                </a:cxn>
                <a:cxn ang="0">
                  <a:pos x="378" y="0"/>
                </a:cxn>
                <a:cxn ang="0">
                  <a:pos x="378" y="0"/>
                </a:cxn>
              </a:cxnLst>
              <a:rect l="0" t="0" r="r" b="b"/>
              <a:pathLst>
                <a:path w="378" h="6">
                  <a:moveTo>
                    <a:pt x="80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0" y="4"/>
                  </a:lnTo>
                  <a:close/>
                  <a:moveTo>
                    <a:pt x="378" y="0"/>
                  </a:moveTo>
                  <a:lnTo>
                    <a:pt x="324" y="0"/>
                  </a:lnTo>
                  <a:lnTo>
                    <a:pt x="324" y="0"/>
                  </a:lnTo>
                  <a:lnTo>
                    <a:pt x="378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B8E2D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668"/>
            <p:cNvSpPr/>
            <p:nvPr/>
          </p:nvSpPr>
          <p:spPr bwMode="auto">
            <a:xfrm>
              <a:off x="2936622" y="5145034"/>
              <a:ext cx="188245" cy="4751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80" y="0"/>
                </a:cxn>
              </a:cxnLst>
              <a:rect l="0" t="0" r="r" b="b"/>
              <a:pathLst>
                <a:path w="80" h="2">
                  <a:moveTo>
                    <a:pt x="8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Rectangle 669"/>
            <p:cNvSpPr>
              <a:spLocks noChangeArrowheads="1"/>
            </p:cNvSpPr>
            <p:nvPr/>
          </p:nvSpPr>
          <p:spPr bwMode="auto">
            <a:xfrm>
              <a:off x="3699014" y="5135532"/>
              <a:ext cx="127065" cy="23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670"/>
            <p:cNvSpPr>
              <a:spLocks noEditPoints="1"/>
            </p:cNvSpPr>
            <p:nvPr/>
          </p:nvSpPr>
          <p:spPr bwMode="auto">
            <a:xfrm>
              <a:off x="2936622" y="5126030"/>
              <a:ext cx="889458" cy="237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88" y="0"/>
                </a:cxn>
                <a:cxn ang="0">
                  <a:pos x="378" y="0"/>
                </a:cxn>
                <a:cxn ang="0">
                  <a:pos x="322" y="0"/>
                </a:cxn>
                <a:cxn ang="0">
                  <a:pos x="324" y="4"/>
                </a:cxn>
                <a:cxn ang="0">
                  <a:pos x="378" y="4"/>
                </a:cxn>
                <a:cxn ang="0">
                  <a:pos x="378" y="0"/>
                </a:cxn>
              </a:cxnLst>
              <a:rect l="0" t="0" r="r" b="b"/>
              <a:pathLst>
                <a:path w="378" h="10">
                  <a:moveTo>
                    <a:pt x="88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8" y="0"/>
                  </a:lnTo>
                  <a:close/>
                  <a:moveTo>
                    <a:pt x="378" y="0"/>
                  </a:moveTo>
                  <a:lnTo>
                    <a:pt x="322" y="0"/>
                  </a:lnTo>
                  <a:lnTo>
                    <a:pt x="324" y="4"/>
                  </a:lnTo>
                  <a:lnTo>
                    <a:pt x="378" y="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1C7C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671"/>
            <p:cNvSpPr/>
            <p:nvPr/>
          </p:nvSpPr>
          <p:spPr bwMode="auto">
            <a:xfrm>
              <a:off x="2936622" y="5126030"/>
              <a:ext cx="207069" cy="237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80" y="8"/>
                </a:cxn>
                <a:cxn ang="0">
                  <a:pos x="80" y="8"/>
                </a:cxn>
                <a:cxn ang="0">
                  <a:pos x="88" y="0"/>
                </a:cxn>
              </a:cxnLst>
              <a:rect l="0" t="0" r="r" b="b"/>
              <a:pathLst>
                <a:path w="88" h="10">
                  <a:moveTo>
                    <a:pt x="88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672"/>
            <p:cNvSpPr/>
            <p:nvPr/>
          </p:nvSpPr>
          <p:spPr bwMode="auto">
            <a:xfrm>
              <a:off x="3694308" y="5126030"/>
              <a:ext cx="131771" cy="950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56" y="4"/>
                </a:cxn>
                <a:cxn ang="0">
                  <a:pos x="56" y="0"/>
                </a:cxn>
              </a:cxnLst>
              <a:rect l="0" t="0" r="r" b="b"/>
              <a:pathLst>
                <a:path w="56" h="4">
                  <a:moveTo>
                    <a:pt x="56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56" y="4"/>
                  </a:lnTo>
                  <a:lnTo>
                    <a:pt x="5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673"/>
            <p:cNvSpPr/>
            <p:nvPr/>
          </p:nvSpPr>
          <p:spPr bwMode="auto">
            <a:xfrm>
              <a:off x="2960152" y="4850469"/>
              <a:ext cx="865927" cy="275561"/>
            </a:xfrm>
            <a:custGeom>
              <a:avLst/>
              <a:gdLst/>
              <a:ahLst/>
              <a:cxnLst>
                <a:cxn ang="0">
                  <a:pos x="236" y="0"/>
                </a:cxn>
                <a:cxn ang="0">
                  <a:pos x="236" y="0"/>
                </a:cxn>
                <a:cxn ang="0">
                  <a:pos x="218" y="0"/>
                </a:cxn>
                <a:cxn ang="0">
                  <a:pos x="200" y="2"/>
                </a:cxn>
                <a:cxn ang="0">
                  <a:pos x="180" y="8"/>
                </a:cxn>
                <a:cxn ang="0">
                  <a:pos x="162" y="14"/>
                </a:cxn>
                <a:cxn ang="0">
                  <a:pos x="128" y="28"/>
                </a:cxn>
                <a:cxn ang="0">
                  <a:pos x="94" y="46"/>
                </a:cxn>
                <a:cxn ang="0">
                  <a:pos x="64" y="66"/>
                </a:cxn>
                <a:cxn ang="0">
                  <a:pos x="38" y="86"/>
                </a:cxn>
                <a:cxn ang="0">
                  <a:pos x="0" y="116"/>
                </a:cxn>
                <a:cxn ang="0">
                  <a:pos x="78" y="116"/>
                </a:cxn>
                <a:cxn ang="0">
                  <a:pos x="78" y="116"/>
                </a:cxn>
                <a:cxn ang="0">
                  <a:pos x="104" y="96"/>
                </a:cxn>
                <a:cxn ang="0">
                  <a:pos x="122" y="84"/>
                </a:cxn>
                <a:cxn ang="0">
                  <a:pos x="140" y="72"/>
                </a:cxn>
                <a:cxn ang="0">
                  <a:pos x="160" y="60"/>
                </a:cxn>
                <a:cxn ang="0">
                  <a:pos x="182" y="52"/>
                </a:cxn>
                <a:cxn ang="0">
                  <a:pos x="204" y="46"/>
                </a:cxn>
                <a:cxn ang="0">
                  <a:pos x="226" y="44"/>
                </a:cxn>
                <a:cxn ang="0">
                  <a:pos x="226" y="44"/>
                </a:cxn>
                <a:cxn ang="0">
                  <a:pos x="238" y="44"/>
                </a:cxn>
                <a:cxn ang="0">
                  <a:pos x="250" y="48"/>
                </a:cxn>
                <a:cxn ang="0">
                  <a:pos x="262" y="52"/>
                </a:cxn>
                <a:cxn ang="0">
                  <a:pos x="274" y="58"/>
                </a:cxn>
                <a:cxn ang="0">
                  <a:pos x="284" y="66"/>
                </a:cxn>
                <a:cxn ang="0">
                  <a:pos x="294" y="76"/>
                </a:cxn>
                <a:cxn ang="0">
                  <a:pos x="302" y="90"/>
                </a:cxn>
                <a:cxn ang="0">
                  <a:pos x="312" y="106"/>
                </a:cxn>
                <a:cxn ang="0">
                  <a:pos x="312" y="116"/>
                </a:cxn>
                <a:cxn ang="0">
                  <a:pos x="368" y="116"/>
                </a:cxn>
                <a:cxn ang="0">
                  <a:pos x="364" y="92"/>
                </a:cxn>
                <a:cxn ang="0">
                  <a:pos x="364" y="92"/>
                </a:cxn>
                <a:cxn ang="0">
                  <a:pos x="352" y="68"/>
                </a:cxn>
                <a:cxn ang="0">
                  <a:pos x="338" y="48"/>
                </a:cxn>
                <a:cxn ang="0">
                  <a:pos x="322" y="32"/>
                </a:cxn>
                <a:cxn ang="0">
                  <a:pos x="306" y="20"/>
                </a:cxn>
                <a:cxn ang="0">
                  <a:pos x="290" y="10"/>
                </a:cxn>
                <a:cxn ang="0">
                  <a:pos x="272" y="4"/>
                </a:cxn>
                <a:cxn ang="0">
                  <a:pos x="254" y="0"/>
                </a:cxn>
                <a:cxn ang="0">
                  <a:pos x="236" y="0"/>
                </a:cxn>
              </a:cxnLst>
              <a:rect l="0" t="0" r="r" b="b"/>
              <a:pathLst>
                <a:path w="368" h="116">
                  <a:moveTo>
                    <a:pt x="236" y="0"/>
                  </a:moveTo>
                  <a:lnTo>
                    <a:pt x="236" y="0"/>
                  </a:lnTo>
                  <a:lnTo>
                    <a:pt x="218" y="0"/>
                  </a:lnTo>
                  <a:lnTo>
                    <a:pt x="200" y="2"/>
                  </a:lnTo>
                  <a:lnTo>
                    <a:pt x="180" y="8"/>
                  </a:lnTo>
                  <a:lnTo>
                    <a:pt x="162" y="14"/>
                  </a:lnTo>
                  <a:lnTo>
                    <a:pt x="128" y="28"/>
                  </a:lnTo>
                  <a:lnTo>
                    <a:pt x="94" y="46"/>
                  </a:lnTo>
                  <a:lnTo>
                    <a:pt x="64" y="66"/>
                  </a:lnTo>
                  <a:lnTo>
                    <a:pt x="38" y="86"/>
                  </a:lnTo>
                  <a:lnTo>
                    <a:pt x="0" y="116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104" y="96"/>
                  </a:lnTo>
                  <a:lnTo>
                    <a:pt x="122" y="84"/>
                  </a:lnTo>
                  <a:lnTo>
                    <a:pt x="140" y="72"/>
                  </a:lnTo>
                  <a:lnTo>
                    <a:pt x="160" y="60"/>
                  </a:lnTo>
                  <a:lnTo>
                    <a:pt x="182" y="52"/>
                  </a:lnTo>
                  <a:lnTo>
                    <a:pt x="204" y="46"/>
                  </a:lnTo>
                  <a:lnTo>
                    <a:pt x="226" y="44"/>
                  </a:lnTo>
                  <a:lnTo>
                    <a:pt x="226" y="44"/>
                  </a:lnTo>
                  <a:lnTo>
                    <a:pt x="238" y="44"/>
                  </a:lnTo>
                  <a:lnTo>
                    <a:pt x="250" y="48"/>
                  </a:lnTo>
                  <a:lnTo>
                    <a:pt x="262" y="52"/>
                  </a:lnTo>
                  <a:lnTo>
                    <a:pt x="274" y="58"/>
                  </a:lnTo>
                  <a:lnTo>
                    <a:pt x="284" y="66"/>
                  </a:lnTo>
                  <a:lnTo>
                    <a:pt x="294" y="76"/>
                  </a:lnTo>
                  <a:lnTo>
                    <a:pt x="302" y="90"/>
                  </a:lnTo>
                  <a:lnTo>
                    <a:pt x="312" y="106"/>
                  </a:lnTo>
                  <a:lnTo>
                    <a:pt x="312" y="116"/>
                  </a:lnTo>
                  <a:lnTo>
                    <a:pt x="368" y="116"/>
                  </a:lnTo>
                  <a:lnTo>
                    <a:pt x="364" y="92"/>
                  </a:lnTo>
                  <a:lnTo>
                    <a:pt x="364" y="92"/>
                  </a:lnTo>
                  <a:lnTo>
                    <a:pt x="352" y="68"/>
                  </a:lnTo>
                  <a:lnTo>
                    <a:pt x="338" y="48"/>
                  </a:lnTo>
                  <a:lnTo>
                    <a:pt x="322" y="32"/>
                  </a:lnTo>
                  <a:lnTo>
                    <a:pt x="306" y="20"/>
                  </a:lnTo>
                  <a:lnTo>
                    <a:pt x="290" y="10"/>
                  </a:lnTo>
                  <a:lnTo>
                    <a:pt x="272" y="4"/>
                  </a:lnTo>
                  <a:lnTo>
                    <a:pt x="254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3B7BC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674"/>
            <p:cNvSpPr/>
            <p:nvPr/>
          </p:nvSpPr>
          <p:spPr bwMode="auto">
            <a:xfrm>
              <a:off x="2960152" y="4850469"/>
              <a:ext cx="865927" cy="275561"/>
            </a:xfrm>
            <a:custGeom>
              <a:avLst/>
              <a:gdLst/>
              <a:ahLst/>
              <a:cxnLst>
                <a:cxn ang="0">
                  <a:pos x="236" y="0"/>
                </a:cxn>
                <a:cxn ang="0">
                  <a:pos x="236" y="0"/>
                </a:cxn>
                <a:cxn ang="0">
                  <a:pos x="218" y="0"/>
                </a:cxn>
                <a:cxn ang="0">
                  <a:pos x="200" y="2"/>
                </a:cxn>
                <a:cxn ang="0">
                  <a:pos x="180" y="8"/>
                </a:cxn>
                <a:cxn ang="0">
                  <a:pos x="162" y="14"/>
                </a:cxn>
                <a:cxn ang="0">
                  <a:pos x="128" y="28"/>
                </a:cxn>
                <a:cxn ang="0">
                  <a:pos x="94" y="46"/>
                </a:cxn>
                <a:cxn ang="0">
                  <a:pos x="64" y="66"/>
                </a:cxn>
                <a:cxn ang="0">
                  <a:pos x="38" y="86"/>
                </a:cxn>
                <a:cxn ang="0">
                  <a:pos x="0" y="116"/>
                </a:cxn>
                <a:cxn ang="0">
                  <a:pos x="78" y="116"/>
                </a:cxn>
                <a:cxn ang="0">
                  <a:pos x="78" y="116"/>
                </a:cxn>
                <a:cxn ang="0">
                  <a:pos x="104" y="96"/>
                </a:cxn>
                <a:cxn ang="0">
                  <a:pos x="122" y="84"/>
                </a:cxn>
                <a:cxn ang="0">
                  <a:pos x="140" y="72"/>
                </a:cxn>
                <a:cxn ang="0">
                  <a:pos x="160" y="60"/>
                </a:cxn>
                <a:cxn ang="0">
                  <a:pos x="182" y="52"/>
                </a:cxn>
                <a:cxn ang="0">
                  <a:pos x="204" y="46"/>
                </a:cxn>
                <a:cxn ang="0">
                  <a:pos x="226" y="44"/>
                </a:cxn>
                <a:cxn ang="0">
                  <a:pos x="226" y="44"/>
                </a:cxn>
                <a:cxn ang="0">
                  <a:pos x="238" y="44"/>
                </a:cxn>
                <a:cxn ang="0">
                  <a:pos x="250" y="48"/>
                </a:cxn>
                <a:cxn ang="0">
                  <a:pos x="262" y="52"/>
                </a:cxn>
                <a:cxn ang="0">
                  <a:pos x="274" y="58"/>
                </a:cxn>
                <a:cxn ang="0">
                  <a:pos x="284" y="66"/>
                </a:cxn>
                <a:cxn ang="0">
                  <a:pos x="294" y="76"/>
                </a:cxn>
                <a:cxn ang="0">
                  <a:pos x="302" y="90"/>
                </a:cxn>
                <a:cxn ang="0">
                  <a:pos x="312" y="106"/>
                </a:cxn>
                <a:cxn ang="0">
                  <a:pos x="312" y="116"/>
                </a:cxn>
                <a:cxn ang="0">
                  <a:pos x="368" y="116"/>
                </a:cxn>
                <a:cxn ang="0">
                  <a:pos x="364" y="92"/>
                </a:cxn>
                <a:cxn ang="0">
                  <a:pos x="364" y="92"/>
                </a:cxn>
                <a:cxn ang="0">
                  <a:pos x="352" y="68"/>
                </a:cxn>
                <a:cxn ang="0">
                  <a:pos x="338" y="48"/>
                </a:cxn>
                <a:cxn ang="0">
                  <a:pos x="322" y="32"/>
                </a:cxn>
                <a:cxn ang="0">
                  <a:pos x="306" y="20"/>
                </a:cxn>
                <a:cxn ang="0">
                  <a:pos x="290" y="10"/>
                </a:cxn>
                <a:cxn ang="0">
                  <a:pos x="272" y="4"/>
                </a:cxn>
                <a:cxn ang="0">
                  <a:pos x="254" y="0"/>
                </a:cxn>
                <a:cxn ang="0">
                  <a:pos x="236" y="0"/>
                </a:cxn>
              </a:cxnLst>
              <a:rect l="0" t="0" r="r" b="b"/>
              <a:pathLst>
                <a:path w="368" h="116">
                  <a:moveTo>
                    <a:pt x="236" y="0"/>
                  </a:moveTo>
                  <a:lnTo>
                    <a:pt x="236" y="0"/>
                  </a:lnTo>
                  <a:lnTo>
                    <a:pt x="218" y="0"/>
                  </a:lnTo>
                  <a:lnTo>
                    <a:pt x="200" y="2"/>
                  </a:lnTo>
                  <a:lnTo>
                    <a:pt x="180" y="8"/>
                  </a:lnTo>
                  <a:lnTo>
                    <a:pt x="162" y="14"/>
                  </a:lnTo>
                  <a:lnTo>
                    <a:pt x="128" y="28"/>
                  </a:lnTo>
                  <a:lnTo>
                    <a:pt x="94" y="46"/>
                  </a:lnTo>
                  <a:lnTo>
                    <a:pt x="64" y="66"/>
                  </a:lnTo>
                  <a:lnTo>
                    <a:pt x="38" y="86"/>
                  </a:lnTo>
                  <a:lnTo>
                    <a:pt x="0" y="116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104" y="96"/>
                  </a:lnTo>
                  <a:lnTo>
                    <a:pt x="122" y="84"/>
                  </a:lnTo>
                  <a:lnTo>
                    <a:pt x="140" y="72"/>
                  </a:lnTo>
                  <a:lnTo>
                    <a:pt x="160" y="60"/>
                  </a:lnTo>
                  <a:lnTo>
                    <a:pt x="182" y="52"/>
                  </a:lnTo>
                  <a:lnTo>
                    <a:pt x="204" y="46"/>
                  </a:lnTo>
                  <a:lnTo>
                    <a:pt x="226" y="44"/>
                  </a:lnTo>
                  <a:lnTo>
                    <a:pt x="226" y="44"/>
                  </a:lnTo>
                  <a:lnTo>
                    <a:pt x="238" y="44"/>
                  </a:lnTo>
                  <a:lnTo>
                    <a:pt x="250" y="48"/>
                  </a:lnTo>
                  <a:lnTo>
                    <a:pt x="262" y="52"/>
                  </a:lnTo>
                  <a:lnTo>
                    <a:pt x="274" y="58"/>
                  </a:lnTo>
                  <a:lnTo>
                    <a:pt x="284" y="66"/>
                  </a:lnTo>
                  <a:lnTo>
                    <a:pt x="294" y="76"/>
                  </a:lnTo>
                  <a:lnTo>
                    <a:pt x="302" y="90"/>
                  </a:lnTo>
                  <a:lnTo>
                    <a:pt x="312" y="106"/>
                  </a:lnTo>
                  <a:lnTo>
                    <a:pt x="312" y="116"/>
                  </a:lnTo>
                  <a:lnTo>
                    <a:pt x="368" y="116"/>
                  </a:lnTo>
                  <a:lnTo>
                    <a:pt x="364" y="92"/>
                  </a:lnTo>
                  <a:lnTo>
                    <a:pt x="364" y="92"/>
                  </a:lnTo>
                  <a:lnTo>
                    <a:pt x="352" y="68"/>
                  </a:lnTo>
                  <a:lnTo>
                    <a:pt x="338" y="48"/>
                  </a:lnTo>
                  <a:lnTo>
                    <a:pt x="322" y="32"/>
                  </a:lnTo>
                  <a:lnTo>
                    <a:pt x="306" y="20"/>
                  </a:lnTo>
                  <a:lnTo>
                    <a:pt x="290" y="10"/>
                  </a:lnTo>
                  <a:lnTo>
                    <a:pt x="272" y="4"/>
                  </a:lnTo>
                  <a:lnTo>
                    <a:pt x="254" y="0"/>
                  </a:lnTo>
                  <a:lnTo>
                    <a:pt x="23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675"/>
            <p:cNvSpPr/>
            <p:nvPr/>
          </p:nvSpPr>
          <p:spPr bwMode="auto">
            <a:xfrm>
              <a:off x="3115454" y="5135532"/>
              <a:ext cx="583559" cy="14253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06" y="2"/>
                </a:cxn>
                <a:cxn ang="0">
                  <a:pos x="206" y="4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6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48" y="2"/>
                </a:cxn>
                <a:cxn ang="0">
                  <a:pos x="248" y="0"/>
                </a:cxn>
              </a:cxnLst>
              <a:rect l="0" t="0" r="r" b="b"/>
              <a:pathLst>
                <a:path w="248" h="6">
                  <a:moveTo>
                    <a:pt x="248" y="0"/>
                  </a:moveTo>
                  <a:lnTo>
                    <a:pt x="206" y="2"/>
                  </a:lnTo>
                  <a:lnTo>
                    <a:pt x="206" y="4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48" y="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6A4B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676"/>
            <p:cNvSpPr/>
            <p:nvPr/>
          </p:nvSpPr>
          <p:spPr bwMode="auto">
            <a:xfrm>
              <a:off x="3115454" y="5135532"/>
              <a:ext cx="583559" cy="14253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06" y="2"/>
                </a:cxn>
                <a:cxn ang="0">
                  <a:pos x="206" y="4"/>
                </a:cxn>
                <a:cxn ang="0">
                  <a:pos x="62" y="6"/>
                </a:cxn>
                <a:cxn ang="0">
                  <a:pos x="62" y="6"/>
                </a:cxn>
                <a:cxn ang="0">
                  <a:pos x="64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48" y="2"/>
                </a:cxn>
                <a:cxn ang="0">
                  <a:pos x="248" y="0"/>
                </a:cxn>
              </a:cxnLst>
              <a:rect l="0" t="0" r="r" b="b"/>
              <a:pathLst>
                <a:path w="248" h="6">
                  <a:moveTo>
                    <a:pt x="248" y="0"/>
                  </a:moveTo>
                  <a:lnTo>
                    <a:pt x="206" y="2"/>
                  </a:lnTo>
                  <a:lnTo>
                    <a:pt x="206" y="4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48" y="2"/>
                  </a:lnTo>
                  <a:lnTo>
                    <a:pt x="24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677"/>
            <p:cNvSpPr>
              <a:spLocks noEditPoints="1"/>
            </p:cNvSpPr>
            <p:nvPr/>
          </p:nvSpPr>
          <p:spPr bwMode="auto">
            <a:xfrm>
              <a:off x="3120161" y="5135532"/>
              <a:ext cx="578853" cy="9502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62" y="2"/>
                </a:cxn>
                <a:cxn ang="0">
                  <a:pos x="246" y="0"/>
                </a:cxn>
                <a:cxn ang="0">
                  <a:pos x="204" y="0"/>
                </a:cxn>
                <a:cxn ang="0">
                  <a:pos x="204" y="2"/>
                </a:cxn>
                <a:cxn ang="0">
                  <a:pos x="246" y="0"/>
                </a:cxn>
                <a:cxn ang="0">
                  <a:pos x="246" y="0"/>
                </a:cxn>
              </a:cxnLst>
              <a:rect l="0" t="0" r="r" b="b"/>
              <a:pathLst>
                <a:path w="246" h="4">
                  <a:moveTo>
                    <a:pt x="62" y="2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2" y="2"/>
                  </a:lnTo>
                  <a:close/>
                  <a:moveTo>
                    <a:pt x="246" y="0"/>
                  </a:moveTo>
                  <a:lnTo>
                    <a:pt x="204" y="0"/>
                  </a:lnTo>
                  <a:lnTo>
                    <a:pt x="204" y="2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D29CA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678"/>
            <p:cNvSpPr/>
            <p:nvPr/>
          </p:nvSpPr>
          <p:spPr bwMode="auto">
            <a:xfrm>
              <a:off x="3120161" y="5140283"/>
              <a:ext cx="145890" cy="4751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2" y="0"/>
                </a:cxn>
              </a:cxnLst>
              <a:rect l="0" t="0" r="r" b="b"/>
              <a:pathLst>
                <a:path w="62" h="2">
                  <a:moveTo>
                    <a:pt x="62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679"/>
            <p:cNvSpPr/>
            <p:nvPr/>
          </p:nvSpPr>
          <p:spPr bwMode="auto">
            <a:xfrm>
              <a:off x="3600185" y="5135532"/>
              <a:ext cx="98829" cy="475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">
                  <a:moveTo>
                    <a:pt x="4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680"/>
            <p:cNvSpPr>
              <a:spLocks noEditPoints="1"/>
            </p:cNvSpPr>
            <p:nvPr/>
          </p:nvSpPr>
          <p:spPr bwMode="auto">
            <a:xfrm>
              <a:off x="3124867" y="5126030"/>
              <a:ext cx="574147" cy="1900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8" y="0"/>
                </a:cxn>
                <a:cxn ang="0">
                  <a:pos x="242" y="0"/>
                </a:cxn>
                <a:cxn ang="0">
                  <a:pos x="202" y="0"/>
                </a:cxn>
                <a:cxn ang="0">
                  <a:pos x="202" y="4"/>
                </a:cxn>
                <a:cxn ang="0">
                  <a:pos x="244" y="4"/>
                </a:cxn>
                <a:cxn ang="0">
                  <a:pos x="242" y="0"/>
                </a:cxn>
              </a:cxnLst>
              <a:rect l="0" t="0" r="r" b="b"/>
              <a:pathLst>
                <a:path w="244" h="8">
                  <a:moveTo>
                    <a:pt x="6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8" y="0"/>
                  </a:lnTo>
                  <a:close/>
                  <a:moveTo>
                    <a:pt x="242" y="0"/>
                  </a:moveTo>
                  <a:lnTo>
                    <a:pt x="202" y="0"/>
                  </a:lnTo>
                  <a:lnTo>
                    <a:pt x="202" y="4"/>
                  </a:lnTo>
                  <a:lnTo>
                    <a:pt x="244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CB95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681"/>
            <p:cNvSpPr/>
            <p:nvPr/>
          </p:nvSpPr>
          <p:spPr bwMode="auto">
            <a:xfrm>
              <a:off x="3124867" y="5126030"/>
              <a:ext cx="160008" cy="1900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60" y="6"/>
                </a:cxn>
                <a:cxn ang="0">
                  <a:pos x="60" y="6"/>
                </a:cxn>
                <a:cxn ang="0">
                  <a:pos x="68" y="0"/>
                </a:cxn>
              </a:cxnLst>
              <a:rect l="0" t="0" r="r" b="b"/>
              <a:pathLst>
                <a:path w="68" h="8">
                  <a:moveTo>
                    <a:pt x="6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6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682"/>
            <p:cNvSpPr/>
            <p:nvPr/>
          </p:nvSpPr>
          <p:spPr bwMode="auto">
            <a:xfrm>
              <a:off x="3600185" y="5126030"/>
              <a:ext cx="98829" cy="9502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2" y="4"/>
                </a:cxn>
                <a:cxn ang="0">
                  <a:pos x="40" y="0"/>
                </a:cxn>
              </a:cxnLst>
              <a:rect l="0" t="0" r="r" b="b"/>
              <a:pathLst>
                <a:path w="42" h="4">
                  <a:moveTo>
                    <a:pt x="4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2" y="4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683"/>
            <p:cNvSpPr/>
            <p:nvPr/>
          </p:nvSpPr>
          <p:spPr bwMode="auto">
            <a:xfrm>
              <a:off x="3143691" y="4954992"/>
              <a:ext cx="550617" cy="17103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8" y="0"/>
                </a:cxn>
                <a:cxn ang="0">
                  <a:pos x="126" y="2"/>
                </a:cxn>
                <a:cxn ang="0">
                  <a:pos x="104" y="8"/>
                </a:cxn>
                <a:cxn ang="0">
                  <a:pos x="82" y="16"/>
                </a:cxn>
                <a:cxn ang="0">
                  <a:pos x="62" y="28"/>
                </a:cxn>
                <a:cxn ang="0">
                  <a:pos x="44" y="40"/>
                </a:cxn>
                <a:cxn ang="0">
                  <a:pos x="26" y="52"/>
                </a:cxn>
                <a:cxn ang="0">
                  <a:pos x="0" y="72"/>
                </a:cxn>
                <a:cxn ang="0">
                  <a:pos x="60" y="72"/>
                </a:cxn>
                <a:cxn ang="0">
                  <a:pos x="60" y="72"/>
                </a:cxn>
                <a:cxn ang="0">
                  <a:pos x="76" y="60"/>
                </a:cxn>
                <a:cxn ang="0">
                  <a:pos x="96" y="48"/>
                </a:cxn>
                <a:cxn ang="0">
                  <a:pos x="108" y="42"/>
                </a:cxn>
                <a:cxn ang="0">
                  <a:pos x="120" y="38"/>
                </a:cxn>
                <a:cxn ang="0">
                  <a:pos x="132" y="34"/>
                </a:cxn>
                <a:cxn ang="0">
                  <a:pos x="144" y="32"/>
                </a:cxn>
                <a:cxn ang="0">
                  <a:pos x="144" y="32"/>
                </a:cxn>
                <a:cxn ang="0">
                  <a:pos x="158" y="34"/>
                </a:cxn>
                <a:cxn ang="0">
                  <a:pos x="164" y="38"/>
                </a:cxn>
                <a:cxn ang="0">
                  <a:pos x="172" y="40"/>
                </a:cxn>
                <a:cxn ang="0">
                  <a:pos x="178" y="46"/>
                </a:cxn>
                <a:cxn ang="0">
                  <a:pos x="184" y="52"/>
                </a:cxn>
                <a:cxn ang="0">
                  <a:pos x="188" y="60"/>
                </a:cxn>
                <a:cxn ang="0">
                  <a:pos x="194" y="68"/>
                </a:cxn>
                <a:cxn ang="0">
                  <a:pos x="194" y="72"/>
                </a:cxn>
                <a:cxn ang="0">
                  <a:pos x="234" y="72"/>
                </a:cxn>
                <a:cxn ang="0">
                  <a:pos x="234" y="62"/>
                </a:cxn>
                <a:cxn ang="0">
                  <a:pos x="234" y="62"/>
                </a:cxn>
                <a:cxn ang="0">
                  <a:pos x="224" y="46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6" y="14"/>
                </a:cxn>
                <a:cxn ang="0">
                  <a:pos x="184" y="8"/>
                </a:cxn>
                <a:cxn ang="0">
                  <a:pos x="172" y="4"/>
                </a:cxn>
                <a:cxn ang="0">
                  <a:pos x="160" y="0"/>
                </a:cxn>
                <a:cxn ang="0">
                  <a:pos x="148" y="0"/>
                </a:cxn>
              </a:cxnLst>
              <a:rect l="0" t="0" r="r" b="b"/>
              <a:pathLst>
                <a:path w="234" h="72">
                  <a:moveTo>
                    <a:pt x="148" y="0"/>
                  </a:moveTo>
                  <a:lnTo>
                    <a:pt x="148" y="0"/>
                  </a:lnTo>
                  <a:lnTo>
                    <a:pt x="126" y="2"/>
                  </a:lnTo>
                  <a:lnTo>
                    <a:pt x="104" y="8"/>
                  </a:lnTo>
                  <a:lnTo>
                    <a:pt x="82" y="16"/>
                  </a:lnTo>
                  <a:lnTo>
                    <a:pt x="62" y="28"/>
                  </a:lnTo>
                  <a:lnTo>
                    <a:pt x="44" y="40"/>
                  </a:lnTo>
                  <a:lnTo>
                    <a:pt x="26" y="52"/>
                  </a:lnTo>
                  <a:lnTo>
                    <a:pt x="0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76" y="60"/>
                  </a:lnTo>
                  <a:lnTo>
                    <a:pt x="96" y="48"/>
                  </a:lnTo>
                  <a:lnTo>
                    <a:pt x="108" y="42"/>
                  </a:lnTo>
                  <a:lnTo>
                    <a:pt x="120" y="38"/>
                  </a:lnTo>
                  <a:lnTo>
                    <a:pt x="132" y="34"/>
                  </a:lnTo>
                  <a:lnTo>
                    <a:pt x="144" y="32"/>
                  </a:lnTo>
                  <a:lnTo>
                    <a:pt x="144" y="32"/>
                  </a:lnTo>
                  <a:lnTo>
                    <a:pt x="158" y="34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6"/>
                  </a:lnTo>
                  <a:lnTo>
                    <a:pt x="184" y="52"/>
                  </a:lnTo>
                  <a:lnTo>
                    <a:pt x="188" y="60"/>
                  </a:lnTo>
                  <a:lnTo>
                    <a:pt x="194" y="68"/>
                  </a:lnTo>
                  <a:lnTo>
                    <a:pt x="194" y="72"/>
                  </a:lnTo>
                  <a:lnTo>
                    <a:pt x="234" y="72"/>
                  </a:lnTo>
                  <a:lnTo>
                    <a:pt x="234" y="62"/>
                  </a:lnTo>
                  <a:lnTo>
                    <a:pt x="234" y="62"/>
                  </a:lnTo>
                  <a:lnTo>
                    <a:pt x="224" y="46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6" y="14"/>
                  </a:lnTo>
                  <a:lnTo>
                    <a:pt x="184" y="8"/>
                  </a:lnTo>
                  <a:lnTo>
                    <a:pt x="172" y="4"/>
                  </a:lnTo>
                  <a:lnTo>
                    <a:pt x="16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C890A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684"/>
            <p:cNvSpPr/>
            <p:nvPr/>
          </p:nvSpPr>
          <p:spPr bwMode="auto">
            <a:xfrm>
              <a:off x="3143691" y="4954992"/>
              <a:ext cx="550617" cy="171038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148" y="0"/>
                </a:cxn>
                <a:cxn ang="0">
                  <a:pos x="126" y="2"/>
                </a:cxn>
                <a:cxn ang="0">
                  <a:pos x="104" y="8"/>
                </a:cxn>
                <a:cxn ang="0">
                  <a:pos x="82" y="16"/>
                </a:cxn>
                <a:cxn ang="0">
                  <a:pos x="62" y="28"/>
                </a:cxn>
                <a:cxn ang="0">
                  <a:pos x="44" y="40"/>
                </a:cxn>
                <a:cxn ang="0">
                  <a:pos x="26" y="52"/>
                </a:cxn>
                <a:cxn ang="0">
                  <a:pos x="0" y="72"/>
                </a:cxn>
                <a:cxn ang="0">
                  <a:pos x="60" y="72"/>
                </a:cxn>
                <a:cxn ang="0">
                  <a:pos x="60" y="72"/>
                </a:cxn>
                <a:cxn ang="0">
                  <a:pos x="76" y="60"/>
                </a:cxn>
                <a:cxn ang="0">
                  <a:pos x="96" y="48"/>
                </a:cxn>
                <a:cxn ang="0">
                  <a:pos x="108" y="42"/>
                </a:cxn>
                <a:cxn ang="0">
                  <a:pos x="120" y="38"/>
                </a:cxn>
                <a:cxn ang="0">
                  <a:pos x="132" y="34"/>
                </a:cxn>
                <a:cxn ang="0">
                  <a:pos x="144" y="32"/>
                </a:cxn>
                <a:cxn ang="0">
                  <a:pos x="144" y="32"/>
                </a:cxn>
                <a:cxn ang="0">
                  <a:pos x="158" y="34"/>
                </a:cxn>
                <a:cxn ang="0">
                  <a:pos x="164" y="38"/>
                </a:cxn>
                <a:cxn ang="0">
                  <a:pos x="172" y="40"/>
                </a:cxn>
                <a:cxn ang="0">
                  <a:pos x="178" y="46"/>
                </a:cxn>
                <a:cxn ang="0">
                  <a:pos x="184" y="52"/>
                </a:cxn>
                <a:cxn ang="0">
                  <a:pos x="188" y="60"/>
                </a:cxn>
                <a:cxn ang="0">
                  <a:pos x="194" y="68"/>
                </a:cxn>
                <a:cxn ang="0">
                  <a:pos x="194" y="72"/>
                </a:cxn>
                <a:cxn ang="0">
                  <a:pos x="234" y="72"/>
                </a:cxn>
                <a:cxn ang="0">
                  <a:pos x="234" y="62"/>
                </a:cxn>
                <a:cxn ang="0">
                  <a:pos x="234" y="62"/>
                </a:cxn>
                <a:cxn ang="0">
                  <a:pos x="224" y="46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6" y="14"/>
                </a:cxn>
                <a:cxn ang="0">
                  <a:pos x="184" y="8"/>
                </a:cxn>
                <a:cxn ang="0">
                  <a:pos x="172" y="4"/>
                </a:cxn>
                <a:cxn ang="0">
                  <a:pos x="160" y="0"/>
                </a:cxn>
                <a:cxn ang="0">
                  <a:pos x="148" y="0"/>
                </a:cxn>
              </a:cxnLst>
              <a:rect l="0" t="0" r="r" b="b"/>
              <a:pathLst>
                <a:path w="234" h="72">
                  <a:moveTo>
                    <a:pt x="148" y="0"/>
                  </a:moveTo>
                  <a:lnTo>
                    <a:pt x="148" y="0"/>
                  </a:lnTo>
                  <a:lnTo>
                    <a:pt x="126" y="2"/>
                  </a:lnTo>
                  <a:lnTo>
                    <a:pt x="104" y="8"/>
                  </a:lnTo>
                  <a:lnTo>
                    <a:pt x="82" y="16"/>
                  </a:lnTo>
                  <a:lnTo>
                    <a:pt x="62" y="28"/>
                  </a:lnTo>
                  <a:lnTo>
                    <a:pt x="44" y="40"/>
                  </a:lnTo>
                  <a:lnTo>
                    <a:pt x="26" y="52"/>
                  </a:lnTo>
                  <a:lnTo>
                    <a:pt x="0" y="72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76" y="60"/>
                  </a:lnTo>
                  <a:lnTo>
                    <a:pt x="96" y="48"/>
                  </a:lnTo>
                  <a:lnTo>
                    <a:pt x="108" y="42"/>
                  </a:lnTo>
                  <a:lnTo>
                    <a:pt x="120" y="38"/>
                  </a:lnTo>
                  <a:lnTo>
                    <a:pt x="132" y="34"/>
                  </a:lnTo>
                  <a:lnTo>
                    <a:pt x="144" y="32"/>
                  </a:lnTo>
                  <a:lnTo>
                    <a:pt x="144" y="32"/>
                  </a:lnTo>
                  <a:lnTo>
                    <a:pt x="158" y="34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6"/>
                  </a:lnTo>
                  <a:lnTo>
                    <a:pt x="184" y="52"/>
                  </a:lnTo>
                  <a:lnTo>
                    <a:pt x="188" y="60"/>
                  </a:lnTo>
                  <a:lnTo>
                    <a:pt x="194" y="68"/>
                  </a:lnTo>
                  <a:lnTo>
                    <a:pt x="194" y="72"/>
                  </a:lnTo>
                  <a:lnTo>
                    <a:pt x="234" y="72"/>
                  </a:lnTo>
                  <a:lnTo>
                    <a:pt x="234" y="62"/>
                  </a:lnTo>
                  <a:lnTo>
                    <a:pt x="234" y="62"/>
                  </a:lnTo>
                  <a:lnTo>
                    <a:pt x="224" y="46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6" y="14"/>
                  </a:lnTo>
                  <a:lnTo>
                    <a:pt x="184" y="8"/>
                  </a:lnTo>
                  <a:lnTo>
                    <a:pt x="172" y="4"/>
                  </a:lnTo>
                  <a:lnTo>
                    <a:pt x="160" y="0"/>
                  </a:lnTo>
                  <a:lnTo>
                    <a:pt x="14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685"/>
            <p:cNvSpPr/>
            <p:nvPr/>
          </p:nvSpPr>
          <p:spPr bwMode="auto">
            <a:xfrm>
              <a:off x="3261344" y="5140283"/>
              <a:ext cx="338841" cy="950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144" y="2"/>
                </a:cxn>
                <a:cxn ang="0">
                  <a:pos x="144" y="0"/>
                </a:cxn>
              </a:cxnLst>
              <a:rect l="0" t="0" r="r" b="b"/>
              <a:pathLst>
                <a:path w="144" h="4">
                  <a:moveTo>
                    <a:pt x="14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144" y="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DFD4C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686"/>
            <p:cNvSpPr/>
            <p:nvPr/>
          </p:nvSpPr>
          <p:spPr bwMode="auto">
            <a:xfrm>
              <a:off x="3261344" y="5140283"/>
              <a:ext cx="338841" cy="9502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144" y="2"/>
                </a:cxn>
                <a:cxn ang="0">
                  <a:pos x="144" y="0"/>
                </a:cxn>
              </a:cxnLst>
              <a:rect l="0" t="0" r="r" b="b"/>
              <a:pathLst>
                <a:path w="144" h="4">
                  <a:moveTo>
                    <a:pt x="144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144" y="2"/>
                  </a:lnTo>
                  <a:lnTo>
                    <a:pt x="14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687"/>
            <p:cNvSpPr/>
            <p:nvPr/>
          </p:nvSpPr>
          <p:spPr bwMode="auto">
            <a:xfrm>
              <a:off x="3266050" y="5135532"/>
              <a:ext cx="334135" cy="9502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42" y="2"/>
                </a:cxn>
                <a:cxn ang="0">
                  <a:pos x="142" y="0"/>
                </a:cxn>
              </a:cxnLst>
              <a:rect l="0" t="0" r="r" b="b"/>
              <a:pathLst>
                <a:path w="142" h="4">
                  <a:moveTo>
                    <a:pt x="14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142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9D1C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688"/>
            <p:cNvSpPr/>
            <p:nvPr/>
          </p:nvSpPr>
          <p:spPr bwMode="auto">
            <a:xfrm>
              <a:off x="3266050" y="5135532"/>
              <a:ext cx="334135" cy="9502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42" y="2"/>
                </a:cxn>
                <a:cxn ang="0">
                  <a:pos x="142" y="0"/>
                </a:cxn>
              </a:cxnLst>
              <a:rect l="0" t="0" r="r" b="b"/>
              <a:pathLst>
                <a:path w="142" h="4">
                  <a:moveTo>
                    <a:pt x="14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142" y="2"/>
                  </a:lnTo>
                  <a:lnTo>
                    <a:pt x="14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689"/>
            <p:cNvSpPr/>
            <p:nvPr/>
          </p:nvSpPr>
          <p:spPr bwMode="auto">
            <a:xfrm>
              <a:off x="3266050" y="5126030"/>
              <a:ext cx="334135" cy="14253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142" y="4"/>
                </a:cxn>
                <a:cxn ang="0">
                  <a:pos x="142" y="0"/>
                </a:cxn>
              </a:cxnLst>
              <a:rect l="0" t="0" r="r" b="b"/>
              <a:pathLst>
                <a:path w="142" h="6">
                  <a:moveTo>
                    <a:pt x="14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142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7CFC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690"/>
            <p:cNvSpPr/>
            <p:nvPr/>
          </p:nvSpPr>
          <p:spPr bwMode="auto">
            <a:xfrm>
              <a:off x="3266050" y="5126030"/>
              <a:ext cx="334135" cy="14253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142" y="4"/>
                </a:cxn>
                <a:cxn ang="0">
                  <a:pos x="142" y="0"/>
                </a:cxn>
              </a:cxnLst>
              <a:rect l="0" t="0" r="r" b="b"/>
              <a:pathLst>
                <a:path w="142" h="6">
                  <a:moveTo>
                    <a:pt x="14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142" y="4"/>
                  </a:lnTo>
                  <a:lnTo>
                    <a:pt x="14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691"/>
            <p:cNvSpPr/>
            <p:nvPr/>
          </p:nvSpPr>
          <p:spPr bwMode="auto">
            <a:xfrm>
              <a:off x="3284875" y="5031009"/>
              <a:ext cx="315310" cy="95021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72" y="2"/>
                </a:cxn>
                <a:cxn ang="0">
                  <a:pos x="60" y="6"/>
                </a:cxn>
                <a:cxn ang="0">
                  <a:pos x="48" y="10"/>
                </a:cxn>
                <a:cxn ang="0">
                  <a:pos x="36" y="16"/>
                </a:cxn>
                <a:cxn ang="0">
                  <a:pos x="16" y="28"/>
                </a:cxn>
                <a:cxn ang="0">
                  <a:pos x="0" y="40"/>
                </a:cxn>
                <a:cxn ang="0">
                  <a:pos x="134" y="40"/>
                </a:cxn>
                <a:cxn ang="0">
                  <a:pos x="134" y="36"/>
                </a:cxn>
                <a:cxn ang="0">
                  <a:pos x="134" y="36"/>
                </a:cxn>
                <a:cxn ang="0">
                  <a:pos x="128" y="28"/>
                </a:cxn>
                <a:cxn ang="0">
                  <a:pos x="124" y="20"/>
                </a:cxn>
                <a:cxn ang="0">
                  <a:pos x="118" y="14"/>
                </a:cxn>
                <a:cxn ang="0">
                  <a:pos x="112" y="8"/>
                </a:cxn>
                <a:cxn ang="0">
                  <a:pos x="104" y="6"/>
                </a:cxn>
                <a:cxn ang="0">
                  <a:pos x="98" y="2"/>
                </a:cxn>
                <a:cxn ang="0">
                  <a:pos x="84" y="0"/>
                </a:cxn>
              </a:cxnLst>
              <a:rect l="0" t="0" r="r" b="b"/>
              <a:pathLst>
                <a:path w="134" h="40">
                  <a:moveTo>
                    <a:pt x="84" y="0"/>
                  </a:moveTo>
                  <a:lnTo>
                    <a:pt x="84" y="0"/>
                  </a:lnTo>
                  <a:lnTo>
                    <a:pt x="72" y="2"/>
                  </a:lnTo>
                  <a:lnTo>
                    <a:pt x="60" y="6"/>
                  </a:lnTo>
                  <a:lnTo>
                    <a:pt x="48" y="10"/>
                  </a:lnTo>
                  <a:lnTo>
                    <a:pt x="36" y="16"/>
                  </a:lnTo>
                  <a:lnTo>
                    <a:pt x="16" y="28"/>
                  </a:lnTo>
                  <a:lnTo>
                    <a:pt x="0" y="40"/>
                  </a:lnTo>
                  <a:lnTo>
                    <a:pt x="134" y="40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28" y="28"/>
                  </a:lnTo>
                  <a:lnTo>
                    <a:pt x="124" y="20"/>
                  </a:lnTo>
                  <a:lnTo>
                    <a:pt x="118" y="14"/>
                  </a:lnTo>
                  <a:lnTo>
                    <a:pt x="112" y="8"/>
                  </a:lnTo>
                  <a:lnTo>
                    <a:pt x="104" y="6"/>
                  </a:lnTo>
                  <a:lnTo>
                    <a:pt x="98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6CEC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692"/>
            <p:cNvSpPr/>
            <p:nvPr/>
          </p:nvSpPr>
          <p:spPr bwMode="auto">
            <a:xfrm>
              <a:off x="3284875" y="5031009"/>
              <a:ext cx="315310" cy="95021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72" y="2"/>
                </a:cxn>
                <a:cxn ang="0">
                  <a:pos x="60" y="6"/>
                </a:cxn>
                <a:cxn ang="0">
                  <a:pos x="48" y="10"/>
                </a:cxn>
                <a:cxn ang="0">
                  <a:pos x="36" y="16"/>
                </a:cxn>
                <a:cxn ang="0">
                  <a:pos x="16" y="28"/>
                </a:cxn>
                <a:cxn ang="0">
                  <a:pos x="0" y="40"/>
                </a:cxn>
                <a:cxn ang="0">
                  <a:pos x="134" y="40"/>
                </a:cxn>
                <a:cxn ang="0">
                  <a:pos x="134" y="36"/>
                </a:cxn>
                <a:cxn ang="0">
                  <a:pos x="134" y="36"/>
                </a:cxn>
                <a:cxn ang="0">
                  <a:pos x="128" y="28"/>
                </a:cxn>
                <a:cxn ang="0">
                  <a:pos x="124" y="20"/>
                </a:cxn>
                <a:cxn ang="0">
                  <a:pos x="118" y="14"/>
                </a:cxn>
                <a:cxn ang="0">
                  <a:pos x="112" y="8"/>
                </a:cxn>
                <a:cxn ang="0">
                  <a:pos x="104" y="6"/>
                </a:cxn>
                <a:cxn ang="0">
                  <a:pos x="98" y="2"/>
                </a:cxn>
                <a:cxn ang="0">
                  <a:pos x="84" y="0"/>
                </a:cxn>
              </a:cxnLst>
              <a:rect l="0" t="0" r="r" b="b"/>
              <a:pathLst>
                <a:path w="134" h="40">
                  <a:moveTo>
                    <a:pt x="84" y="0"/>
                  </a:moveTo>
                  <a:lnTo>
                    <a:pt x="84" y="0"/>
                  </a:lnTo>
                  <a:lnTo>
                    <a:pt x="72" y="2"/>
                  </a:lnTo>
                  <a:lnTo>
                    <a:pt x="60" y="6"/>
                  </a:lnTo>
                  <a:lnTo>
                    <a:pt x="48" y="10"/>
                  </a:lnTo>
                  <a:lnTo>
                    <a:pt x="36" y="16"/>
                  </a:lnTo>
                  <a:lnTo>
                    <a:pt x="16" y="28"/>
                  </a:lnTo>
                  <a:lnTo>
                    <a:pt x="0" y="40"/>
                  </a:lnTo>
                  <a:lnTo>
                    <a:pt x="134" y="40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28" y="28"/>
                  </a:lnTo>
                  <a:lnTo>
                    <a:pt x="124" y="20"/>
                  </a:lnTo>
                  <a:lnTo>
                    <a:pt x="118" y="14"/>
                  </a:lnTo>
                  <a:lnTo>
                    <a:pt x="112" y="8"/>
                  </a:lnTo>
                  <a:lnTo>
                    <a:pt x="104" y="6"/>
                  </a:lnTo>
                  <a:lnTo>
                    <a:pt x="98" y="2"/>
                  </a:lnTo>
                  <a:lnTo>
                    <a:pt x="8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693"/>
            <p:cNvSpPr/>
            <p:nvPr/>
          </p:nvSpPr>
          <p:spPr bwMode="auto">
            <a:xfrm>
              <a:off x="2593075" y="4722191"/>
              <a:ext cx="442376" cy="161535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0" y="6"/>
                </a:cxn>
                <a:cxn ang="0">
                  <a:pos x="4" y="62"/>
                </a:cxn>
                <a:cxn ang="0">
                  <a:pos x="4" y="62"/>
                </a:cxn>
                <a:cxn ang="0">
                  <a:pos x="182" y="68"/>
                </a:cxn>
                <a:cxn ang="0">
                  <a:pos x="188" y="0"/>
                </a:cxn>
              </a:cxnLst>
              <a:rect l="0" t="0" r="r" b="b"/>
              <a:pathLst>
                <a:path w="188" h="68">
                  <a:moveTo>
                    <a:pt x="188" y="0"/>
                  </a:moveTo>
                  <a:lnTo>
                    <a:pt x="0" y="6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182" y="6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B1B64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694"/>
            <p:cNvSpPr/>
            <p:nvPr/>
          </p:nvSpPr>
          <p:spPr bwMode="auto">
            <a:xfrm>
              <a:off x="2602487" y="4869473"/>
              <a:ext cx="418845" cy="180540"/>
            </a:xfrm>
            <a:custGeom>
              <a:avLst/>
              <a:gdLst/>
              <a:ahLst/>
              <a:cxnLst>
                <a:cxn ang="0">
                  <a:pos x="178" y="6"/>
                </a:cxn>
                <a:cxn ang="0">
                  <a:pos x="178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2" y="24"/>
                </a:cxn>
                <a:cxn ang="0">
                  <a:pos x="84" y="42"/>
                </a:cxn>
                <a:cxn ang="0">
                  <a:pos x="170" y="76"/>
                </a:cxn>
                <a:cxn ang="0">
                  <a:pos x="178" y="6"/>
                </a:cxn>
              </a:cxnLst>
              <a:rect l="0" t="0" r="r" b="b"/>
              <a:pathLst>
                <a:path w="178" h="76">
                  <a:moveTo>
                    <a:pt x="178" y="6"/>
                  </a:moveTo>
                  <a:lnTo>
                    <a:pt x="178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84" y="42"/>
                  </a:lnTo>
                  <a:lnTo>
                    <a:pt x="170" y="76"/>
                  </a:lnTo>
                  <a:lnTo>
                    <a:pt x="178" y="6"/>
                  </a:lnTo>
                  <a:close/>
                </a:path>
              </a:pathLst>
            </a:custGeom>
            <a:solidFill>
              <a:srgbClr val="E6DEB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695"/>
            <p:cNvSpPr/>
            <p:nvPr/>
          </p:nvSpPr>
          <p:spPr bwMode="auto">
            <a:xfrm>
              <a:off x="2602487" y="4883726"/>
              <a:ext cx="400021" cy="247054"/>
            </a:xfrm>
            <a:custGeom>
              <a:avLst/>
              <a:gdLst/>
              <a:ahLst/>
              <a:cxnLst>
                <a:cxn ang="0">
                  <a:pos x="170" y="70"/>
                </a:cxn>
                <a:cxn ang="0">
                  <a:pos x="170" y="70"/>
                </a:cxn>
                <a:cxn ang="0">
                  <a:pos x="84" y="36"/>
                </a:cxn>
                <a:cxn ang="0">
                  <a:pos x="42" y="18"/>
                </a:cxn>
                <a:cxn ang="0">
                  <a:pos x="0" y="0"/>
                </a:cxn>
                <a:cxn ang="0">
                  <a:pos x="8" y="104"/>
                </a:cxn>
                <a:cxn ang="0">
                  <a:pos x="8" y="104"/>
                </a:cxn>
                <a:cxn ang="0">
                  <a:pos x="88" y="90"/>
                </a:cxn>
                <a:cxn ang="0">
                  <a:pos x="128" y="84"/>
                </a:cxn>
                <a:cxn ang="0">
                  <a:pos x="168" y="78"/>
                </a:cxn>
                <a:cxn ang="0">
                  <a:pos x="170" y="70"/>
                </a:cxn>
              </a:cxnLst>
              <a:rect l="0" t="0" r="r" b="b"/>
              <a:pathLst>
                <a:path w="170" h="104">
                  <a:moveTo>
                    <a:pt x="170" y="70"/>
                  </a:moveTo>
                  <a:lnTo>
                    <a:pt x="170" y="70"/>
                  </a:lnTo>
                  <a:lnTo>
                    <a:pt x="84" y="36"/>
                  </a:lnTo>
                  <a:lnTo>
                    <a:pt x="42" y="18"/>
                  </a:lnTo>
                  <a:lnTo>
                    <a:pt x="0" y="0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8" y="90"/>
                  </a:lnTo>
                  <a:lnTo>
                    <a:pt x="128" y="84"/>
                  </a:lnTo>
                  <a:lnTo>
                    <a:pt x="168" y="78"/>
                  </a:lnTo>
                  <a:lnTo>
                    <a:pt x="170" y="70"/>
                  </a:lnTo>
                  <a:close/>
                </a:path>
              </a:pathLst>
            </a:custGeom>
            <a:solidFill>
              <a:srgbClr val="86514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696"/>
            <p:cNvSpPr/>
            <p:nvPr/>
          </p:nvSpPr>
          <p:spPr bwMode="auto">
            <a:xfrm>
              <a:off x="2621311" y="5069017"/>
              <a:ext cx="376490" cy="8551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30"/>
                </a:cxn>
                <a:cxn ang="0">
                  <a:pos x="156" y="36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20" y="6"/>
                </a:cxn>
                <a:cxn ang="0">
                  <a:pos x="80" y="12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60" h="36">
                  <a:moveTo>
                    <a:pt x="0" y="26"/>
                  </a:moveTo>
                  <a:lnTo>
                    <a:pt x="0" y="30"/>
                  </a:lnTo>
                  <a:lnTo>
                    <a:pt x="156" y="36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20" y="6"/>
                  </a:lnTo>
                  <a:lnTo>
                    <a:pt x="80" y="12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863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697"/>
            <p:cNvSpPr/>
            <p:nvPr/>
          </p:nvSpPr>
          <p:spPr bwMode="auto">
            <a:xfrm>
              <a:off x="2630724" y="4574909"/>
              <a:ext cx="348253" cy="570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148" y="20"/>
                </a:cxn>
                <a:cxn ang="0">
                  <a:pos x="132" y="0"/>
                </a:cxn>
                <a:cxn ang="0">
                  <a:pos x="18" y="0"/>
                </a:cxn>
              </a:cxnLst>
              <a:rect l="0" t="0" r="r" b="b"/>
              <a:pathLst>
                <a:path w="148" h="24">
                  <a:moveTo>
                    <a:pt x="18" y="0"/>
                  </a:moveTo>
                  <a:lnTo>
                    <a:pt x="0" y="24"/>
                  </a:lnTo>
                  <a:lnTo>
                    <a:pt x="148" y="20"/>
                  </a:lnTo>
                  <a:lnTo>
                    <a:pt x="13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C4E4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698"/>
            <p:cNvSpPr/>
            <p:nvPr/>
          </p:nvSpPr>
          <p:spPr bwMode="auto">
            <a:xfrm>
              <a:off x="2748377" y="4399120"/>
              <a:ext cx="108241" cy="71266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30"/>
                </a:cxn>
                <a:cxn ang="0">
                  <a:pos x="46" y="30"/>
                </a:cxn>
                <a:cxn ang="0">
                  <a:pos x="22" y="0"/>
                </a:cxn>
              </a:cxnLst>
              <a:rect l="0" t="0" r="r" b="b"/>
              <a:pathLst>
                <a:path w="46" h="30">
                  <a:moveTo>
                    <a:pt x="22" y="0"/>
                  </a:moveTo>
                  <a:lnTo>
                    <a:pt x="0" y="30"/>
                  </a:lnTo>
                  <a:lnTo>
                    <a:pt x="46" y="3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CDEB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699"/>
            <p:cNvSpPr/>
            <p:nvPr/>
          </p:nvSpPr>
          <p:spPr bwMode="auto">
            <a:xfrm>
              <a:off x="2710728" y="4470386"/>
              <a:ext cx="183539" cy="4751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0"/>
                </a:cxn>
                <a:cxn ang="0">
                  <a:pos x="78" y="20"/>
                </a:cxn>
                <a:cxn ang="0">
                  <a:pos x="62" y="0"/>
                </a:cxn>
                <a:cxn ang="0">
                  <a:pos x="16" y="0"/>
                </a:cxn>
              </a:cxnLst>
              <a:rect l="0" t="0" r="r" b="b"/>
              <a:pathLst>
                <a:path w="78" h="20">
                  <a:moveTo>
                    <a:pt x="16" y="0"/>
                  </a:moveTo>
                  <a:lnTo>
                    <a:pt x="0" y="20"/>
                  </a:lnTo>
                  <a:lnTo>
                    <a:pt x="78" y="20"/>
                  </a:lnTo>
                  <a:lnTo>
                    <a:pt x="6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4E4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700"/>
            <p:cNvSpPr/>
            <p:nvPr/>
          </p:nvSpPr>
          <p:spPr bwMode="auto">
            <a:xfrm>
              <a:off x="2673079" y="4517896"/>
              <a:ext cx="268249" cy="570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4"/>
                </a:cxn>
                <a:cxn ang="0">
                  <a:pos x="114" y="24"/>
                </a:cxn>
                <a:cxn ang="0">
                  <a:pos x="94" y="0"/>
                </a:cxn>
                <a:cxn ang="0">
                  <a:pos x="16" y="0"/>
                </a:cxn>
              </a:cxnLst>
              <a:rect l="0" t="0" r="r" b="b"/>
              <a:pathLst>
                <a:path w="114" h="24">
                  <a:moveTo>
                    <a:pt x="16" y="0"/>
                  </a:moveTo>
                  <a:lnTo>
                    <a:pt x="0" y="24"/>
                  </a:lnTo>
                  <a:lnTo>
                    <a:pt x="114" y="24"/>
                  </a:lnTo>
                  <a:lnTo>
                    <a:pt x="9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CDEB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701"/>
            <p:cNvSpPr/>
            <p:nvPr/>
          </p:nvSpPr>
          <p:spPr bwMode="auto">
            <a:xfrm>
              <a:off x="2588369" y="4622419"/>
              <a:ext cx="447082" cy="66515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28"/>
                </a:cxn>
                <a:cxn ang="0">
                  <a:pos x="190" y="28"/>
                </a:cxn>
                <a:cxn ang="0">
                  <a:pos x="166" y="0"/>
                </a:cxn>
                <a:cxn ang="0">
                  <a:pos x="18" y="4"/>
                </a:cxn>
              </a:cxnLst>
              <a:rect l="0" t="0" r="r" b="b"/>
              <a:pathLst>
                <a:path w="190" h="28">
                  <a:moveTo>
                    <a:pt x="18" y="4"/>
                  </a:moveTo>
                  <a:lnTo>
                    <a:pt x="0" y="28"/>
                  </a:lnTo>
                  <a:lnTo>
                    <a:pt x="190" y="28"/>
                  </a:lnTo>
                  <a:lnTo>
                    <a:pt x="166" y="0"/>
                  </a:lnTo>
                  <a:lnTo>
                    <a:pt x="18" y="4"/>
                  </a:lnTo>
                  <a:close/>
                </a:path>
              </a:pathLst>
            </a:custGeom>
            <a:solidFill>
              <a:srgbClr val="FCDEB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702"/>
            <p:cNvSpPr/>
            <p:nvPr/>
          </p:nvSpPr>
          <p:spPr bwMode="auto">
            <a:xfrm>
              <a:off x="2546013" y="4688934"/>
              <a:ext cx="531792" cy="570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226" y="24"/>
                </a:cxn>
                <a:cxn ang="0">
                  <a:pos x="208" y="0"/>
                </a:cxn>
                <a:cxn ang="0">
                  <a:pos x="18" y="0"/>
                </a:cxn>
              </a:cxnLst>
              <a:rect l="0" t="0" r="r" b="b"/>
              <a:pathLst>
                <a:path w="226" h="24">
                  <a:moveTo>
                    <a:pt x="18" y="0"/>
                  </a:moveTo>
                  <a:lnTo>
                    <a:pt x="0" y="24"/>
                  </a:lnTo>
                  <a:lnTo>
                    <a:pt x="226" y="24"/>
                  </a:lnTo>
                  <a:lnTo>
                    <a:pt x="20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C4E4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Rectangle 703"/>
            <p:cNvSpPr>
              <a:spLocks noChangeArrowheads="1"/>
            </p:cNvSpPr>
            <p:nvPr/>
          </p:nvSpPr>
          <p:spPr bwMode="auto">
            <a:xfrm>
              <a:off x="2658960" y="4798208"/>
              <a:ext cx="47061" cy="57013"/>
            </a:xfrm>
            <a:prstGeom prst="rect">
              <a:avLst/>
            </a:prstGeom>
            <a:solidFill>
              <a:srgbClr val="865149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Rectangle 704"/>
            <p:cNvSpPr>
              <a:spLocks noChangeArrowheads="1"/>
            </p:cNvSpPr>
            <p:nvPr/>
          </p:nvSpPr>
          <p:spPr bwMode="auto">
            <a:xfrm>
              <a:off x="2776613" y="4798208"/>
              <a:ext cx="42355" cy="57013"/>
            </a:xfrm>
            <a:prstGeom prst="rect">
              <a:avLst/>
            </a:prstGeom>
            <a:solidFill>
              <a:srgbClr val="865149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Rectangle 705"/>
            <p:cNvSpPr>
              <a:spLocks noChangeArrowheads="1"/>
            </p:cNvSpPr>
            <p:nvPr/>
          </p:nvSpPr>
          <p:spPr bwMode="auto">
            <a:xfrm>
              <a:off x="2903679" y="4798208"/>
              <a:ext cx="42355" cy="57013"/>
            </a:xfrm>
            <a:prstGeom prst="rect">
              <a:avLst/>
            </a:prstGeom>
            <a:solidFill>
              <a:srgbClr val="865149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706"/>
            <p:cNvSpPr/>
            <p:nvPr/>
          </p:nvSpPr>
          <p:spPr bwMode="auto">
            <a:xfrm>
              <a:off x="3830785" y="4494141"/>
              <a:ext cx="357665" cy="199544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0"/>
                </a:cxn>
                <a:cxn ang="0">
                  <a:pos x="0" y="84"/>
                </a:cxn>
                <a:cxn ang="0">
                  <a:pos x="152" y="76"/>
                </a:cxn>
                <a:cxn ang="0">
                  <a:pos x="152" y="0"/>
                </a:cxn>
              </a:cxnLst>
              <a:rect l="0" t="0" r="r" b="b"/>
              <a:pathLst>
                <a:path w="152" h="84">
                  <a:moveTo>
                    <a:pt x="152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152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B7AEA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707"/>
            <p:cNvSpPr/>
            <p:nvPr/>
          </p:nvSpPr>
          <p:spPr bwMode="auto">
            <a:xfrm>
              <a:off x="3830785" y="4674681"/>
              <a:ext cx="357665" cy="147282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0" y="8"/>
                </a:cxn>
                <a:cxn ang="0">
                  <a:pos x="0" y="46"/>
                </a:cxn>
                <a:cxn ang="0">
                  <a:pos x="152" y="62"/>
                </a:cxn>
                <a:cxn ang="0">
                  <a:pos x="152" y="0"/>
                </a:cxn>
              </a:cxnLst>
              <a:rect l="0" t="0" r="r" b="b"/>
              <a:pathLst>
                <a:path w="152" h="62">
                  <a:moveTo>
                    <a:pt x="152" y="0"/>
                  </a:moveTo>
                  <a:lnTo>
                    <a:pt x="0" y="8"/>
                  </a:lnTo>
                  <a:lnTo>
                    <a:pt x="0" y="46"/>
                  </a:lnTo>
                  <a:lnTo>
                    <a:pt x="152" y="6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90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708"/>
            <p:cNvSpPr/>
            <p:nvPr/>
          </p:nvSpPr>
          <p:spPr bwMode="auto">
            <a:xfrm>
              <a:off x="3830785" y="4783955"/>
              <a:ext cx="357665" cy="95021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152" y="40"/>
                </a:cxn>
                <a:cxn ang="0">
                  <a:pos x="152" y="16"/>
                </a:cxn>
              </a:cxnLst>
              <a:rect l="0" t="0" r="r" b="b"/>
              <a:pathLst>
                <a:path w="152" h="40">
                  <a:moveTo>
                    <a:pt x="152" y="16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52" y="40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rgbClr val="45796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709"/>
            <p:cNvSpPr/>
            <p:nvPr/>
          </p:nvSpPr>
          <p:spPr bwMode="auto">
            <a:xfrm>
              <a:off x="3830785" y="4874224"/>
              <a:ext cx="357665" cy="123527"/>
            </a:xfrm>
            <a:custGeom>
              <a:avLst/>
              <a:gdLst/>
              <a:ahLst/>
              <a:cxnLst>
                <a:cxn ang="0">
                  <a:pos x="152" y="2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152" y="52"/>
                </a:cxn>
                <a:cxn ang="0">
                  <a:pos x="152" y="2"/>
                </a:cxn>
              </a:cxnLst>
              <a:rect l="0" t="0" r="r" b="b"/>
              <a:pathLst>
                <a:path w="152" h="52">
                  <a:moveTo>
                    <a:pt x="152" y="2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152" y="52"/>
                  </a:lnTo>
                  <a:lnTo>
                    <a:pt x="152" y="2"/>
                  </a:lnTo>
                  <a:close/>
                </a:path>
              </a:pathLst>
            </a:custGeom>
            <a:solidFill>
              <a:srgbClr val="FFEBC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710"/>
            <p:cNvSpPr/>
            <p:nvPr/>
          </p:nvSpPr>
          <p:spPr bwMode="auto">
            <a:xfrm>
              <a:off x="3830785" y="4950241"/>
              <a:ext cx="357665" cy="123527"/>
            </a:xfrm>
            <a:custGeom>
              <a:avLst/>
              <a:gdLst/>
              <a:ahLst/>
              <a:cxnLst>
                <a:cxn ang="0">
                  <a:pos x="152" y="20"/>
                </a:cxn>
                <a:cxn ang="0">
                  <a:pos x="0" y="0"/>
                </a:cxn>
                <a:cxn ang="0">
                  <a:pos x="0" y="52"/>
                </a:cxn>
                <a:cxn ang="0">
                  <a:pos x="152" y="52"/>
                </a:cxn>
                <a:cxn ang="0">
                  <a:pos x="152" y="20"/>
                </a:cxn>
              </a:cxnLst>
              <a:rect l="0" t="0" r="r" b="b"/>
              <a:pathLst>
                <a:path w="152" h="52">
                  <a:moveTo>
                    <a:pt x="152" y="2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152" y="52"/>
                  </a:lnTo>
                  <a:lnTo>
                    <a:pt x="152" y="20"/>
                  </a:lnTo>
                  <a:close/>
                </a:path>
              </a:pathLst>
            </a:custGeom>
            <a:solidFill>
              <a:srgbClr val="956A6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711"/>
            <p:cNvSpPr/>
            <p:nvPr/>
          </p:nvSpPr>
          <p:spPr bwMode="auto">
            <a:xfrm>
              <a:off x="3830785" y="5073768"/>
              <a:ext cx="357665" cy="760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152" y="32"/>
                </a:cxn>
                <a:cxn ang="0">
                  <a:pos x="152" y="0"/>
                </a:cxn>
                <a:cxn ang="0">
                  <a:pos x="0" y="0"/>
                </a:cxn>
              </a:cxnLst>
              <a:rect l="0" t="0" r="r" b="b"/>
              <a:pathLst>
                <a:path w="152" h="32">
                  <a:moveTo>
                    <a:pt x="0" y="0"/>
                  </a:moveTo>
                  <a:lnTo>
                    <a:pt x="0" y="26"/>
                  </a:lnTo>
                  <a:lnTo>
                    <a:pt x="152" y="32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B9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Rectangle 712"/>
            <p:cNvSpPr>
              <a:spLocks noChangeArrowheads="1"/>
            </p:cNvSpPr>
            <p:nvPr/>
          </p:nvSpPr>
          <p:spPr bwMode="auto">
            <a:xfrm>
              <a:off x="3788430" y="4361112"/>
              <a:ext cx="447082" cy="175789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713"/>
            <p:cNvSpPr/>
            <p:nvPr/>
          </p:nvSpPr>
          <p:spPr bwMode="auto">
            <a:xfrm>
              <a:off x="3830785" y="4437128"/>
              <a:ext cx="47061" cy="42759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18" y="14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714"/>
            <p:cNvSpPr/>
            <p:nvPr/>
          </p:nvSpPr>
          <p:spPr bwMode="auto">
            <a:xfrm>
              <a:off x="3986087" y="4427626"/>
              <a:ext cx="42355" cy="42759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16" y="12"/>
                </a:cxn>
                <a:cxn ang="0">
                  <a:pos x="14" y="16"/>
                </a:cxn>
                <a:cxn ang="0">
                  <a:pos x="12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6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715"/>
            <p:cNvSpPr/>
            <p:nvPr/>
          </p:nvSpPr>
          <p:spPr bwMode="auto">
            <a:xfrm>
              <a:off x="4113153" y="4427626"/>
              <a:ext cx="42355" cy="42759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18" y="1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8" y="6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lnTo>
                    <a:pt x="18" y="8"/>
                  </a:lnTo>
                  <a:lnTo>
                    <a:pt x="18" y="1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Rectangle 716"/>
            <p:cNvSpPr>
              <a:spLocks noChangeArrowheads="1"/>
            </p:cNvSpPr>
            <p:nvPr/>
          </p:nvSpPr>
          <p:spPr bwMode="auto">
            <a:xfrm>
              <a:off x="4037855" y="4109306"/>
              <a:ext cx="98829" cy="251805"/>
            </a:xfrm>
            <a:prstGeom prst="rect">
              <a:avLst/>
            </a:prstGeom>
            <a:solidFill>
              <a:srgbClr val="BB9266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Rectangle 717"/>
            <p:cNvSpPr>
              <a:spLocks noChangeArrowheads="1"/>
            </p:cNvSpPr>
            <p:nvPr/>
          </p:nvSpPr>
          <p:spPr bwMode="auto">
            <a:xfrm>
              <a:off x="4004912" y="4090302"/>
              <a:ext cx="164714" cy="52261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Rectangle 718"/>
            <p:cNvSpPr>
              <a:spLocks noChangeArrowheads="1"/>
            </p:cNvSpPr>
            <p:nvPr/>
          </p:nvSpPr>
          <p:spPr bwMode="auto">
            <a:xfrm>
              <a:off x="3910790" y="4579660"/>
              <a:ext cx="42355" cy="76017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Rectangle 719"/>
            <p:cNvSpPr>
              <a:spLocks noChangeArrowheads="1"/>
            </p:cNvSpPr>
            <p:nvPr/>
          </p:nvSpPr>
          <p:spPr bwMode="auto">
            <a:xfrm>
              <a:off x="4061385" y="4579660"/>
              <a:ext cx="42355" cy="76017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Rectangle 720"/>
            <p:cNvSpPr>
              <a:spLocks noChangeArrowheads="1"/>
            </p:cNvSpPr>
            <p:nvPr/>
          </p:nvSpPr>
          <p:spPr bwMode="auto">
            <a:xfrm>
              <a:off x="4080210" y="4774452"/>
              <a:ext cx="47061" cy="80768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Rectangle 721"/>
            <p:cNvSpPr>
              <a:spLocks noChangeArrowheads="1"/>
            </p:cNvSpPr>
            <p:nvPr/>
          </p:nvSpPr>
          <p:spPr bwMode="auto">
            <a:xfrm>
              <a:off x="3887259" y="4874224"/>
              <a:ext cx="42355" cy="76017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Rectangle 722"/>
            <p:cNvSpPr>
              <a:spLocks noChangeArrowheads="1"/>
            </p:cNvSpPr>
            <p:nvPr/>
          </p:nvSpPr>
          <p:spPr bwMode="auto">
            <a:xfrm>
              <a:off x="4061385" y="4993000"/>
              <a:ext cx="42355" cy="80768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723"/>
            <p:cNvSpPr/>
            <p:nvPr/>
          </p:nvSpPr>
          <p:spPr bwMode="auto">
            <a:xfrm>
              <a:off x="7972175" y="5054764"/>
              <a:ext cx="51767" cy="52261"/>
            </a:xfrm>
            <a:custGeom>
              <a:avLst/>
              <a:gdLst/>
              <a:ahLst/>
              <a:cxnLst>
                <a:cxn ang="0">
                  <a:pos x="22" y="12"/>
                </a:cxn>
                <a:cxn ang="0">
                  <a:pos x="22" y="12"/>
                </a:cxn>
                <a:cxn ang="0">
                  <a:pos x="20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2"/>
                </a:cxn>
                <a:cxn ang="0">
                  <a:pos x="22" y="12"/>
                </a:cxn>
              </a:cxnLst>
              <a:rect l="0" t="0" r="r" b="b"/>
              <a:pathLst>
                <a:path w="22" h="22">
                  <a:moveTo>
                    <a:pt x="22" y="12"/>
                  </a:moveTo>
                  <a:lnTo>
                    <a:pt x="22" y="12"/>
                  </a:lnTo>
                  <a:lnTo>
                    <a:pt x="20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724"/>
            <p:cNvSpPr/>
            <p:nvPr/>
          </p:nvSpPr>
          <p:spPr bwMode="auto">
            <a:xfrm>
              <a:off x="8056885" y="4883726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725"/>
            <p:cNvSpPr/>
            <p:nvPr/>
          </p:nvSpPr>
          <p:spPr bwMode="auto">
            <a:xfrm>
              <a:off x="8202775" y="4755448"/>
              <a:ext cx="51767" cy="47510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2" h="20">
                  <a:moveTo>
                    <a:pt x="22" y="10"/>
                  </a:moveTo>
                  <a:lnTo>
                    <a:pt x="22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726"/>
            <p:cNvSpPr/>
            <p:nvPr/>
          </p:nvSpPr>
          <p:spPr bwMode="auto">
            <a:xfrm>
              <a:off x="8428669" y="4698435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727"/>
            <p:cNvSpPr/>
            <p:nvPr/>
          </p:nvSpPr>
          <p:spPr bwMode="auto">
            <a:xfrm>
              <a:off x="8626326" y="4764950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728"/>
            <p:cNvSpPr/>
            <p:nvPr/>
          </p:nvSpPr>
          <p:spPr bwMode="auto">
            <a:xfrm>
              <a:off x="8762804" y="4897979"/>
              <a:ext cx="47061" cy="52261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0" y="16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0" h="22">
                  <a:moveTo>
                    <a:pt x="20" y="12"/>
                  </a:moveTo>
                  <a:lnTo>
                    <a:pt x="20" y="12"/>
                  </a:lnTo>
                  <a:lnTo>
                    <a:pt x="20" y="16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729"/>
            <p:cNvSpPr/>
            <p:nvPr/>
          </p:nvSpPr>
          <p:spPr bwMode="auto">
            <a:xfrm>
              <a:off x="8809865" y="5050013"/>
              <a:ext cx="47061" cy="4751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4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65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730"/>
            <p:cNvSpPr/>
            <p:nvPr/>
          </p:nvSpPr>
          <p:spPr bwMode="auto">
            <a:xfrm>
              <a:off x="7736869" y="4446630"/>
              <a:ext cx="1407131" cy="693652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88" y="240"/>
                </a:cxn>
                <a:cxn ang="0">
                  <a:pos x="28" y="168"/>
                </a:cxn>
                <a:cxn ang="0">
                  <a:pos x="128" y="166"/>
                </a:cxn>
                <a:cxn ang="0">
                  <a:pos x="84" y="90"/>
                </a:cxn>
                <a:cxn ang="0">
                  <a:pos x="176" y="122"/>
                </a:cxn>
                <a:cxn ang="0">
                  <a:pos x="176" y="28"/>
                </a:cxn>
                <a:cxn ang="0">
                  <a:pos x="246" y="88"/>
                </a:cxn>
                <a:cxn ang="0">
                  <a:pos x="272" y="2"/>
                </a:cxn>
                <a:cxn ang="0">
                  <a:pos x="308" y="82"/>
                </a:cxn>
                <a:cxn ang="0">
                  <a:pos x="374" y="10"/>
                </a:cxn>
                <a:cxn ang="0">
                  <a:pos x="382" y="98"/>
                </a:cxn>
                <a:cxn ang="0">
                  <a:pos x="470" y="54"/>
                </a:cxn>
                <a:cxn ang="0">
                  <a:pos x="436" y="136"/>
                </a:cxn>
                <a:cxn ang="0">
                  <a:pos x="538" y="114"/>
                </a:cxn>
                <a:cxn ang="0">
                  <a:pos x="476" y="190"/>
                </a:cxn>
                <a:cxn ang="0">
                  <a:pos x="582" y="202"/>
                </a:cxn>
                <a:cxn ang="0">
                  <a:pos x="502" y="258"/>
                </a:cxn>
                <a:cxn ang="0">
                  <a:pos x="594" y="290"/>
                </a:cxn>
                <a:cxn ang="0">
                  <a:pos x="598" y="292"/>
                </a:cxn>
                <a:cxn ang="0">
                  <a:pos x="598" y="292"/>
                </a:cxn>
                <a:cxn ang="0">
                  <a:pos x="598" y="282"/>
                </a:cxn>
                <a:cxn ang="0">
                  <a:pos x="596" y="254"/>
                </a:cxn>
                <a:cxn ang="0">
                  <a:pos x="592" y="236"/>
                </a:cxn>
                <a:cxn ang="0">
                  <a:pos x="586" y="214"/>
                </a:cxn>
                <a:cxn ang="0">
                  <a:pos x="578" y="192"/>
                </a:cxn>
                <a:cxn ang="0">
                  <a:pos x="568" y="168"/>
                </a:cxn>
                <a:cxn ang="0">
                  <a:pos x="554" y="142"/>
                </a:cxn>
                <a:cxn ang="0">
                  <a:pos x="538" y="118"/>
                </a:cxn>
                <a:cxn ang="0">
                  <a:pos x="518" y="94"/>
                </a:cxn>
                <a:cxn ang="0">
                  <a:pos x="492" y="70"/>
                </a:cxn>
                <a:cxn ang="0">
                  <a:pos x="462" y="48"/>
                </a:cxn>
                <a:cxn ang="0">
                  <a:pos x="446" y="40"/>
                </a:cxn>
                <a:cxn ang="0">
                  <a:pos x="428" y="30"/>
                </a:cxn>
                <a:cxn ang="0">
                  <a:pos x="408" y="22"/>
                </a:cxn>
                <a:cxn ang="0">
                  <a:pos x="388" y="14"/>
                </a:cxn>
                <a:cxn ang="0">
                  <a:pos x="364" y="8"/>
                </a:cxn>
                <a:cxn ang="0">
                  <a:pos x="340" y="2"/>
                </a:cxn>
                <a:cxn ang="0">
                  <a:pos x="340" y="2"/>
                </a:cxn>
                <a:cxn ang="0">
                  <a:pos x="318" y="0"/>
                </a:cxn>
                <a:cxn ang="0">
                  <a:pos x="294" y="0"/>
                </a:cxn>
                <a:cxn ang="0">
                  <a:pos x="262" y="2"/>
                </a:cxn>
                <a:cxn ang="0">
                  <a:pos x="244" y="6"/>
                </a:cxn>
                <a:cxn ang="0">
                  <a:pos x="224" y="10"/>
                </a:cxn>
                <a:cxn ang="0">
                  <a:pos x="204" y="16"/>
                </a:cxn>
                <a:cxn ang="0">
                  <a:pos x="184" y="24"/>
                </a:cxn>
                <a:cxn ang="0">
                  <a:pos x="162" y="32"/>
                </a:cxn>
                <a:cxn ang="0">
                  <a:pos x="142" y="44"/>
                </a:cxn>
                <a:cxn ang="0">
                  <a:pos x="122" y="58"/>
                </a:cxn>
                <a:cxn ang="0">
                  <a:pos x="100" y="76"/>
                </a:cxn>
                <a:cxn ang="0">
                  <a:pos x="100" y="76"/>
                </a:cxn>
                <a:cxn ang="0">
                  <a:pos x="82" y="94"/>
                </a:cxn>
                <a:cxn ang="0">
                  <a:pos x="66" y="112"/>
                </a:cxn>
                <a:cxn ang="0">
                  <a:pos x="52" y="130"/>
                </a:cxn>
                <a:cxn ang="0">
                  <a:pos x="40" y="148"/>
                </a:cxn>
                <a:cxn ang="0">
                  <a:pos x="30" y="164"/>
                </a:cxn>
                <a:cxn ang="0">
                  <a:pos x="22" y="180"/>
                </a:cxn>
                <a:cxn ang="0">
                  <a:pos x="10" y="210"/>
                </a:cxn>
                <a:cxn ang="0">
                  <a:pos x="4" y="234"/>
                </a:cxn>
                <a:cxn ang="0">
                  <a:pos x="0" y="254"/>
                </a:cxn>
                <a:cxn ang="0">
                  <a:pos x="0" y="270"/>
                </a:cxn>
                <a:cxn ang="0">
                  <a:pos x="0" y="268"/>
                </a:cxn>
              </a:cxnLst>
              <a:rect l="0" t="0" r="r" b="b"/>
              <a:pathLst>
                <a:path w="598" h="292">
                  <a:moveTo>
                    <a:pt x="0" y="268"/>
                  </a:moveTo>
                  <a:lnTo>
                    <a:pt x="88" y="240"/>
                  </a:lnTo>
                  <a:lnTo>
                    <a:pt x="28" y="168"/>
                  </a:lnTo>
                  <a:lnTo>
                    <a:pt x="128" y="166"/>
                  </a:lnTo>
                  <a:lnTo>
                    <a:pt x="84" y="90"/>
                  </a:lnTo>
                  <a:lnTo>
                    <a:pt x="176" y="122"/>
                  </a:lnTo>
                  <a:lnTo>
                    <a:pt x="176" y="28"/>
                  </a:lnTo>
                  <a:lnTo>
                    <a:pt x="246" y="88"/>
                  </a:lnTo>
                  <a:lnTo>
                    <a:pt x="272" y="2"/>
                  </a:lnTo>
                  <a:lnTo>
                    <a:pt x="308" y="82"/>
                  </a:lnTo>
                  <a:lnTo>
                    <a:pt x="374" y="10"/>
                  </a:lnTo>
                  <a:lnTo>
                    <a:pt x="382" y="98"/>
                  </a:lnTo>
                  <a:lnTo>
                    <a:pt x="470" y="54"/>
                  </a:lnTo>
                  <a:lnTo>
                    <a:pt x="436" y="136"/>
                  </a:lnTo>
                  <a:lnTo>
                    <a:pt x="538" y="114"/>
                  </a:lnTo>
                  <a:lnTo>
                    <a:pt x="476" y="190"/>
                  </a:lnTo>
                  <a:lnTo>
                    <a:pt x="582" y="202"/>
                  </a:lnTo>
                  <a:lnTo>
                    <a:pt x="502" y="258"/>
                  </a:lnTo>
                  <a:lnTo>
                    <a:pt x="594" y="290"/>
                  </a:lnTo>
                  <a:lnTo>
                    <a:pt x="598" y="292"/>
                  </a:lnTo>
                  <a:lnTo>
                    <a:pt x="598" y="292"/>
                  </a:lnTo>
                  <a:lnTo>
                    <a:pt x="598" y="282"/>
                  </a:lnTo>
                  <a:lnTo>
                    <a:pt x="596" y="254"/>
                  </a:lnTo>
                  <a:lnTo>
                    <a:pt x="592" y="236"/>
                  </a:lnTo>
                  <a:lnTo>
                    <a:pt x="586" y="214"/>
                  </a:lnTo>
                  <a:lnTo>
                    <a:pt x="578" y="192"/>
                  </a:lnTo>
                  <a:lnTo>
                    <a:pt x="568" y="168"/>
                  </a:lnTo>
                  <a:lnTo>
                    <a:pt x="554" y="142"/>
                  </a:lnTo>
                  <a:lnTo>
                    <a:pt x="538" y="118"/>
                  </a:lnTo>
                  <a:lnTo>
                    <a:pt x="518" y="94"/>
                  </a:lnTo>
                  <a:lnTo>
                    <a:pt x="492" y="70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28" y="30"/>
                  </a:lnTo>
                  <a:lnTo>
                    <a:pt x="408" y="22"/>
                  </a:lnTo>
                  <a:lnTo>
                    <a:pt x="388" y="14"/>
                  </a:lnTo>
                  <a:lnTo>
                    <a:pt x="364" y="8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18" y="0"/>
                  </a:lnTo>
                  <a:lnTo>
                    <a:pt x="294" y="0"/>
                  </a:lnTo>
                  <a:lnTo>
                    <a:pt x="262" y="2"/>
                  </a:lnTo>
                  <a:lnTo>
                    <a:pt x="244" y="6"/>
                  </a:lnTo>
                  <a:lnTo>
                    <a:pt x="224" y="10"/>
                  </a:lnTo>
                  <a:lnTo>
                    <a:pt x="204" y="16"/>
                  </a:lnTo>
                  <a:lnTo>
                    <a:pt x="184" y="24"/>
                  </a:lnTo>
                  <a:lnTo>
                    <a:pt x="162" y="32"/>
                  </a:lnTo>
                  <a:lnTo>
                    <a:pt x="142" y="44"/>
                  </a:lnTo>
                  <a:lnTo>
                    <a:pt x="122" y="58"/>
                  </a:lnTo>
                  <a:lnTo>
                    <a:pt x="100" y="76"/>
                  </a:lnTo>
                  <a:lnTo>
                    <a:pt x="100" y="76"/>
                  </a:lnTo>
                  <a:lnTo>
                    <a:pt x="82" y="94"/>
                  </a:lnTo>
                  <a:lnTo>
                    <a:pt x="66" y="112"/>
                  </a:lnTo>
                  <a:lnTo>
                    <a:pt x="52" y="130"/>
                  </a:lnTo>
                  <a:lnTo>
                    <a:pt x="40" y="148"/>
                  </a:lnTo>
                  <a:lnTo>
                    <a:pt x="30" y="164"/>
                  </a:lnTo>
                  <a:lnTo>
                    <a:pt x="22" y="180"/>
                  </a:lnTo>
                  <a:lnTo>
                    <a:pt x="10" y="210"/>
                  </a:lnTo>
                  <a:lnTo>
                    <a:pt x="4" y="234"/>
                  </a:lnTo>
                  <a:lnTo>
                    <a:pt x="0" y="254"/>
                  </a:lnTo>
                  <a:lnTo>
                    <a:pt x="0" y="27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88C08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731"/>
            <p:cNvSpPr/>
            <p:nvPr/>
          </p:nvSpPr>
          <p:spPr bwMode="auto">
            <a:xfrm>
              <a:off x="7445089" y="5050013"/>
              <a:ext cx="225894" cy="950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6" y="4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22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96" h="40">
                  <a:moveTo>
                    <a:pt x="4" y="0"/>
                  </a:moveTo>
                  <a:lnTo>
                    <a:pt x="9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22"/>
                  </a:lnTo>
                  <a:lnTo>
                    <a:pt x="2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8668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732"/>
            <p:cNvSpPr/>
            <p:nvPr/>
          </p:nvSpPr>
          <p:spPr bwMode="auto">
            <a:xfrm>
              <a:off x="7125073" y="3558185"/>
              <a:ext cx="150596" cy="147282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2" y="62"/>
                </a:cxn>
                <a:cxn ang="0">
                  <a:pos x="52" y="62"/>
                </a:cxn>
                <a:cxn ang="0">
                  <a:pos x="56" y="54"/>
                </a:cxn>
                <a:cxn ang="0">
                  <a:pos x="62" y="34"/>
                </a:cxn>
                <a:cxn ang="0">
                  <a:pos x="64" y="24"/>
                </a:cxn>
                <a:cxn ang="0">
                  <a:pos x="62" y="14"/>
                </a:cxn>
                <a:cxn ang="0">
                  <a:pos x="60" y="10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34" y="0"/>
                </a:cxn>
                <a:cxn ang="0">
                  <a:pos x="26" y="4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32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4" h="62">
                  <a:moveTo>
                    <a:pt x="0" y="38"/>
                  </a:moveTo>
                  <a:lnTo>
                    <a:pt x="52" y="62"/>
                  </a:lnTo>
                  <a:lnTo>
                    <a:pt x="52" y="62"/>
                  </a:lnTo>
                  <a:lnTo>
                    <a:pt x="56" y="54"/>
                  </a:lnTo>
                  <a:lnTo>
                    <a:pt x="62" y="3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733"/>
            <p:cNvSpPr/>
            <p:nvPr/>
          </p:nvSpPr>
          <p:spPr bwMode="auto">
            <a:xfrm>
              <a:off x="7482738" y="3700717"/>
              <a:ext cx="150596" cy="147282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2" y="62"/>
                </a:cxn>
                <a:cxn ang="0">
                  <a:pos x="52" y="62"/>
                </a:cxn>
                <a:cxn ang="0">
                  <a:pos x="56" y="54"/>
                </a:cxn>
                <a:cxn ang="0">
                  <a:pos x="62" y="34"/>
                </a:cxn>
                <a:cxn ang="0">
                  <a:pos x="64" y="24"/>
                </a:cxn>
                <a:cxn ang="0">
                  <a:pos x="62" y="14"/>
                </a:cxn>
                <a:cxn ang="0">
                  <a:pos x="60" y="10"/>
                </a:cxn>
                <a:cxn ang="0">
                  <a:pos x="56" y="6"/>
                </a:cxn>
                <a:cxn ang="0">
                  <a:pos x="52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2" y="3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4" h="62">
                  <a:moveTo>
                    <a:pt x="0" y="38"/>
                  </a:moveTo>
                  <a:lnTo>
                    <a:pt x="52" y="62"/>
                  </a:lnTo>
                  <a:lnTo>
                    <a:pt x="52" y="62"/>
                  </a:lnTo>
                  <a:lnTo>
                    <a:pt x="56" y="54"/>
                  </a:lnTo>
                  <a:lnTo>
                    <a:pt x="62" y="3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734"/>
            <p:cNvSpPr/>
            <p:nvPr/>
          </p:nvSpPr>
          <p:spPr bwMode="auto">
            <a:xfrm>
              <a:off x="7355673" y="3924016"/>
              <a:ext cx="150596" cy="147282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52" y="62"/>
                </a:cxn>
                <a:cxn ang="0">
                  <a:pos x="52" y="62"/>
                </a:cxn>
                <a:cxn ang="0">
                  <a:pos x="56" y="54"/>
                </a:cxn>
                <a:cxn ang="0">
                  <a:pos x="62" y="34"/>
                </a:cxn>
                <a:cxn ang="0">
                  <a:pos x="64" y="24"/>
                </a:cxn>
                <a:cxn ang="0">
                  <a:pos x="62" y="14"/>
                </a:cxn>
                <a:cxn ang="0">
                  <a:pos x="60" y="8"/>
                </a:cxn>
                <a:cxn ang="0">
                  <a:pos x="56" y="6"/>
                </a:cxn>
                <a:cxn ang="0">
                  <a:pos x="52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8" y="8"/>
                </a:cxn>
                <a:cxn ang="0">
                  <a:pos x="12" y="16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64" h="62">
                  <a:moveTo>
                    <a:pt x="0" y="38"/>
                  </a:moveTo>
                  <a:lnTo>
                    <a:pt x="52" y="62"/>
                  </a:lnTo>
                  <a:lnTo>
                    <a:pt x="52" y="62"/>
                  </a:lnTo>
                  <a:lnTo>
                    <a:pt x="56" y="54"/>
                  </a:lnTo>
                  <a:lnTo>
                    <a:pt x="62" y="34"/>
                  </a:lnTo>
                  <a:lnTo>
                    <a:pt x="64" y="24"/>
                  </a:lnTo>
                  <a:lnTo>
                    <a:pt x="62" y="14"/>
                  </a:lnTo>
                  <a:lnTo>
                    <a:pt x="60" y="8"/>
                  </a:lnTo>
                  <a:lnTo>
                    <a:pt x="56" y="6"/>
                  </a:lnTo>
                  <a:lnTo>
                    <a:pt x="52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8"/>
                  </a:lnTo>
                  <a:lnTo>
                    <a:pt x="12" y="16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735"/>
            <p:cNvSpPr/>
            <p:nvPr/>
          </p:nvSpPr>
          <p:spPr bwMode="auto">
            <a:xfrm>
              <a:off x="7045068" y="3819493"/>
              <a:ext cx="145890" cy="14728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52" y="62"/>
                </a:cxn>
                <a:cxn ang="0">
                  <a:pos x="52" y="62"/>
                </a:cxn>
                <a:cxn ang="0">
                  <a:pos x="56" y="52"/>
                </a:cxn>
                <a:cxn ang="0">
                  <a:pos x="62" y="34"/>
                </a:cxn>
                <a:cxn ang="0">
                  <a:pos x="62" y="22"/>
                </a:cxn>
                <a:cxn ang="0">
                  <a:pos x="60" y="12"/>
                </a:cxn>
                <a:cxn ang="0">
                  <a:pos x="58" y="8"/>
                </a:cxn>
                <a:cxn ang="0">
                  <a:pos x="56" y="4"/>
                </a:cxn>
                <a:cxn ang="0">
                  <a:pos x="50" y="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24" y="2"/>
                </a:cxn>
                <a:cxn ang="0">
                  <a:pos x="16" y="8"/>
                </a:cxn>
                <a:cxn ang="0">
                  <a:pos x="10" y="16"/>
                </a:cxn>
                <a:cxn ang="0">
                  <a:pos x="2" y="30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62" h="62">
                  <a:moveTo>
                    <a:pt x="0" y="36"/>
                  </a:moveTo>
                  <a:lnTo>
                    <a:pt x="52" y="62"/>
                  </a:lnTo>
                  <a:lnTo>
                    <a:pt x="52" y="62"/>
                  </a:lnTo>
                  <a:lnTo>
                    <a:pt x="56" y="52"/>
                  </a:lnTo>
                  <a:lnTo>
                    <a:pt x="62" y="34"/>
                  </a:lnTo>
                  <a:lnTo>
                    <a:pt x="62" y="22"/>
                  </a:lnTo>
                  <a:lnTo>
                    <a:pt x="60" y="12"/>
                  </a:lnTo>
                  <a:lnTo>
                    <a:pt x="58" y="8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24" y="2"/>
                  </a:lnTo>
                  <a:lnTo>
                    <a:pt x="16" y="8"/>
                  </a:lnTo>
                  <a:lnTo>
                    <a:pt x="10" y="1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736"/>
            <p:cNvSpPr/>
            <p:nvPr/>
          </p:nvSpPr>
          <p:spPr bwMode="auto">
            <a:xfrm>
              <a:off x="5854419" y="4299348"/>
              <a:ext cx="461200" cy="584378"/>
            </a:xfrm>
            <a:custGeom>
              <a:avLst/>
              <a:gdLst/>
              <a:ahLst/>
              <a:cxnLst>
                <a:cxn ang="0">
                  <a:pos x="196" y="242"/>
                </a:cxn>
                <a:cxn ang="0">
                  <a:pos x="196" y="242"/>
                </a:cxn>
                <a:cxn ang="0">
                  <a:pos x="190" y="196"/>
                </a:cxn>
                <a:cxn ang="0">
                  <a:pos x="182" y="154"/>
                </a:cxn>
                <a:cxn ang="0">
                  <a:pos x="172" y="112"/>
                </a:cxn>
                <a:cxn ang="0">
                  <a:pos x="162" y="76"/>
                </a:cxn>
                <a:cxn ang="0">
                  <a:pos x="146" y="22"/>
                </a:cxn>
                <a:cxn ang="0">
                  <a:pos x="138" y="2"/>
                </a:cxn>
                <a:cxn ang="0">
                  <a:pos x="138" y="2"/>
                </a:cxn>
                <a:cxn ang="0">
                  <a:pos x="116" y="0"/>
                </a:cxn>
                <a:cxn ang="0">
                  <a:pos x="94" y="2"/>
                </a:cxn>
                <a:cxn ang="0">
                  <a:pos x="70" y="4"/>
                </a:cxn>
                <a:cxn ang="0">
                  <a:pos x="48" y="10"/>
                </a:cxn>
                <a:cxn ang="0">
                  <a:pos x="1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48"/>
                </a:cxn>
                <a:cxn ang="0">
                  <a:pos x="18" y="74"/>
                </a:cxn>
                <a:cxn ang="0">
                  <a:pos x="24" y="102"/>
                </a:cxn>
                <a:cxn ang="0">
                  <a:pos x="28" y="132"/>
                </a:cxn>
                <a:cxn ang="0">
                  <a:pos x="32" y="160"/>
                </a:cxn>
                <a:cxn ang="0">
                  <a:pos x="32" y="190"/>
                </a:cxn>
                <a:cxn ang="0">
                  <a:pos x="32" y="246"/>
                </a:cxn>
                <a:cxn ang="0">
                  <a:pos x="32" y="246"/>
                </a:cxn>
                <a:cxn ang="0">
                  <a:pos x="72" y="240"/>
                </a:cxn>
                <a:cxn ang="0">
                  <a:pos x="114" y="238"/>
                </a:cxn>
                <a:cxn ang="0">
                  <a:pos x="156" y="238"/>
                </a:cxn>
                <a:cxn ang="0">
                  <a:pos x="196" y="242"/>
                </a:cxn>
                <a:cxn ang="0">
                  <a:pos x="196" y="242"/>
                </a:cxn>
              </a:cxnLst>
              <a:rect l="0" t="0" r="r" b="b"/>
              <a:pathLst>
                <a:path w="196" h="246">
                  <a:moveTo>
                    <a:pt x="196" y="242"/>
                  </a:moveTo>
                  <a:lnTo>
                    <a:pt x="196" y="242"/>
                  </a:lnTo>
                  <a:lnTo>
                    <a:pt x="190" y="196"/>
                  </a:lnTo>
                  <a:lnTo>
                    <a:pt x="182" y="154"/>
                  </a:lnTo>
                  <a:lnTo>
                    <a:pt x="172" y="112"/>
                  </a:lnTo>
                  <a:lnTo>
                    <a:pt x="162" y="76"/>
                  </a:lnTo>
                  <a:lnTo>
                    <a:pt x="146" y="22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16" y="0"/>
                  </a:lnTo>
                  <a:lnTo>
                    <a:pt x="94" y="2"/>
                  </a:lnTo>
                  <a:lnTo>
                    <a:pt x="70" y="4"/>
                  </a:lnTo>
                  <a:lnTo>
                    <a:pt x="48" y="10"/>
                  </a:lnTo>
                  <a:lnTo>
                    <a:pt x="1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48"/>
                  </a:lnTo>
                  <a:lnTo>
                    <a:pt x="18" y="74"/>
                  </a:lnTo>
                  <a:lnTo>
                    <a:pt x="24" y="102"/>
                  </a:lnTo>
                  <a:lnTo>
                    <a:pt x="28" y="132"/>
                  </a:lnTo>
                  <a:lnTo>
                    <a:pt x="32" y="160"/>
                  </a:lnTo>
                  <a:lnTo>
                    <a:pt x="32" y="190"/>
                  </a:lnTo>
                  <a:lnTo>
                    <a:pt x="32" y="246"/>
                  </a:lnTo>
                  <a:lnTo>
                    <a:pt x="32" y="246"/>
                  </a:lnTo>
                  <a:lnTo>
                    <a:pt x="72" y="240"/>
                  </a:lnTo>
                  <a:lnTo>
                    <a:pt x="114" y="238"/>
                  </a:lnTo>
                  <a:lnTo>
                    <a:pt x="156" y="238"/>
                  </a:lnTo>
                  <a:lnTo>
                    <a:pt x="196" y="242"/>
                  </a:lnTo>
                  <a:lnTo>
                    <a:pt x="196" y="242"/>
                  </a:lnTo>
                  <a:close/>
                </a:path>
              </a:pathLst>
            </a:custGeom>
            <a:solidFill>
              <a:srgbClr val="D7CD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737"/>
            <p:cNvSpPr/>
            <p:nvPr/>
          </p:nvSpPr>
          <p:spPr bwMode="auto">
            <a:xfrm>
              <a:off x="5929717" y="4864722"/>
              <a:ext cx="390608" cy="52261"/>
            </a:xfrm>
            <a:custGeom>
              <a:avLst/>
              <a:gdLst/>
              <a:ahLst/>
              <a:cxnLst>
                <a:cxn ang="0">
                  <a:pos x="164" y="4"/>
                </a:cxn>
                <a:cxn ang="0">
                  <a:pos x="164" y="4"/>
                </a:cxn>
                <a:cxn ang="0">
                  <a:pos x="124" y="0"/>
                </a:cxn>
                <a:cxn ang="0">
                  <a:pos x="82" y="0"/>
                </a:cxn>
                <a:cxn ang="0">
                  <a:pos x="4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0" y="16"/>
                </a:cxn>
                <a:cxn ang="0">
                  <a:pos x="82" y="14"/>
                </a:cxn>
                <a:cxn ang="0">
                  <a:pos x="124" y="16"/>
                </a:cxn>
                <a:cxn ang="0">
                  <a:pos x="166" y="20"/>
                </a:cxn>
                <a:cxn ang="0">
                  <a:pos x="166" y="20"/>
                </a:cxn>
                <a:cxn ang="0">
                  <a:pos x="164" y="4"/>
                </a:cxn>
                <a:cxn ang="0">
                  <a:pos x="164" y="4"/>
                </a:cxn>
              </a:cxnLst>
              <a:rect l="0" t="0" r="r" b="b"/>
              <a:pathLst>
                <a:path w="166" h="22">
                  <a:moveTo>
                    <a:pt x="164" y="4"/>
                  </a:moveTo>
                  <a:lnTo>
                    <a:pt x="164" y="4"/>
                  </a:lnTo>
                  <a:lnTo>
                    <a:pt x="124" y="0"/>
                  </a:lnTo>
                  <a:lnTo>
                    <a:pt x="82" y="0"/>
                  </a:lnTo>
                  <a:lnTo>
                    <a:pt x="4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0" y="16"/>
                  </a:lnTo>
                  <a:lnTo>
                    <a:pt x="82" y="14"/>
                  </a:lnTo>
                  <a:lnTo>
                    <a:pt x="124" y="16"/>
                  </a:lnTo>
                  <a:lnTo>
                    <a:pt x="166" y="20"/>
                  </a:lnTo>
                  <a:lnTo>
                    <a:pt x="166" y="20"/>
                  </a:lnTo>
                  <a:lnTo>
                    <a:pt x="164" y="4"/>
                  </a:lnTo>
                  <a:lnTo>
                    <a:pt x="164" y="4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738"/>
            <p:cNvSpPr/>
            <p:nvPr/>
          </p:nvSpPr>
          <p:spPr bwMode="auto">
            <a:xfrm>
              <a:off x="5925011" y="4897980"/>
              <a:ext cx="400021" cy="76017"/>
            </a:xfrm>
            <a:custGeom>
              <a:avLst/>
              <a:gdLst/>
              <a:ahLst/>
              <a:cxnLst>
                <a:cxn ang="0">
                  <a:pos x="170" y="32"/>
                </a:cxn>
                <a:cxn ang="0">
                  <a:pos x="170" y="32"/>
                </a:cxn>
                <a:cxn ang="0">
                  <a:pos x="168" y="6"/>
                </a:cxn>
                <a:cxn ang="0">
                  <a:pos x="168" y="6"/>
                </a:cxn>
                <a:cxn ang="0">
                  <a:pos x="126" y="2"/>
                </a:cxn>
                <a:cxn ang="0">
                  <a:pos x="84" y="0"/>
                </a:cxn>
                <a:cxn ang="0">
                  <a:pos x="42" y="2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2" y="26"/>
                </a:cxn>
                <a:cxn ang="0">
                  <a:pos x="42" y="22"/>
                </a:cxn>
                <a:cxn ang="0">
                  <a:pos x="64" y="20"/>
                </a:cxn>
                <a:cxn ang="0">
                  <a:pos x="86" y="20"/>
                </a:cxn>
                <a:cxn ang="0">
                  <a:pos x="106" y="22"/>
                </a:cxn>
                <a:cxn ang="0">
                  <a:pos x="128" y="24"/>
                </a:cxn>
                <a:cxn ang="0">
                  <a:pos x="170" y="32"/>
                </a:cxn>
                <a:cxn ang="0">
                  <a:pos x="170" y="32"/>
                </a:cxn>
              </a:cxnLst>
              <a:rect l="0" t="0" r="r" b="b"/>
              <a:pathLst>
                <a:path w="170" h="32">
                  <a:moveTo>
                    <a:pt x="170" y="32"/>
                  </a:moveTo>
                  <a:lnTo>
                    <a:pt x="170" y="32"/>
                  </a:lnTo>
                  <a:lnTo>
                    <a:pt x="168" y="6"/>
                  </a:lnTo>
                  <a:lnTo>
                    <a:pt x="168" y="6"/>
                  </a:lnTo>
                  <a:lnTo>
                    <a:pt x="126" y="2"/>
                  </a:lnTo>
                  <a:lnTo>
                    <a:pt x="84" y="0"/>
                  </a:lnTo>
                  <a:lnTo>
                    <a:pt x="42" y="2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2" y="26"/>
                  </a:lnTo>
                  <a:lnTo>
                    <a:pt x="42" y="22"/>
                  </a:lnTo>
                  <a:lnTo>
                    <a:pt x="64" y="20"/>
                  </a:lnTo>
                  <a:lnTo>
                    <a:pt x="86" y="20"/>
                  </a:lnTo>
                  <a:lnTo>
                    <a:pt x="106" y="22"/>
                  </a:lnTo>
                  <a:lnTo>
                    <a:pt x="128" y="24"/>
                  </a:lnTo>
                  <a:lnTo>
                    <a:pt x="170" y="32"/>
                  </a:lnTo>
                  <a:lnTo>
                    <a:pt x="170" y="32"/>
                  </a:lnTo>
                  <a:close/>
                </a:path>
              </a:pathLst>
            </a:custGeom>
            <a:solidFill>
              <a:srgbClr val="83A7A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739"/>
            <p:cNvSpPr/>
            <p:nvPr/>
          </p:nvSpPr>
          <p:spPr bwMode="auto">
            <a:xfrm>
              <a:off x="5920305" y="4945490"/>
              <a:ext cx="409433" cy="85519"/>
            </a:xfrm>
            <a:custGeom>
              <a:avLst/>
              <a:gdLst/>
              <a:ahLst/>
              <a:cxnLst>
                <a:cxn ang="0">
                  <a:pos x="172" y="12"/>
                </a:cxn>
                <a:cxn ang="0">
                  <a:pos x="172" y="12"/>
                </a:cxn>
                <a:cxn ang="0">
                  <a:pos x="130" y="4"/>
                </a:cxn>
                <a:cxn ang="0">
                  <a:pos x="108" y="2"/>
                </a:cxn>
                <a:cxn ang="0">
                  <a:pos x="88" y="0"/>
                </a:cxn>
                <a:cxn ang="0">
                  <a:pos x="66" y="0"/>
                </a:cxn>
                <a:cxn ang="0">
                  <a:pos x="44" y="2"/>
                </a:cxn>
                <a:cxn ang="0">
                  <a:pos x="24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2" y="30"/>
                </a:cxn>
                <a:cxn ang="0">
                  <a:pos x="86" y="28"/>
                </a:cxn>
                <a:cxn ang="0">
                  <a:pos x="130" y="26"/>
                </a:cxn>
                <a:cxn ang="0">
                  <a:pos x="174" y="28"/>
                </a:cxn>
                <a:cxn ang="0">
                  <a:pos x="174" y="28"/>
                </a:cxn>
                <a:cxn ang="0">
                  <a:pos x="172" y="12"/>
                </a:cxn>
                <a:cxn ang="0">
                  <a:pos x="172" y="12"/>
                </a:cxn>
              </a:cxnLst>
              <a:rect l="0" t="0" r="r" b="b"/>
              <a:pathLst>
                <a:path w="174" h="36">
                  <a:moveTo>
                    <a:pt x="172" y="12"/>
                  </a:moveTo>
                  <a:lnTo>
                    <a:pt x="172" y="12"/>
                  </a:lnTo>
                  <a:lnTo>
                    <a:pt x="130" y="4"/>
                  </a:lnTo>
                  <a:lnTo>
                    <a:pt x="108" y="2"/>
                  </a:lnTo>
                  <a:lnTo>
                    <a:pt x="88" y="0"/>
                  </a:lnTo>
                  <a:lnTo>
                    <a:pt x="66" y="0"/>
                  </a:lnTo>
                  <a:lnTo>
                    <a:pt x="44" y="2"/>
                  </a:lnTo>
                  <a:lnTo>
                    <a:pt x="24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2" y="30"/>
                  </a:lnTo>
                  <a:lnTo>
                    <a:pt x="86" y="28"/>
                  </a:lnTo>
                  <a:lnTo>
                    <a:pt x="130" y="26"/>
                  </a:lnTo>
                  <a:lnTo>
                    <a:pt x="174" y="28"/>
                  </a:lnTo>
                  <a:lnTo>
                    <a:pt x="174" y="28"/>
                  </a:lnTo>
                  <a:lnTo>
                    <a:pt x="172" y="12"/>
                  </a:lnTo>
                  <a:lnTo>
                    <a:pt x="172" y="12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740"/>
            <p:cNvSpPr/>
            <p:nvPr/>
          </p:nvSpPr>
          <p:spPr bwMode="auto">
            <a:xfrm>
              <a:off x="5906186" y="5073768"/>
              <a:ext cx="423551" cy="90270"/>
            </a:xfrm>
            <a:custGeom>
              <a:avLst/>
              <a:gdLst/>
              <a:ahLst/>
              <a:cxnLst>
                <a:cxn ang="0">
                  <a:pos x="180" y="6"/>
                </a:cxn>
                <a:cxn ang="0">
                  <a:pos x="180" y="6"/>
                </a:cxn>
                <a:cxn ang="0">
                  <a:pos x="136" y="2"/>
                </a:cxn>
                <a:cxn ang="0">
                  <a:pos x="92" y="0"/>
                </a:cxn>
                <a:cxn ang="0">
                  <a:pos x="48" y="2"/>
                </a:cxn>
                <a:cxn ang="0">
                  <a:pos x="26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4" y="30"/>
                </a:cxn>
                <a:cxn ang="0">
                  <a:pos x="88" y="30"/>
                </a:cxn>
                <a:cxn ang="0">
                  <a:pos x="132" y="34"/>
                </a:cxn>
                <a:cxn ang="0">
                  <a:pos x="176" y="38"/>
                </a:cxn>
                <a:cxn ang="0">
                  <a:pos x="176" y="38"/>
                </a:cxn>
                <a:cxn ang="0">
                  <a:pos x="180" y="6"/>
                </a:cxn>
                <a:cxn ang="0">
                  <a:pos x="180" y="6"/>
                </a:cxn>
              </a:cxnLst>
              <a:rect l="0" t="0" r="r" b="b"/>
              <a:pathLst>
                <a:path w="180" h="38">
                  <a:moveTo>
                    <a:pt x="180" y="6"/>
                  </a:moveTo>
                  <a:lnTo>
                    <a:pt x="180" y="6"/>
                  </a:lnTo>
                  <a:lnTo>
                    <a:pt x="136" y="2"/>
                  </a:lnTo>
                  <a:lnTo>
                    <a:pt x="92" y="0"/>
                  </a:lnTo>
                  <a:lnTo>
                    <a:pt x="48" y="2"/>
                  </a:lnTo>
                  <a:lnTo>
                    <a:pt x="26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4" y="30"/>
                  </a:lnTo>
                  <a:lnTo>
                    <a:pt x="88" y="30"/>
                  </a:lnTo>
                  <a:lnTo>
                    <a:pt x="132" y="34"/>
                  </a:lnTo>
                  <a:lnTo>
                    <a:pt x="176" y="38"/>
                  </a:lnTo>
                  <a:lnTo>
                    <a:pt x="176" y="38"/>
                  </a:lnTo>
                  <a:lnTo>
                    <a:pt x="180" y="6"/>
                  </a:lnTo>
                  <a:lnTo>
                    <a:pt x="180" y="6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741"/>
            <p:cNvSpPr/>
            <p:nvPr/>
          </p:nvSpPr>
          <p:spPr bwMode="auto">
            <a:xfrm>
              <a:off x="5910892" y="5007254"/>
              <a:ext cx="418845" cy="90270"/>
            </a:xfrm>
            <a:custGeom>
              <a:avLst/>
              <a:gdLst/>
              <a:ahLst/>
              <a:cxnLst>
                <a:cxn ang="0">
                  <a:pos x="178" y="34"/>
                </a:cxn>
                <a:cxn ang="0">
                  <a:pos x="178" y="34"/>
                </a:cxn>
                <a:cxn ang="0">
                  <a:pos x="178" y="2"/>
                </a:cxn>
                <a:cxn ang="0">
                  <a:pos x="178" y="2"/>
                </a:cxn>
                <a:cxn ang="0">
                  <a:pos x="134" y="0"/>
                </a:cxn>
                <a:cxn ang="0">
                  <a:pos x="90" y="2"/>
                </a:cxn>
                <a:cxn ang="0">
                  <a:pos x="46" y="4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4" y="34"/>
                </a:cxn>
                <a:cxn ang="0">
                  <a:pos x="46" y="30"/>
                </a:cxn>
                <a:cxn ang="0">
                  <a:pos x="90" y="28"/>
                </a:cxn>
                <a:cxn ang="0">
                  <a:pos x="134" y="30"/>
                </a:cxn>
                <a:cxn ang="0">
                  <a:pos x="178" y="34"/>
                </a:cxn>
                <a:cxn ang="0">
                  <a:pos x="178" y="34"/>
                </a:cxn>
              </a:cxnLst>
              <a:rect l="0" t="0" r="r" b="b"/>
              <a:pathLst>
                <a:path w="178" h="38">
                  <a:moveTo>
                    <a:pt x="178" y="34"/>
                  </a:moveTo>
                  <a:lnTo>
                    <a:pt x="178" y="3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34" y="0"/>
                  </a:lnTo>
                  <a:lnTo>
                    <a:pt x="90" y="2"/>
                  </a:lnTo>
                  <a:lnTo>
                    <a:pt x="46" y="4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4" y="34"/>
                  </a:lnTo>
                  <a:lnTo>
                    <a:pt x="46" y="30"/>
                  </a:lnTo>
                  <a:lnTo>
                    <a:pt x="90" y="28"/>
                  </a:lnTo>
                  <a:lnTo>
                    <a:pt x="134" y="30"/>
                  </a:lnTo>
                  <a:lnTo>
                    <a:pt x="178" y="34"/>
                  </a:lnTo>
                  <a:lnTo>
                    <a:pt x="178" y="34"/>
                  </a:lnTo>
                  <a:close/>
                </a:path>
              </a:pathLst>
            </a:custGeom>
            <a:solidFill>
              <a:srgbClr val="83A7A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742"/>
            <p:cNvSpPr/>
            <p:nvPr/>
          </p:nvSpPr>
          <p:spPr bwMode="auto">
            <a:xfrm>
              <a:off x="5769709" y="4066547"/>
              <a:ext cx="503555" cy="432345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214" y="128"/>
                </a:cxn>
                <a:cxn ang="0">
                  <a:pos x="84" y="0"/>
                </a:cxn>
                <a:cxn ang="0">
                  <a:pos x="0" y="182"/>
                </a:cxn>
              </a:cxnLst>
              <a:rect l="0" t="0" r="r" b="b"/>
              <a:pathLst>
                <a:path w="214" h="182">
                  <a:moveTo>
                    <a:pt x="0" y="182"/>
                  </a:moveTo>
                  <a:lnTo>
                    <a:pt x="214" y="128"/>
                  </a:lnTo>
                  <a:lnTo>
                    <a:pt x="84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C6D6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743"/>
            <p:cNvSpPr/>
            <p:nvPr/>
          </p:nvSpPr>
          <p:spPr bwMode="auto">
            <a:xfrm>
              <a:off x="6019133" y="4218580"/>
              <a:ext cx="51767" cy="52261"/>
            </a:xfrm>
            <a:custGeom>
              <a:avLst/>
              <a:gdLst/>
              <a:ahLst/>
              <a:cxnLst>
                <a:cxn ang="0">
                  <a:pos x="20" y="18"/>
                </a:cxn>
                <a:cxn ang="0">
                  <a:pos x="20" y="18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2" y="8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0" y="18"/>
                </a:cxn>
              </a:cxnLst>
              <a:rect l="0" t="0" r="r" b="b"/>
              <a:pathLst>
                <a:path w="22" h="22">
                  <a:moveTo>
                    <a:pt x="20" y="18"/>
                  </a:moveTo>
                  <a:lnTo>
                    <a:pt x="20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2" y="8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0" y="18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744"/>
            <p:cNvSpPr/>
            <p:nvPr/>
          </p:nvSpPr>
          <p:spPr bwMode="auto">
            <a:xfrm>
              <a:off x="6146199" y="4294597"/>
              <a:ext cx="51767" cy="52261"/>
            </a:xfrm>
            <a:custGeom>
              <a:avLst/>
              <a:gdLst/>
              <a:ahLst/>
              <a:cxnLst>
                <a:cxn ang="0">
                  <a:pos x="20" y="18"/>
                </a:cxn>
                <a:cxn ang="0">
                  <a:pos x="20" y="18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0" y="18"/>
                </a:cxn>
              </a:cxnLst>
              <a:rect l="0" t="0" r="r" b="b"/>
              <a:pathLst>
                <a:path w="22" h="22">
                  <a:moveTo>
                    <a:pt x="20" y="18"/>
                  </a:moveTo>
                  <a:lnTo>
                    <a:pt x="20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0" y="18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745"/>
            <p:cNvSpPr/>
            <p:nvPr/>
          </p:nvSpPr>
          <p:spPr bwMode="auto">
            <a:xfrm>
              <a:off x="6005015" y="4342108"/>
              <a:ext cx="47061" cy="52261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8" y="16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0" y="4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8" y="16"/>
                </a:cxn>
                <a:cxn ang="0">
                  <a:pos x="18" y="16"/>
                </a:cxn>
              </a:cxnLst>
              <a:rect l="0" t="0" r="r" b="b"/>
              <a:pathLst>
                <a:path w="20" h="22">
                  <a:moveTo>
                    <a:pt x="18" y="16"/>
                  </a:moveTo>
                  <a:lnTo>
                    <a:pt x="18" y="16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8" y="16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746"/>
            <p:cNvSpPr/>
            <p:nvPr/>
          </p:nvSpPr>
          <p:spPr bwMode="auto">
            <a:xfrm>
              <a:off x="5854419" y="4394369"/>
              <a:ext cx="51767" cy="52261"/>
            </a:xfrm>
            <a:custGeom>
              <a:avLst/>
              <a:gdLst/>
              <a:ahLst/>
              <a:cxnLst>
                <a:cxn ang="0">
                  <a:pos x="20" y="16"/>
                </a:cxn>
                <a:cxn ang="0">
                  <a:pos x="20" y="16"/>
                </a:cxn>
                <a:cxn ang="0">
                  <a:pos x="18" y="20"/>
                </a:cxn>
                <a:cxn ang="0">
                  <a:pos x="14" y="22"/>
                </a:cxn>
                <a:cxn ang="0">
                  <a:pos x="10" y="2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20" y="16"/>
                </a:cxn>
                <a:cxn ang="0">
                  <a:pos x="20" y="16"/>
                </a:cxn>
              </a:cxnLst>
              <a:rect l="0" t="0" r="r" b="b"/>
              <a:pathLst>
                <a:path w="22" h="22">
                  <a:moveTo>
                    <a:pt x="20" y="16"/>
                  </a:moveTo>
                  <a:lnTo>
                    <a:pt x="20" y="16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0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0" y="16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747"/>
            <p:cNvSpPr/>
            <p:nvPr/>
          </p:nvSpPr>
          <p:spPr bwMode="auto">
            <a:xfrm>
              <a:off x="5920305" y="4237585"/>
              <a:ext cx="47061" cy="52261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0" y="6"/>
                </a:cxn>
                <a:cxn ang="0">
                  <a:pos x="20" y="10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20" h="22">
                  <a:moveTo>
                    <a:pt x="18" y="18"/>
                  </a:move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748"/>
            <p:cNvSpPr/>
            <p:nvPr/>
          </p:nvSpPr>
          <p:spPr bwMode="auto">
            <a:xfrm>
              <a:off x="5943835" y="4090302"/>
              <a:ext cx="51767" cy="52261"/>
            </a:xfrm>
            <a:custGeom>
              <a:avLst/>
              <a:gdLst/>
              <a:ahLst/>
              <a:cxnLst>
                <a:cxn ang="0">
                  <a:pos x="20" y="18"/>
                </a:cxn>
                <a:cxn ang="0">
                  <a:pos x="20" y="18"/>
                </a:cxn>
                <a:cxn ang="0">
                  <a:pos x="16" y="20"/>
                </a:cxn>
                <a:cxn ang="0">
                  <a:pos x="12" y="22"/>
                </a:cxn>
                <a:cxn ang="0">
                  <a:pos x="8" y="22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20" y="6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0" y="18"/>
                </a:cxn>
              </a:cxnLst>
              <a:rect l="0" t="0" r="r" b="b"/>
              <a:pathLst>
                <a:path w="22" h="22">
                  <a:moveTo>
                    <a:pt x="20" y="18"/>
                  </a:moveTo>
                  <a:lnTo>
                    <a:pt x="20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0" y="18"/>
                  </a:lnTo>
                  <a:close/>
                </a:path>
              </a:pathLst>
            </a:custGeom>
            <a:solidFill>
              <a:srgbClr val="6D928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749"/>
            <p:cNvSpPr/>
            <p:nvPr/>
          </p:nvSpPr>
          <p:spPr bwMode="auto">
            <a:xfrm>
              <a:off x="5957954" y="4494141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4" y="38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16" y="48"/>
                </a:cxn>
                <a:cxn ang="0">
                  <a:pos x="10" y="50"/>
                </a:cxn>
                <a:cxn ang="0">
                  <a:pos x="6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4" y="3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750"/>
            <p:cNvSpPr/>
            <p:nvPr/>
          </p:nvSpPr>
          <p:spPr bwMode="auto">
            <a:xfrm>
              <a:off x="5957954" y="4494141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4" y="38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16" y="48"/>
                </a:cxn>
                <a:cxn ang="0">
                  <a:pos x="10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4" y="3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16" y="48"/>
                  </a:lnTo>
                  <a:lnTo>
                    <a:pt x="10" y="5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751"/>
            <p:cNvSpPr/>
            <p:nvPr/>
          </p:nvSpPr>
          <p:spPr bwMode="auto">
            <a:xfrm>
              <a:off x="6179142" y="4579660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4" y="4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16" y="48"/>
                </a:cxn>
                <a:cxn ang="0">
                  <a:pos x="10" y="50"/>
                </a:cxn>
                <a:cxn ang="0">
                  <a:pos x="6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4" y="4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752"/>
            <p:cNvSpPr/>
            <p:nvPr/>
          </p:nvSpPr>
          <p:spPr bwMode="auto">
            <a:xfrm>
              <a:off x="6179142" y="4579660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4" y="4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16" y="48"/>
                </a:cxn>
                <a:cxn ang="0">
                  <a:pos x="10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4" y="4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16" y="48"/>
                  </a:lnTo>
                  <a:lnTo>
                    <a:pt x="10" y="5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753"/>
            <p:cNvSpPr/>
            <p:nvPr/>
          </p:nvSpPr>
          <p:spPr bwMode="auto">
            <a:xfrm>
              <a:off x="5962660" y="4707938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2" y="4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16" y="48"/>
                </a:cxn>
                <a:cxn ang="0">
                  <a:pos x="10" y="50"/>
                </a:cxn>
                <a:cxn ang="0">
                  <a:pos x="6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2" y="4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16" y="48"/>
                  </a:lnTo>
                  <a:lnTo>
                    <a:pt x="10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86574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754"/>
            <p:cNvSpPr/>
            <p:nvPr/>
          </p:nvSpPr>
          <p:spPr bwMode="auto">
            <a:xfrm>
              <a:off x="5962660" y="4707938"/>
              <a:ext cx="65886" cy="118776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2" y="40"/>
                </a:cxn>
                <a:cxn ang="0">
                  <a:pos x="0" y="22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2" y="12"/>
                </a:cxn>
                <a:cxn ang="0">
                  <a:pos x="24" y="20"/>
                </a:cxn>
                <a:cxn ang="0">
                  <a:pos x="28" y="48"/>
                </a:cxn>
                <a:cxn ang="0">
                  <a:pos x="28" y="48"/>
                </a:cxn>
                <a:cxn ang="0">
                  <a:pos x="16" y="48"/>
                </a:cxn>
                <a:cxn ang="0">
                  <a:pos x="10" y="50"/>
                </a:cxn>
              </a:cxnLst>
              <a:rect l="0" t="0" r="r" b="b"/>
              <a:pathLst>
                <a:path w="28" h="50">
                  <a:moveTo>
                    <a:pt x="6" y="50"/>
                  </a:moveTo>
                  <a:lnTo>
                    <a:pt x="6" y="50"/>
                  </a:lnTo>
                  <a:lnTo>
                    <a:pt x="2" y="40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8" y="6"/>
                  </a:lnTo>
                  <a:lnTo>
                    <a:pt x="22" y="12"/>
                  </a:lnTo>
                  <a:lnTo>
                    <a:pt x="24" y="2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16" y="48"/>
                  </a:lnTo>
                  <a:lnTo>
                    <a:pt x="10" y="5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755"/>
            <p:cNvSpPr/>
            <p:nvPr/>
          </p:nvSpPr>
          <p:spPr bwMode="auto">
            <a:xfrm>
              <a:off x="4852014" y="4470386"/>
              <a:ext cx="823572" cy="684150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0" y="284"/>
                </a:cxn>
                <a:cxn ang="0">
                  <a:pos x="0" y="272"/>
                </a:cxn>
                <a:cxn ang="0">
                  <a:pos x="4" y="244"/>
                </a:cxn>
                <a:cxn ang="0">
                  <a:pos x="12" y="204"/>
                </a:cxn>
                <a:cxn ang="0">
                  <a:pos x="18" y="180"/>
                </a:cxn>
                <a:cxn ang="0">
                  <a:pos x="24" y="156"/>
                </a:cxn>
                <a:cxn ang="0">
                  <a:pos x="34" y="130"/>
                </a:cxn>
                <a:cxn ang="0">
                  <a:pos x="44" y="106"/>
                </a:cxn>
                <a:cxn ang="0">
                  <a:pos x="58" y="82"/>
                </a:cxn>
                <a:cxn ang="0">
                  <a:pos x="72" y="60"/>
                </a:cxn>
                <a:cxn ang="0">
                  <a:pos x="90" y="40"/>
                </a:cxn>
                <a:cxn ang="0">
                  <a:pos x="112" y="24"/>
                </a:cxn>
                <a:cxn ang="0">
                  <a:pos x="122" y="18"/>
                </a:cxn>
                <a:cxn ang="0">
                  <a:pos x="134" y="12"/>
                </a:cxn>
                <a:cxn ang="0">
                  <a:pos x="146" y="6"/>
                </a:cxn>
                <a:cxn ang="0">
                  <a:pos x="160" y="2"/>
                </a:cxn>
                <a:cxn ang="0">
                  <a:pos x="160" y="2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200" y="0"/>
                </a:cxn>
                <a:cxn ang="0">
                  <a:pos x="212" y="2"/>
                </a:cxn>
                <a:cxn ang="0">
                  <a:pos x="234" y="8"/>
                </a:cxn>
                <a:cxn ang="0">
                  <a:pos x="254" y="18"/>
                </a:cxn>
                <a:cxn ang="0">
                  <a:pos x="272" y="32"/>
                </a:cxn>
                <a:cxn ang="0">
                  <a:pos x="288" y="48"/>
                </a:cxn>
                <a:cxn ang="0">
                  <a:pos x="302" y="68"/>
                </a:cxn>
                <a:cxn ang="0">
                  <a:pos x="314" y="90"/>
                </a:cxn>
                <a:cxn ang="0">
                  <a:pos x="326" y="114"/>
                </a:cxn>
                <a:cxn ang="0">
                  <a:pos x="334" y="138"/>
                </a:cxn>
                <a:cxn ang="0">
                  <a:pos x="340" y="164"/>
                </a:cxn>
                <a:cxn ang="0">
                  <a:pos x="346" y="190"/>
                </a:cxn>
                <a:cxn ang="0">
                  <a:pos x="350" y="216"/>
                </a:cxn>
                <a:cxn ang="0">
                  <a:pos x="350" y="242"/>
                </a:cxn>
                <a:cxn ang="0">
                  <a:pos x="350" y="266"/>
                </a:cxn>
                <a:cxn ang="0">
                  <a:pos x="348" y="288"/>
                </a:cxn>
                <a:cxn ang="0">
                  <a:pos x="0" y="284"/>
                </a:cxn>
              </a:cxnLst>
              <a:rect l="0" t="0" r="r" b="b"/>
              <a:pathLst>
                <a:path w="350" h="288">
                  <a:moveTo>
                    <a:pt x="0" y="284"/>
                  </a:moveTo>
                  <a:lnTo>
                    <a:pt x="0" y="284"/>
                  </a:lnTo>
                  <a:lnTo>
                    <a:pt x="0" y="272"/>
                  </a:lnTo>
                  <a:lnTo>
                    <a:pt x="4" y="244"/>
                  </a:lnTo>
                  <a:lnTo>
                    <a:pt x="12" y="204"/>
                  </a:lnTo>
                  <a:lnTo>
                    <a:pt x="18" y="180"/>
                  </a:lnTo>
                  <a:lnTo>
                    <a:pt x="24" y="156"/>
                  </a:lnTo>
                  <a:lnTo>
                    <a:pt x="34" y="130"/>
                  </a:lnTo>
                  <a:lnTo>
                    <a:pt x="44" y="106"/>
                  </a:lnTo>
                  <a:lnTo>
                    <a:pt x="58" y="82"/>
                  </a:lnTo>
                  <a:lnTo>
                    <a:pt x="72" y="60"/>
                  </a:lnTo>
                  <a:lnTo>
                    <a:pt x="90" y="40"/>
                  </a:lnTo>
                  <a:lnTo>
                    <a:pt x="112" y="24"/>
                  </a:lnTo>
                  <a:lnTo>
                    <a:pt x="122" y="18"/>
                  </a:lnTo>
                  <a:lnTo>
                    <a:pt x="134" y="12"/>
                  </a:lnTo>
                  <a:lnTo>
                    <a:pt x="146" y="6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74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12" y="2"/>
                  </a:lnTo>
                  <a:lnTo>
                    <a:pt x="234" y="8"/>
                  </a:lnTo>
                  <a:lnTo>
                    <a:pt x="254" y="18"/>
                  </a:lnTo>
                  <a:lnTo>
                    <a:pt x="272" y="32"/>
                  </a:lnTo>
                  <a:lnTo>
                    <a:pt x="288" y="48"/>
                  </a:lnTo>
                  <a:lnTo>
                    <a:pt x="302" y="68"/>
                  </a:lnTo>
                  <a:lnTo>
                    <a:pt x="314" y="90"/>
                  </a:lnTo>
                  <a:lnTo>
                    <a:pt x="326" y="114"/>
                  </a:lnTo>
                  <a:lnTo>
                    <a:pt x="334" y="138"/>
                  </a:lnTo>
                  <a:lnTo>
                    <a:pt x="340" y="164"/>
                  </a:lnTo>
                  <a:lnTo>
                    <a:pt x="346" y="190"/>
                  </a:lnTo>
                  <a:lnTo>
                    <a:pt x="350" y="216"/>
                  </a:lnTo>
                  <a:lnTo>
                    <a:pt x="350" y="242"/>
                  </a:lnTo>
                  <a:lnTo>
                    <a:pt x="350" y="266"/>
                  </a:lnTo>
                  <a:lnTo>
                    <a:pt x="348" y="288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F792C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756"/>
            <p:cNvSpPr/>
            <p:nvPr/>
          </p:nvSpPr>
          <p:spPr bwMode="auto">
            <a:xfrm>
              <a:off x="4979080" y="4665178"/>
              <a:ext cx="569441" cy="48935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204"/>
                </a:cxn>
                <a:cxn ang="0">
                  <a:pos x="4" y="176"/>
                </a:cxn>
                <a:cxn ang="0">
                  <a:pos x="8" y="146"/>
                </a:cxn>
                <a:cxn ang="0">
                  <a:pos x="18" y="112"/>
                </a:cxn>
                <a:cxn ang="0">
                  <a:pos x="24" y="94"/>
                </a:cxn>
                <a:cxn ang="0">
                  <a:pos x="32" y="76"/>
                </a:cxn>
                <a:cxn ang="0">
                  <a:pos x="40" y="58"/>
                </a:cxn>
                <a:cxn ang="0">
                  <a:pos x="50" y="44"/>
                </a:cxn>
                <a:cxn ang="0">
                  <a:pos x="64" y="30"/>
                </a:cxn>
                <a:cxn ang="0">
                  <a:pos x="78" y="18"/>
                </a:cxn>
                <a:cxn ang="0">
                  <a:pos x="92" y="8"/>
                </a:cxn>
                <a:cxn ang="0">
                  <a:pos x="110" y="2"/>
                </a:cxn>
                <a:cxn ang="0">
                  <a:pos x="110" y="2"/>
                </a:cxn>
                <a:cxn ang="0">
                  <a:pos x="130" y="0"/>
                </a:cxn>
                <a:cxn ang="0">
                  <a:pos x="146" y="0"/>
                </a:cxn>
                <a:cxn ang="0">
                  <a:pos x="162" y="6"/>
                </a:cxn>
                <a:cxn ang="0">
                  <a:pos x="174" y="12"/>
                </a:cxn>
                <a:cxn ang="0">
                  <a:pos x="188" y="22"/>
                </a:cxn>
                <a:cxn ang="0">
                  <a:pos x="198" y="34"/>
                </a:cxn>
                <a:cxn ang="0">
                  <a:pos x="208" y="48"/>
                </a:cxn>
                <a:cxn ang="0">
                  <a:pos x="216" y="64"/>
                </a:cxn>
                <a:cxn ang="0">
                  <a:pos x="224" y="82"/>
                </a:cxn>
                <a:cxn ang="0">
                  <a:pos x="230" y="100"/>
                </a:cxn>
                <a:cxn ang="0">
                  <a:pos x="234" y="118"/>
                </a:cxn>
                <a:cxn ang="0">
                  <a:pos x="238" y="136"/>
                </a:cxn>
                <a:cxn ang="0">
                  <a:pos x="242" y="174"/>
                </a:cxn>
                <a:cxn ang="0">
                  <a:pos x="240" y="206"/>
                </a:cxn>
                <a:cxn ang="0">
                  <a:pos x="0" y="204"/>
                </a:cxn>
              </a:cxnLst>
              <a:rect l="0" t="0" r="r" b="b"/>
              <a:pathLst>
                <a:path w="242" h="206">
                  <a:moveTo>
                    <a:pt x="0" y="204"/>
                  </a:moveTo>
                  <a:lnTo>
                    <a:pt x="0" y="204"/>
                  </a:lnTo>
                  <a:lnTo>
                    <a:pt x="4" y="176"/>
                  </a:lnTo>
                  <a:lnTo>
                    <a:pt x="8" y="146"/>
                  </a:lnTo>
                  <a:lnTo>
                    <a:pt x="18" y="112"/>
                  </a:lnTo>
                  <a:lnTo>
                    <a:pt x="24" y="94"/>
                  </a:lnTo>
                  <a:lnTo>
                    <a:pt x="32" y="76"/>
                  </a:lnTo>
                  <a:lnTo>
                    <a:pt x="40" y="58"/>
                  </a:lnTo>
                  <a:lnTo>
                    <a:pt x="50" y="44"/>
                  </a:lnTo>
                  <a:lnTo>
                    <a:pt x="64" y="30"/>
                  </a:lnTo>
                  <a:lnTo>
                    <a:pt x="78" y="18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30" y="0"/>
                  </a:lnTo>
                  <a:lnTo>
                    <a:pt x="146" y="0"/>
                  </a:lnTo>
                  <a:lnTo>
                    <a:pt x="162" y="6"/>
                  </a:lnTo>
                  <a:lnTo>
                    <a:pt x="174" y="12"/>
                  </a:lnTo>
                  <a:lnTo>
                    <a:pt x="188" y="22"/>
                  </a:lnTo>
                  <a:lnTo>
                    <a:pt x="198" y="34"/>
                  </a:lnTo>
                  <a:lnTo>
                    <a:pt x="208" y="48"/>
                  </a:lnTo>
                  <a:lnTo>
                    <a:pt x="216" y="64"/>
                  </a:lnTo>
                  <a:lnTo>
                    <a:pt x="224" y="82"/>
                  </a:lnTo>
                  <a:lnTo>
                    <a:pt x="230" y="100"/>
                  </a:lnTo>
                  <a:lnTo>
                    <a:pt x="234" y="118"/>
                  </a:lnTo>
                  <a:lnTo>
                    <a:pt x="238" y="136"/>
                  </a:lnTo>
                  <a:lnTo>
                    <a:pt x="242" y="174"/>
                  </a:lnTo>
                  <a:lnTo>
                    <a:pt x="240" y="206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77B1B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757"/>
            <p:cNvSpPr/>
            <p:nvPr/>
          </p:nvSpPr>
          <p:spPr bwMode="auto">
            <a:xfrm>
              <a:off x="5087321" y="4807710"/>
              <a:ext cx="371784" cy="34207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0" y="142"/>
                </a:cxn>
                <a:cxn ang="0">
                  <a:pos x="2" y="122"/>
                </a:cxn>
                <a:cxn ang="0">
                  <a:pos x="6" y="102"/>
                </a:cxn>
                <a:cxn ang="0">
                  <a:pos x="12" y="78"/>
                </a:cxn>
                <a:cxn ang="0">
                  <a:pos x="20" y="54"/>
                </a:cxn>
                <a:cxn ang="0">
                  <a:pos x="26" y="42"/>
                </a:cxn>
                <a:cxn ang="0">
                  <a:pos x="34" y="32"/>
                </a:cxn>
                <a:cxn ang="0">
                  <a:pos x="42" y="22"/>
                </a:cxn>
                <a:cxn ang="0">
                  <a:pos x="50" y="14"/>
                </a:cxn>
                <a:cxn ang="0">
                  <a:pos x="62" y="6"/>
                </a:cxn>
                <a:cxn ang="0">
                  <a:pos x="72" y="2"/>
                </a:cxn>
                <a:cxn ang="0">
                  <a:pos x="72" y="2"/>
                </a:cxn>
                <a:cxn ang="0">
                  <a:pos x="84" y="0"/>
                </a:cxn>
                <a:cxn ang="0">
                  <a:pos x="96" y="2"/>
                </a:cxn>
                <a:cxn ang="0">
                  <a:pos x="106" y="4"/>
                </a:cxn>
                <a:cxn ang="0">
                  <a:pos x="116" y="10"/>
                </a:cxn>
                <a:cxn ang="0">
                  <a:pos x="124" y="16"/>
                </a:cxn>
                <a:cxn ang="0">
                  <a:pos x="130" y="26"/>
                </a:cxn>
                <a:cxn ang="0">
                  <a:pos x="136" y="36"/>
                </a:cxn>
                <a:cxn ang="0">
                  <a:pos x="142" y="46"/>
                </a:cxn>
                <a:cxn ang="0">
                  <a:pos x="152" y="70"/>
                </a:cxn>
                <a:cxn ang="0">
                  <a:pos x="156" y="96"/>
                </a:cxn>
                <a:cxn ang="0">
                  <a:pos x="158" y="122"/>
                </a:cxn>
                <a:cxn ang="0">
                  <a:pos x="158" y="144"/>
                </a:cxn>
                <a:cxn ang="0">
                  <a:pos x="0" y="142"/>
                </a:cxn>
              </a:cxnLst>
              <a:rect l="0" t="0" r="r" b="b"/>
              <a:pathLst>
                <a:path w="158" h="144">
                  <a:moveTo>
                    <a:pt x="0" y="142"/>
                  </a:moveTo>
                  <a:lnTo>
                    <a:pt x="0" y="142"/>
                  </a:lnTo>
                  <a:lnTo>
                    <a:pt x="2" y="122"/>
                  </a:lnTo>
                  <a:lnTo>
                    <a:pt x="6" y="102"/>
                  </a:lnTo>
                  <a:lnTo>
                    <a:pt x="12" y="78"/>
                  </a:lnTo>
                  <a:lnTo>
                    <a:pt x="20" y="54"/>
                  </a:lnTo>
                  <a:lnTo>
                    <a:pt x="26" y="42"/>
                  </a:lnTo>
                  <a:lnTo>
                    <a:pt x="34" y="32"/>
                  </a:lnTo>
                  <a:lnTo>
                    <a:pt x="42" y="22"/>
                  </a:lnTo>
                  <a:lnTo>
                    <a:pt x="50" y="14"/>
                  </a:lnTo>
                  <a:lnTo>
                    <a:pt x="62" y="6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84" y="0"/>
                  </a:lnTo>
                  <a:lnTo>
                    <a:pt x="96" y="2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4" y="16"/>
                  </a:lnTo>
                  <a:lnTo>
                    <a:pt x="130" y="26"/>
                  </a:lnTo>
                  <a:lnTo>
                    <a:pt x="136" y="36"/>
                  </a:lnTo>
                  <a:lnTo>
                    <a:pt x="142" y="46"/>
                  </a:lnTo>
                  <a:lnTo>
                    <a:pt x="152" y="70"/>
                  </a:lnTo>
                  <a:lnTo>
                    <a:pt x="156" y="96"/>
                  </a:lnTo>
                  <a:lnTo>
                    <a:pt x="158" y="122"/>
                  </a:lnTo>
                  <a:lnTo>
                    <a:pt x="158" y="144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B585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758"/>
            <p:cNvSpPr/>
            <p:nvPr/>
          </p:nvSpPr>
          <p:spPr bwMode="auto">
            <a:xfrm>
              <a:off x="5176737" y="4950241"/>
              <a:ext cx="221188" cy="19954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0"/>
                </a:cxn>
                <a:cxn ang="0">
                  <a:pos x="18" y="18"/>
                </a:cxn>
                <a:cxn ang="0">
                  <a:pos x="30" y="6"/>
                </a:cxn>
                <a:cxn ang="0">
                  <a:pos x="36" y="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50" y="0"/>
                </a:cxn>
                <a:cxn ang="0">
                  <a:pos x="56" y="0"/>
                </a:cxn>
                <a:cxn ang="0">
                  <a:pos x="62" y="2"/>
                </a:cxn>
                <a:cxn ang="0">
                  <a:pos x="68" y="4"/>
                </a:cxn>
                <a:cxn ang="0">
                  <a:pos x="76" y="14"/>
                </a:cxn>
                <a:cxn ang="0">
                  <a:pos x="84" y="26"/>
                </a:cxn>
                <a:cxn ang="0">
                  <a:pos x="88" y="40"/>
                </a:cxn>
                <a:cxn ang="0">
                  <a:pos x="92" y="56"/>
                </a:cxn>
                <a:cxn ang="0">
                  <a:pos x="94" y="70"/>
                </a:cxn>
                <a:cxn ang="0">
                  <a:pos x="92" y="84"/>
                </a:cxn>
                <a:cxn ang="0">
                  <a:pos x="0" y="84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0" y="84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0"/>
                  </a:lnTo>
                  <a:lnTo>
                    <a:pt x="18" y="18"/>
                  </a:lnTo>
                  <a:lnTo>
                    <a:pt x="30" y="6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6" y="14"/>
                  </a:lnTo>
                  <a:lnTo>
                    <a:pt x="84" y="26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94" y="70"/>
                  </a:lnTo>
                  <a:lnTo>
                    <a:pt x="9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E8835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759"/>
            <p:cNvSpPr/>
            <p:nvPr/>
          </p:nvSpPr>
          <p:spPr bwMode="auto">
            <a:xfrm>
              <a:off x="5454398" y="4888477"/>
              <a:ext cx="588266" cy="261307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0" y="0"/>
                </a:cxn>
                <a:cxn ang="0">
                  <a:pos x="106" y="2"/>
                </a:cxn>
                <a:cxn ang="0">
                  <a:pos x="84" y="8"/>
                </a:cxn>
                <a:cxn ang="0">
                  <a:pos x="64" y="18"/>
                </a:cxn>
                <a:cxn ang="0">
                  <a:pos x="46" y="30"/>
                </a:cxn>
                <a:cxn ang="0">
                  <a:pos x="30" y="46"/>
                </a:cxn>
                <a:cxn ang="0">
                  <a:pos x="16" y="66"/>
                </a:cxn>
                <a:cxn ang="0">
                  <a:pos x="6" y="86"/>
                </a:cxn>
                <a:cxn ang="0">
                  <a:pos x="0" y="110"/>
                </a:cxn>
                <a:cxn ang="0">
                  <a:pos x="250" y="110"/>
                </a:cxn>
                <a:cxn ang="0">
                  <a:pos x="250" y="110"/>
                </a:cxn>
                <a:cxn ang="0">
                  <a:pos x="244" y="88"/>
                </a:cxn>
                <a:cxn ang="0">
                  <a:pos x="234" y="68"/>
                </a:cxn>
                <a:cxn ang="0">
                  <a:pos x="222" y="50"/>
                </a:cxn>
                <a:cxn ang="0">
                  <a:pos x="208" y="34"/>
                </a:cxn>
                <a:cxn ang="0">
                  <a:pos x="190" y="20"/>
                </a:cxn>
                <a:cxn ang="0">
                  <a:pos x="172" y="10"/>
                </a:cxn>
                <a:cxn ang="0">
                  <a:pos x="152" y="4"/>
                </a:cxn>
                <a:cxn ang="0">
                  <a:pos x="130" y="0"/>
                </a:cxn>
                <a:cxn ang="0">
                  <a:pos x="130" y="0"/>
                </a:cxn>
              </a:cxnLst>
              <a:rect l="0" t="0" r="r" b="b"/>
              <a:pathLst>
                <a:path w="250" h="110">
                  <a:moveTo>
                    <a:pt x="130" y="0"/>
                  </a:moveTo>
                  <a:lnTo>
                    <a:pt x="130" y="0"/>
                  </a:lnTo>
                  <a:lnTo>
                    <a:pt x="106" y="2"/>
                  </a:lnTo>
                  <a:lnTo>
                    <a:pt x="84" y="8"/>
                  </a:lnTo>
                  <a:lnTo>
                    <a:pt x="64" y="18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16" y="66"/>
                  </a:lnTo>
                  <a:lnTo>
                    <a:pt x="6" y="86"/>
                  </a:lnTo>
                  <a:lnTo>
                    <a:pt x="0" y="110"/>
                  </a:lnTo>
                  <a:lnTo>
                    <a:pt x="250" y="110"/>
                  </a:lnTo>
                  <a:lnTo>
                    <a:pt x="250" y="110"/>
                  </a:lnTo>
                  <a:lnTo>
                    <a:pt x="244" y="88"/>
                  </a:lnTo>
                  <a:lnTo>
                    <a:pt x="234" y="68"/>
                  </a:lnTo>
                  <a:lnTo>
                    <a:pt x="222" y="50"/>
                  </a:lnTo>
                  <a:lnTo>
                    <a:pt x="208" y="34"/>
                  </a:lnTo>
                  <a:lnTo>
                    <a:pt x="190" y="20"/>
                  </a:lnTo>
                  <a:lnTo>
                    <a:pt x="172" y="10"/>
                  </a:lnTo>
                  <a:lnTo>
                    <a:pt x="152" y="4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97B300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Freeform 760"/>
            <p:cNvSpPr/>
            <p:nvPr/>
          </p:nvSpPr>
          <p:spPr bwMode="auto">
            <a:xfrm>
              <a:off x="5539109" y="4964494"/>
              <a:ext cx="432963" cy="185291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0"/>
                </a:cxn>
                <a:cxn ang="0">
                  <a:pos x="78" y="2"/>
                </a:cxn>
                <a:cxn ang="0">
                  <a:pos x="62" y="6"/>
                </a:cxn>
                <a:cxn ang="0">
                  <a:pos x="48" y="12"/>
                </a:cxn>
                <a:cxn ang="0">
                  <a:pos x="34" y="22"/>
                </a:cxn>
                <a:cxn ang="0">
                  <a:pos x="22" y="32"/>
                </a:cxn>
                <a:cxn ang="0">
                  <a:pos x="14" y="46"/>
                </a:cxn>
                <a:cxn ang="0">
                  <a:pos x="6" y="62"/>
                </a:cxn>
                <a:cxn ang="0">
                  <a:pos x="0" y="78"/>
                </a:cxn>
                <a:cxn ang="0">
                  <a:pos x="184" y="78"/>
                </a:cxn>
                <a:cxn ang="0">
                  <a:pos x="184" y="78"/>
                </a:cxn>
                <a:cxn ang="0">
                  <a:pos x="178" y="62"/>
                </a:cxn>
                <a:cxn ang="0">
                  <a:pos x="172" y="48"/>
                </a:cxn>
                <a:cxn ang="0">
                  <a:pos x="162" y="34"/>
                </a:cxn>
                <a:cxn ang="0">
                  <a:pos x="152" y="24"/>
                </a:cxn>
                <a:cxn ang="0">
                  <a:pos x="140" y="14"/>
                </a:cxn>
                <a:cxn ang="0">
                  <a:pos x="126" y="8"/>
                </a:cxn>
                <a:cxn ang="0">
                  <a:pos x="112" y="2"/>
                </a:cxn>
                <a:cxn ang="0">
                  <a:pos x="96" y="0"/>
                </a:cxn>
                <a:cxn ang="0">
                  <a:pos x="96" y="0"/>
                </a:cxn>
              </a:cxnLst>
              <a:rect l="0" t="0" r="r" b="b"/>
              <a:pathLst>
                <a:path w="184" h="78">
                  <a:moveTo>
                    <a:pt x="96" y="0"/>
                  </a:moveTo>
                  <a:lnTo>
                    <a:pt x="96" y="0"/>
                  </a:lnTo>
                  <a:lnTo>
                    <a:pt x="78" y="2"/>
                  </a:lnTo>
                  <a:lnTo>
                    <a:pt x="62" y="6"/>
                  </a:lnTo>
                  <a:lnTo>
                    <a:pt x="48" y="12"/>
                  </a:lnTo>
                  <a:lnTo>
                    <a:pt x="34" y="22"/>
                  </a:lnTo>
                  <a:lnTo>
                    <a:pt x="22" y="32"/>
                  </a:lnTo>
                  <a:lnTo>
                    <a:pt x="14" y="46"/>
                  </a:lnTo>
                  <a:lnTo>
                    <a:pt x="6" y="62"/>
                  </a:lnTo>
                  <a:lnTo>
                    <a:pt x="0" y="78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78" y="62"/>
                  </a:lnTo>
                  <a:lnTo>
                    <a:pt x="172" y="48"/>
                  </a:lnTo>
                  <a:lnTo>
                    <a:pt x="162" y="34"/>
                  </a:lnTo>
                  <a:lnTo>
                    <a:pt x="152" y="24"/>
                  </a:lnTo>
                  <a:lnTo>
                    <a:pt x="140" y="14"/>
                  </a:lnTo>
                  <a:lnTo>
                    <a:pt x="126" y="8"/>
                  </a:lnTo>
                  <a:lnTo>
                    <a:pt x="112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CD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761"/>
            <p:cNvSpPr/>
            <p:nvPr/>
          </p:nvSpPr>
          <p:spPr bwMode="auto">
            <a:xfrm>
              <a:off x="5614407" y="5045262"/>
              <a:ext cx="296486" cy="10452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56" y="0"/>
                </a:cxn>
                <a:cxn ang="0">
                  <a:pos x="46" y="2"/>
                </a:cxn>
                <a:cxn ang="0">
                  <a:pos x="36" y="6"/>
                </a:cxn>
                <a:cxn ang="0">
                  <a:pos x="26" y="12"/>
                </a:cxn>
                <a:cxn ang="0">
                  <a:pos x="18" y="18"/>
                </a:cxn>
                <a:cxn ang="0">
                  <a:pos x="12" y="26"/>
                </a:cxn>
                <a:cxn ang="0">
                  <a:pos x="6" y="34"/>
                </a:cxn>
                <a:cxn ang="0">
                  <a:pos x="0" y="44"/>
                </a:cxn>
                <a:cxn ang="0">
                  <a:pos x="126" y="44"/>
                </a:cxn>
                <a:cxn ang="0">
                  <a:pos x="126" y="44"/>
                </a:cxn>
                <a:cxn ang="0">
                  <a:pos x="122" y="34"/>
                </a:cxn>
                <a:cxn ang="0">
                  <a:pos x="116" y="26"/>
                </a:cxn>
                <a:cxn ang="0">
                  <a:pos x="110" y="20"/>
                </a:cxn>
                <a:cxn ang="0">
                  <a:pos x="102" y="12"/>
                </a:cxn>
                <a:cxn ang="0">
                  <a:pos x="94" y="8"/>
                </a:cxn>
                <a:cxn ang="0">
                  <a:pos x="86" y="4"/>
                </a:cxn>
                <a:cxn ang="0">
                  <a:pos x="76" y="2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26" h="44">
                  <a:moveTo>
                    <a:pt x="66" y="0"/>
                  </a:moveTo>
                  <a:lnTo>
                    <a:pt x="66" y="0"/>
                  </a:lnTo>
                  <a:lnTo>
                    <a:pt x="56" y="0"/>
                  </a:lnTo>
                  <a:lnTo>
                    <a:pt x="46" y="2"/>
                  </a:lnTo>
                  <a:lnTo>
                    <a:pt x="36" y="6"/>
                  </a:lnTo>
                  <a:lnTo>
                    <a:pt x="26" y="12"/>
                  </a:lnTo>
                  <a:lnTo>
                    <a:pt x="18" y="18"/>
                  </a:lnTo>
                  <a:lnTo>
                    <a:pt x="12" y="26"/>
                  </a:lnTo>
                  <a:lnTo>
                    <a:pt x="6" y="34"/>
                  </a:lnTo>
                  <a:lnTo>
                    <a:pt x="0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2" y="34"/>
                  </a:lnTo>
                  <a:lnTo>
                    <a:pt x="116" y="26"/>
                  </a:lnTo>
                  <a:lnTo>
                    <a:pt x="110" y="20"/>
                  </a:lnTo>
                  <a:lnTo>
                    <a:pt x="102" y="12"/>
                  </a:lnTo>
                  <a:lnTo>
                    <a:pt x="94" y="8"/>
                  </a:lnTo>
                  <a:lnTo>
                    <a:pt x="86" y="4"/>
                  </a:lnTo>
                  <a:lnTo>
                    <a:pt x="76" y="2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E8835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762"/>
            <p:cNvSpPr/>
            <p:nvPr/>
          </p:nvSpPr>
          <p:spPr bwMode="auto">
            <a:xfrm>
              <a:off x="5703823" y="5097523"/>
              <a:ext cx="145890" cy="5226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4" y="2"/>
                </a:cxn>
                <a:cxn ang="0">
                  <a:pos x="16" y="6"/>
                </a:cxn>
                <a:cxn ang="0">
                  <a:pos x="8" y="14"/>
                </a:cxn>
                <a:cxn ang="0">
                  <a:pos x="0" y="22"/>
                </a:cxn>
                <a:cxn ang="0">
                  <a:pos x="62" y="22"/>
                </a:cxn>
                <a:cxn ang="0">
                  <a:pos x="62" y="22"/>
                </a:cxn>
                <a:cxn ang="0">
                  <a:pos x="56" y="14"/>
                </a:cxn>
                <a:cxn ang="0">
                  <a:pos x="50" y="6"/>
                </a:cxn>
                <a:cxn ang="0">
                  <a:pos x="42" y="2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2" h="22">
                  <a:moveTo>
                    <a:pt x="32" y="0"/>
                  </a:moveTo>
                  <a:lnTo>
                    <a:pt x="32" y="0"/>
                  </a:lnTo>
                  <a:lnTo>
                    <a:pt x="24" y="2"/>
                  </a:lnTo>
                  <a:lnTo>
                    <a:pt x="16" y="6"/>
                  </a:lnTo>
                  <a:lnTo>
                    <a:pt x="8" y="14"/>
                  </a:lnTo>
                  <a:lnTo>
                    <a:pt x="0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4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3B3A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763"/>
            <p:cNvSpPr/>
            <p:nvPr/>
          </p:nvSpPr>
          <p:spPr bwMode="auto">
            <a:xfrm>
              <a:off x="4051973" y="4897980"/>
              <a:ext cx="447082" cy="2423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4" y="6"/>
                </a:cxn>
                <a:cxn ang="0">
                  <a:pos x="48" y="16"/>
                </a:cxn>
                <a:cxn ang="0">
                  <a:pos x="36" y="28"/>
                </a:cxn>
                <a:cxn ang="0">
                  <a:pos x="22" y="42"/>
                </a:cxn>
                <a:cxn ang="0">
                  <a:pos x="12" y="60"/>
                </a:cxn>
                <a:cxn ang="0">
                  <a:pos x="6" y="80"/>
                </a:cxn>
                <a:cxn ang="0">
                  <a:pos x="0" y="102"/>
                </a:cxn>
                <a:cxn ang="0">
                  <a:pos x="190" y="102"/>
                </a:cxn>
                <a:cxn ang="0">
                  <a:pos x="190" y="102"/>
                </a:cxn>
                <a:cxn ang="0">
                  <a:pos x="186" y="82"/>
                </a:cxn>
                <a:cxn ang="0">
                  <a:pos x="178" y="62"/>
                </a:cxn>
                <a:cxn ang="0">
                  <a:pos x="170" y="46"/>
                </a:cxn>
                <a:cxn ang="0">
                  <a:pos x="158" y="30"/>
                </a:cxn>
                <a:cxn ang="0">
                  <a:pos x="146" y="18"/>
                </a:cxn>
                <a:cxn ang="0">
                  <a:pos x="132" y="8"/>
                </a:cxn>
                <a:cxn ang="0">
                  <a:pos x="116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0" h="102">
                  <a:moveTo>
                    <a:pt x="98" y="0"/>
                  </a:moveTo>
                  <a:lnTo>
                    <a:pt x="98" y="0"/>
                  </a:lnTo>
                  <a:lnTo>
                    <a:pt x="82" y="2"/>
                  </a:lnTo>
                  <a:lnTo>
                    <a:pt x="64" y="6"/>
                  </a:lnTo>
                  <a:lnTo>
                    <a:pt x="48" y="16"/>
                  </a:lnTo>
                  <a:lnTo>
                    <a:pt x="36" y="28"/>
                  </a:lnTo>
                  <a:lnTo>
                    <a:pt x="22" y="42"/>
                  </a:lnTo>
                  <a:lnTo>
                    <a:pt x="12" y="60"/>
                  </a:lnTo>
                  <a:lnTo>
                    <a:pt x="6" y="80"/>
                  </a:lnTo>
                  <a:lnTo>
                    <a:pt x="0" y="102"/>
                  </a:lnTo>
                  <a:lnTo>
                    <a:pt x="190" y="102"/>
                  </a:lnTo>
                  <a:lnTo>
                    <a:pt x="190" y="102"/>
                  </a:lnTo>
                  <a:lnTo>
                    <a:pt x="186" y="82"/>
                  </a:lnTo>
                  <a:lnTo>
                    <a:pt x="178" y="62"/>
                  </a:lnTo>
                  <a:lnTo>
                    <a:pt x="170" y="46"/>
                  </a:lnTo>
                  <a:lnTo>
                    <a:pt x="158" y="30"/>
                  </a:lnTo>
                  <a:lnTo>
                    <a:pt x="146" y="18"/>
                  </a:lnTo>
                  <a:lnTo>
                    <a:pt x="132" y="8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36D5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764"/>
            <p:cNvSpPr/>
            <p:nvPr/>
          </p:nvSpPr>
          <p:spPr bwMode="auto">
            <a:xfrm>
              <a:off x="4117859" y="4969245"/>
              <a:ext cx="324723" cy="17103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0"/>
                </a:cxn>
                <a:cxn ang="0">
                  <a:pos x="60" y="0"/>
                </a:cxn>
                <a:cxn ang="0">
                  <a:pos x="48" y="4"/>
                </a:cxn>
                <a:cxn ang="0">
                  <a:pos x="36" y="10"/>
                </a:cxn>
                <a:cxn ang="0">
                  <a:pos x="26" y="20"/>
                </a:cxn>
                <a:cxn ang="0">
                  <a:pos x="18" y="30"/>
                </a:cxn>
                <a:cxn ang="0">
                  <a:pos x="10" y="42"/>
                </a:cxn>
                <a:cxn ang="0">
                  <a:pos x="4" y="56"/>
                </a:cxn>
                <a:cxn ang="0">
                  <a:pos x="0" y="72"/>
                </a:cxn>
                <a:cxn ang="0">
                  <a:pos x="138" y="72"/>
                </a:cxn>
                <a:cxn ang="0">
                  <a:pos x="138" y="72"/>
                </a:cxn>
                <a:cxn ang="0">
                  <a:pos x="136" y="58"/>
                </a:cxn>
                <a:cxn ang="0">
                  <a:pos x="130" y="44"/>
                </a:cxn>
                <a:cxn ang="0">
                  <a:pos x="124" y="32"/>
                </a:cxn>
                <a:cxn ang="0">
                  <a:pos x="116" y="22"/>
                </a:cxn>
                <a:cxn ang="0">
                  <a:pos x="106" y="12"/>
                </a:cxn>
                <a:cxn ang="0">
                  <a:pos x="96" y="6"/>
                </a:cxn>
                <a:cxn ang="0">
                  <a:pos x="84" y="2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138" h="72">
                  <a:moveTo>
                    <a:pt x="72" y="0"/>
                  </a:moveTo>
                  <a:lnTo>
                    <a:pt x="72" y="0"/>
                  </a:lnTo>
                  <a:lnTo>
                    <a:pt x="60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26" y="20"/>
                  </a:lnTo>
                  <a:lnTo>
                    <a:pt x="18" y="30"/>
                  </a:lnTo>
                  <a:lnTo>
                    <a:pt x="10" y="42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138" y="72"/>
                  </a:lnTo>
                  <a:lnTo>
                    <a:pt x="138" y="72"/>
                  </a:lnTo>
                  <a:lnTo>
                    <a:pt x="136" y="58"/>
                  </a:lnTo>
                  <a:lnTo>
                    <a:pt x="130" y="44"/>
                  </a:lnTo>
                  <a:lnTo>
                    <a:pt x="124" y="32"/>
                  </a:lnTo>
                  <a:lnTo>
                    <a:pt x="116" y="22"/>
                  </a:lnTo>
                  <a:lnTo>
                    <a:pt x="106" y="12"/>
                  </a:lnTo>
                  <a:lnTo>
                    <a:pt x="96" y="6"/>
                  </a:lnTo>
                  <a:lnTo>
                    <a:pt x="84" y="2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CD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765"/>
            <p:cNvSpPr/>
            <p:nvPr/>
          </p:nvSpPr>
          <p:spPr bwMode="auto">
            <a:xfrm>
              <a:off x="4174332" y="5045262"/>
              <a:ext cx="225894" cy="9502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0"/>
                </a:cxn>
                <a:cxn ang="0">
                  <a:pos x="96" y="40"/>
                </a:cxn>
                <a:cxn ang="0">
                  <a:pos x="96" y="40"/>
                </a:cxn>
                <a:cxn ang="0">
                  <a:pos x="88" y="24"/>
                </a:cxn>
                <a:cxn ang="0">
                  <a:pos x="78" y="12"/>
                </a:cxn>
                <a:cxn ang="0">
                  <a:pos x="72" y="6"/>
                </a:cxn>
                <a:cxn ang="0">
                  <a:pos x="64" y="4"/>
                </a:cxn>
                <a:cxn ang="0">
                  <a:pos x="58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96" h="40">
                  <a:moveTo>
                    <a:pt x="50" y="0"/>
                  </a:moveTo>
                  <a:lnTo>
                    <a:pt x="50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0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8" y="24"/>
                  </a:lnTo>
                  <a:lnTo>
                    <a:pt x="78" y="12"/>
                  </a:lnTo>
                  <a:lnTo>
                    <a:pt x="72" y="6"/>
                  </a:lnTo>
                  <a:lnTo>
                    <a:pt x="64" y="4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799D8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766"/>
            <p:cNvSpPr/>
            <p:nvPr/>
          </p:nvSpPr>
          <p:spPr bwMode="auto">
            <a:xfrm>
              <a:off x="4244924" y="5097523"/>
              <a:ext cx="108241" cy="42759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46" y="18"/>
                </a:cxn>
                <a:cxn ang="0">
                  <a:pos x="46" y="18"/>
                </a:cxn>
                <a:cxn ang="0">
                  <a:pos x="42" y="10"/>
                </a:cxn>
                <a:cxn ang="0">
                  <a:pos x="36" y="4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18">
                  <a:moveTo>
                    <a:pt x="24" y="0"/>
                  </a:moveTo>
                  <a:lnTo>
                    <a:pt x="24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2" y="10"/>
                  </a:lnTo>
                  <a:lnTo>
                    <a:pt x="36" y="4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7796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767"/>
            <p:cNvSpPr/>
            <p:nvPr/>
          </p:nvSpPr>
          <p:spPr bwMode="auto">
            <a:xfrm>
              <a:off x="6367387" y="3344388"/>
              <a:ext cx="376490" cy="361079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60" y="120"/>
                </a:cxn>
                <a:cxn ang="0">
                  <a:pos x="50" y="0"/>
                </a:cxn>
                <a:cxn ang="0">
                  <a:pos x="0" y="152"/>
                </a:cxn>
              </a:cxnLst>
              <a:rect l="0" t="0" r="r" b="b"/>
              <a:pathLst>
                <a:path w="160" h="152">
                  <a:moveTo>
                    <a:pt x="0" y="152"/>
                  </a:moveTo>
                  <a:lnTo>
                    <a:pt x="160" y="120"/>
                  </a:lnTo>
                  <a:lnTo>
                    <a:pt x="50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768"/>
            <p:cNvSpPr/>
            <p:nvPr/>
          </p:nvSpPr>
          <p:spPr bwMode="auto">
            <a:xfrm>
              <a:off x="6499158" y="3420405"/>
              <a:ext cx="28237" cy="28506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0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769"/>
            <p:cNvSpPr/>
            <p:nvPr/>
          </p:nvSpPr>
          <p:spPr bwMode="auto">
            <a:xfrm>
              <a:off x="6588574" y="3491671"/>
              <a:ext cx="28237" cy="28506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770"/>
            <p:cNvSpPr/>
            <p:nvPr/>
          </p:nvSpPr>
          <p:spPr bwMode="auto">
            <a:xfrm>
              <a:off x="6494452" y="3520177"/>
              <a:ext cx="28237" cy="28506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0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771"/>
            <p:cNvSpPr/>
            <p:nvPr/>
          </p:nvSpPr>
          <p:spPr bwMode="auto">
            <a:xfrm>
              <a:off x="6400329" y="3600945"/>
              <a:ext cx="32943" cy="2850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772"/>
            <p:cNvSpPr/>
            <p:nvPr/>
          </p:nvSpPr>
          <p:spPr bwMode="auto">
            <a:xfrm>
              <a:off x="6489746" y="3624700"/>
              <a:ext cx="28237" cy="28506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0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773"/>
            <p:cNvSpPr/>
            <p:nvPr/>
          </p:nvSpPr>
          <p:spPr bwMode="auto">
            <a:xfrm>
              <a:off x="6616811" y="3600945"/>
              <a:ext cx="32943" cy="2850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4" h="12">
                  <a:moveTo>
                    <a:pt x="14" y="6"/>
                  </a:moveTo>
                  <a:lnTo>
                    <a:pt x="14" y="6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F5ACBB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774"/>
            <p:cNvSpPr/>
            <p:nvPr/>
          </p:nvSpPr>
          <p:spPr bwMode="auto">
            <a:xfrm>
              <a:off x="6480334" y="3767231"/>
              <a:ext cx="51767" cy="71266"/>
            </a:xfrm>
            <a:custGeom>
              <a:avLst/>
              <a:gdLst/>
              <a:ahLst/>
              <a:cxnLst>
                <a:cxn ang="0">
                  <a:pos x="22" y="26"/>
                </a:cxn>
                <a:cxn ang="0">
                  <a:pos x="4" y="30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22" y="26"/>
                </a:cxn>
              </a:cxnLst>
              <a:rect l="0" t="0" r="r" b="b"/>
              <a:pathLst>
                <a:path w="22" h="30">
                  <a:moveTo>
                    <a:pt x="22" y="26"/>
                  </a:moveTo>
                  <a:lnTo>
                    <a:pt x="4" y="30"/>
                  </a:lnTo>
                  <a:lnTo>
                    <a:pt x="0" y="4"/>
                  </a:lnTo>
                  <a:lnTo>
                    <a:pt x="18" y="0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775"/>
            <p:cNvSpPr/>
            <p:nvPr/>
          </p:nvSpPr>
          <p:spPr bwMode="auto">
            <a:xfrm>
              <a:off x="6612105" y="3952522"/>
              <a:ext cx="47061" cy="6651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0" y="28"/>
                </a:cxn>
                <a:cxn ang="0">
                  <a:pos x="2" y="0"/>
                </a:cxn>
                <a:cxn ang="0">
                  <a:pos x="20" y="2"/>
                </a:cxn>
                <a:cxn ang="0">
                  <a:pos x="18" y="28"/>
                </a:cxn>
              </a:cxnLst>
              <a:rect l="0" t="0" r="r" b="b"/>
              <a:pathLst>
                <a:path w="20" h="28">
                  <a:moveTo>
                    <a:pt x="18" y="28"/>
                  </a:moveTo>
                  <a:lnTo>
                    <a:pt x="0" y="28"/>
                  </a:lnTo>
                  <a:lnTo>
                    <a:pt x="2" y="0"/>
                  </a:lnTo>
                  <a:lnTo>
                    <a:pt x="20" y="2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776"/>
            <p:cNvSpPr/>
            <p:nvPr/>
          </p:nvSpPr>
          <p:spPr bwMode="auto">
            <a:xfrm>
              <a:off x="6772113" y="3957273"/>
              <a:ext cx="47061" cy="6651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0" y="2"/>
                </a:cxn>
                <a:cxn ang="0">
                  <a:pos x="18" y="28"/>
                </a:cxn>
              </a:cxnLst>
              <a:rect l="0" t="0" r="r" b="b"/>
              <a:pathLst>
                <a:path w="20" h="28">
                  <a:moveTo>
                    <a:pt x="18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20" y="2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777"/>
            <p:cNvSpPr/>
            <p:nvPr/>
          </p:nvSpPr>
          <p:spPr bwMode="auto">
            <a:xfrm>
              <a:off x="6776819" y="4104555"/>
              <a:ext cx="47061" cy="61764"/>
            </a:xfrm>
            <a:custGeom>
              <a:avLst/>
              <a:gdLst/>
              <a:ahLst/>
              <a:cxnLst>
                <a:cxn ang="0">
                  <a:pos x="18" y="26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18" y="26"/>
                </a:cxn>
              </a:cxnLst>
              <a:rect l="0" t="0" r="r" b="b"/>
              <a:pathLst>
                <a:path w="20" h="26">
                  <a:moveTo>
                    <a:pt x="1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0" y="0"/>
                  </a:lnTo>
                  <a:lnTo>
                    <a:pt x="18" y="26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778"/>
            <p:cNvSpPr/>
            <p:nvPr/>
          </p:nvSpPr>
          <p:spPr bwMode="auto">
            <a:xfrm>
              <a:off x="6517983" y="4128311"/>
              <a:ext cx="42355" cy="6651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8" y="0"/>
                </a:cxn>
                <a:cxn ang="0">
                  <a:pos x="18" y="28"/>
                </a:cxn>
              </a:cxnLst>
              <a:rect l="0" t="0" r="r" b="b"/>
              <a:pathLst>
                <a:path w="18" h="28">
                  <a:moveTo>
                    <a:pt x="18" y="28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815D62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779"/>
            <p:cNvSpPr/>
            <p:nvPr/>
          </p:nvSpPr>
          <p:spPr bwMode="auto">
            <a:xfrm>
              <a:off x="4466112" y="3748227"/>
              <a:ext cx="489437" cy="802926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4" y="0"/>
                </a:cxn>
                <a:cxn ang="0">
                  <a:pos x="182" y="2"/>
                </a:cxn>
                <a:cxn ang="0">
                  <a:pos x="170" y="6"/>
                </a:cxn>
                <a:cxn ang="0">
                  <a:pos x="158" y="10"/>
                </a:cxn>
                <a:cxn ang="0">
                  <a:pos x="144" y="12"/>
                </a:cxn>
                <a:cxn ang="0">
                  <a:pos x="144" y="12"/>
                </a:cxn>
                <a:cxn ang="0">
                  <a:pos x="112" y="14"/>
                </a:cxn>
                <a:cxn ang="0">
                  <a:pos x="78" y="16"/>
                </a:cxn>
                <a:cxn ang="0">
                  <a:pos x="78" y="16"/>
                </a:cxn>
                <a:cxn ang="0">
                  <a:pos x="36" y="20"/>
                </a:cxn>
                <a:cxn ang="0">
                  <a:pos x="12" y="22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42"/>
                </a:cxn>
                <a:cxn ang="0">
                  <a:pos x="22" y="68"/>
                </a:cxn>
                <a:cxn ang="0">
                  <a:pos x="32" y="102"/>
                </a:cxn>
                <a:cxn ang="0">
                  <a:pos x="36" y="122"/>
                </a:cxn>
                <a:cxn ang="0">
                  <a:pos x="38" y="144"/>
                </a:cxn>
                <a:cxn ang="0">
                  <a:pos x="40" y="166"/>
                </a:cxn>
                <a:cxn ang="0">
                  <a:pos x="40" y="190"/>
                </a:cxn>
                <a:cxn ang="0">
                  <a:pos x="38" y="216"/>
                </a:cxn>
                <a:cxn ang="0">
                  <a:pos x="34" y="242"/>
                </a:cxn>
                <a:cxn ang="0">
                  <a:pos x="28" y="268"/>
                </a:cxn>
                <a:cxn ang="0">
                  <a:pos x="18" y="296"/>
                </a:cxn>
                <a:cxn ang="0">
                  <a:pos x="18" y="296"/>
                </a:cxn>
                <a:cxn ang="0">
                  <a:pos x="8" y="326"/>
                </a:cxn>
                <a:cxn ang="0">
                  <a:pos x="134" y="338"/>
                </a:cxn>
                <a:cxn ang="0">
                  <a:pos x="134" y="338"/>
                </a:cxn>
                <a:cxn ang="0">
                  <a:pos x="166" y="256"/>
                </a:cxn>
                <a:cxn ang="0">
                  <a:pos x="182" y="214"/>
                </a:cxn>
                <a:cxn ang="0">
                  <a:pos x="194" y="172"/>
                </a:cxn>
                <a:cxn ang="0">
                  <a:pos x="204" y="128"/>
                </a:cxn>
                <a:cxn ang="0">
                  <a:pos x="206" y="106"/>
                </a:cxn>
                <a:cxn ang="0">
                  <a:pos x="208" y="84"/>
                </a:cxn>
                <a:cxn ang="0">
                  <a:pos x="206" y="62"/>
                </a:cxn>
                <a:cxn ang="0">
                  <a:pos x="204" y="42"/>
                </a:cxn>
                <a:cxn ang="0">
                  <a:pos x="200" y="20"/>
                </a:cxn>
                <a:cxn ang="0">
                  <a:pos x="194" y="0"/>
                </a:cxn>
                <a:cxn ang="0">
                  <a:pos x="194" y="0"/>
                </a:cxn>
              </a:cxnLst>
              <a:rect l="0" t="0" r="r" b="b"/>
              <a:pathLst>
                <a:path w="208" h="338">
                  <a:moveTo>
                    <a:pt x="194" y="0"/>
                  </a:moveTo>
                  <a:lnTo>
                    <a:pt x="194" y="0"/>
                  </a:lnTo>
                  <a:lnTo>
                    <a:pt x="182" y="2"/>
                  </a:lnTo>
                  <a:lnTo>
                    <a:pt x="170" y="6"/>
                  </a:lnTo>
                  <a:lnTo>
                    <a:pt x="158" y="10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12" y="14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36" y="20"/>
                  </a:lnTo>
                  <a:lnTo>
                    <a:pt x="12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42"/>
                  </a:lnTo>
                  <a:lnTo>
                    <a:pt x="22" y="68"/>
                  </a:lnTo>
                  <a:lnTo>
                    <a:pt x="32" y="102"/>
                  </a:lnTo>
                  <a:lnTo>
                    <a:pt x="36" y="122"/>
                  </a:lnTo>
                  <a:lnTo>
                    <a:pt x="38" y="144"/>
                  </a:lnTo>
                  <a:lnTo>
                    <a:pt x="40" y="166"/>
                  </a:lnTo>
                  <a:lnTo>
                    <a:pt x="40" y="190"/>
                  </a:lnTo>
                  <a:lnTo>
                    <a:pt x="38" y="216"/>
                  </a:lnTo>
                  <a:lnTo>
                    <a:pt x="34" y="242"/>
                  </a:lnTo>
                  <a:lnTo>
                    <a:pt x="28" y="268"/>
                  </a:lnTo>
                  <a:lnTo>
                    <a:pt x="18" y="296"/>
                  </a:lnTo>
                  <a:lnTo>
                    <a:pt x="18" y="296"/>
                  </a:lnTo>
                  <a:lnTo>
                    <a:pt x="8" y="326"/>
                  </a:lnTo>
                  <a:lnTo>
                    <a:pt x="134" y="338"/>
                  </a:lnTo>
                  <a:lnTo>
                    <a:pt x="134" y="338"/>
                  </a:lnTo>
                  <a:lnTo>
                    <a:pt x="166" y="256"/>
                  </a:lnTo>
                  <a:lnTo>
                    <a:pt x="182" y="214"/>
                  </a:lnTo>
                  <a:lnTo>
                    <a:pt x="194" y="172"/>
                  </a:lnTo>
                  <a:lnTo>
                    <a:pt x="204" y="128"/>
                  </a:lnTo>
                  <a:lnTo>
                    <a:pt x="206" y="106"/>
                  </a:lnTo>
                  <a:lnTo>
                    <a:pt x="208" y="84"/>
                  </a:lnTo>
                  <a:lnTo>
                    <a:pt x="206" y="62"/>
                  </a:lnTo>
                  <a:lnTo>
                    <a:pt x="204" y="42"/>
                  </a:lnTo>
                  <a:lnTo>
                    <a:pt x="200" y="2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A79DA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780"/>
            <p:cNvSpPr/>
            <p:nvPr/>
          </p:nvSpPr>
          <p:spPr bwMode="auto">
            <a:xfrm>
              <a:off x="4466112" y="4522647"/>
              <a:ext cx="315310" cy="318320"/>
            </a:xfrm>
            <a:custGeom>
              <a:avLst/>
              <a:gdLst/>
              <a:ahLst/>
              <a:cxnLst>
                <a:cxn ang="0">
                  <a:pos x="130" y="22"/>
                </a:cxn>
                <a:cxn ang="0">
                  <a:pos x="130" y="22"/>
                </a:cxn>
                <a:cxn ang="0">
                  <a:pos x="134" y="1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18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0" y="70"/>
                </a:cxn>
                <a:cxn ang="0">
                  <a:pos x="2" y="104"/>
                </a:cxn>
                <a:cxn ang="0">
                  <a:pos x="8" y="134"/>
                </a:cxn>
                <a:cxn ang="0">
                  <a:pos x="110" y="118"/>
                </a:cxn>
                <a:cxn ang="0">
                  <a:pos x="110" y="118"/>
                </a:cxn>
                <a:cxn ang="0">
                  <a:pos x="112" y="96"/>
                </a:cxn>
                <a:cxn ang="0">
                  <a:pos x="116" y="72"/>
                </a:cxn>
                <a:cxn ang="0">
                  <a:pos x="122" y="48"/>
                </a:cxn>
                <a:cxn ang="0">
                  <a:pos x="130" y="22"/>
                </a:cxn>
                <a:cxn ang="0">
                  <a:pos x="130" y="22"/>
                </a:cxn>
              </a:cxnLst>
              <a:rect l="0" t="0" r="r" b="b"/>
              <a:pathLst>
                <a:path w="134" h="134">
                  <a:moveTo>
                    <a:pt x="130" y="22"/>
                  </a:moveTo>
                  <a:lnTo>
                    <a:pt x="130" y="22"/>
                  </a:lnTo>
                  <a:lnTo>
                    <a:pt x="134" y="1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8"/>
                  </a:lnTo>
                  <a:lnTo>
                    <a:pt x="0" y="36"/>
                  </a:lnTo>
                  <a:lnTo>
                    <a:pt x="0" y="52"/>
                  </a:lnTo>
                  <a:lnTo>
                    <a:pt x="0" y="70"/>
                  </a:lnTo>
                  <a:lnTo>
                    <a:pt x="2" y="104"/>
                  </a:lnTo>
                  <a:lnTo>
                    <a:pt x="8" y="13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2" y="96"/>
                  </a:lnTo>
                  <a:lnTo>
                    <a:pt x="116" y="72"/>
                  </a:lnTo>
                  <a:lnTo>
                    <a:pt x="122" y="48"/>
                  </a:lnTo>
                  <a:lnTo>
                    <a:pt x="130" y="22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A29F3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781"/>
            <p:cNvSpPr/>
            <p:nvPr/>
          </p:nvSpPr>
          <p:spPr bwMode="auto">
            <a:xfrm>
              <a:off x="4484937" y="4802959"/>
              <a:ext cx="367078" cy="34682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8" y="44"/>
                </a:cxn>
                <a:cxn ang="0">
                  <a:pos x="16" y="68"/>
                </a:cxn>
                <a:cxn ang="0">
                  <a:pos x="26" y="90"/>
                </a:cxn>
                <a:cxn ang="0">
                  <a:pos x="36" y="110"/>
                </a:cxn>
                <a:cxn ang="0">
                  <a:pos x="52" y="136"/>
                </a:cxn>
                <a:cxn ang="0">
                  <a:pos x="58" y="146"/>
                </a:cxn>
                <a:cxn ang="0">
                  <a:pos x="156" y="144"/>
                </a:cxn>
                <a:cxn ang="0">
                  <a:pos x="156" y="144"/>
                </a:cxn>
                <a:cxn ang="0">
                  <a:pos x="146" y="134"/>
                </a:cxn>
                <a:cxn ang="0">
                  <a:pos x="138" y="122"/>
                </a:cxn>
                <a:cxn ang="0">
                  <a:pos x="128" y="108"/>
                </a:cxn>
                <a:cxn ang="0">
                  <a:pos x="118" y="86"/>
                </a:cxn>
                <a:cxn ang="0">
                  <a:pos x="110" y="62"/>
                </a:cxn>
                <a:cxn ang="0">
                  <a:pos x="104" y="32"/>
                </a:cxn>
                <a:cxn ang="0">
                  <a:pos x="102" y="1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56" h="146">
                  <a:moveTo>
                    <a:pt x="102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8" y="44"/>
                  </a:lnTo>
                  <a:lnTo>
                    <a:pt x="16" y="68"/>
                  </a:lnTo>
                  <a:lnTo>
                    <a:pt x="26" y="90"/>
                  </a:lnTo>
                  <a:lnTo>
                    <a:pt x="36" y="110"/>
                  </a:lnTo>
                  <a:lnTo>
                    <a:pt x="52" y="136"/>
                  </a:lnTo>
                  <a:lnTo>
                    <a:pt x="58" y="146"/>
                  </a:lnTo>
                  <a:lnTo>
                    <a:pt x="156" y="144"/>
                  </a:lnTo>
                  <a:lnTo>
                    <a:pt x="156" y="144"/>
                  </a:lnTo>
                  <a:lnTo>
                    <a:pt x="146" y="134"/>
                  </a:lnTo>
                  <a:lnTo>
                    <a:pt x="138" y="122"/>
                  </a:lnTo>
                  <a:lnTo>
                    <a:pt x="128" y="108"/>
                  </a:lnTo>
                  <a:lnTo>
                    <a:pt x="118" y="86"/>
                  </a:lnTo>
                  <a:lnTo>
                    <a:pt x="110" y="62"/>
                  </a:lnTo>
                  <a:lnTo>
                    <a:pt x="104" y="32"/>
                  </a:lnTo>
                  <a:lnTo>
                    <a:pt x="102" y="1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8658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782"/>
            <p:cNvSpPr/>
            <p:nvPr/>
          </p:nvSpPr>
          <p:spPr bwMode="auto">
            <a:xfrm>
              <a:off x="4484937" y="3615198"/>
              <a:ext cx="84710" cy="25655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56"/>
                </a:cxn>
                <a:cxn ang="0">
                  <a:pos x="2" y="108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22" y="0"/>
                </a:cxn>
                <a:cxn ang="0">
                  <a:pos x="0" y="4"/>
                </a:cxn>
              </a:cxnLst>
              <a:rect l="0" t="0" r="r" b="b"/>
              <a:pathLst>
                <a:path w="36" h="108">
                  <a:moveTo>
                    <a:pt x="0" y="4"/>
                  </a:moveTo>
                  <a:lnTo>
                    <a:pt x="0" y="4"/>
                  </a:lnTo>
                  <a:lnTo>
                    <a:pt x="2" y="56"/>
                  </a:lnTo>
                  <a:lnTo>
                    <a:pt x="2" y="108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2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F6F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783"/>
            <p:cNvSpPr/>
            <p:nvPr/>
          </p:nvSpPr>
          <p:spPr bwMode="auto">
            <a:xfrm>
              <a:off x="4536704" y="3600945"/>
              <a:ext cx="98829" cy="25655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4" y="108"/>
                </a:cxn>
                <a:cxn ang="0">
                  <a:pos x="42" y="102"/>
                </a:cxn>
                <a:cxn ang="0">
                  <a:pos x="42" y="102"/>
                </a:cxn>
                <a:cxn ang="0">
                  <a:pos x="32" y="52"/>
                </a:cxn>
                <a:cxn ang="0">
                  <a:pos x="26" y="0"/>
                </a:cxn>
                <a:cxn ang="0">
                  <a:pos x="0" y="6"/>
                </a:cxn>
              </a:cxnLst>
              <a:rect l="0" t="0" r="r" b="b"/>
              <a:pathLst>
                <a:path w="42" h="108">
                  <a:moveTo>
                    <a:pt x="0" y="6"/>
                  </a:moveTo>
                  <a:lnTo>
                    <a:pt x="0" y="6"/>
                  </a:lnTo>
                  <a:lnTo>
                    <a:pt x="14" y="108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2" y="52"/>
                  </a:lnTo>
                  <a:lnTo>
                    <a:pt x="2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265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784"/>
            <p:cNvSpPr/>
            <p:nvPr/>
          </p:nvSpPr>
          <p:spPr bwMode="auto">
            <a:xfrm>
              <a:off x="4597884" y="3591443"/>
              <a:ext cx="117653" cy="25180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6" y="56"/>
                </a:cxn>
                <a:cxn ang="0">
                  <a:pos x="16" y="106"/>
                </a:cxn>
                <a:cxn ang="0">
                  <a:pos x="50" y="100"/>
                </a:cxn>
                <a:cxn ang="0">
                  <a:pos x="50" y="100"/>
                </a:cxn>
                <a:cxn ang="0">
                  <a:pos x="26" y="0"/>
                </a:cxn>
                <a:cxn ang="0">
                  <a:pos x="0" y="4"/>
                </a:cxn>
              </a:cxnLst>
              <a:rect l="0" t="0" r="r" b="b"/>
              <a:pathLst>
                <a:path w="50" h="106">
                  <a:moveTo>
                    <a:pt x="0" y="4"/>
                  </a:moveTo>
                  <a:lnTo>
                    <a:pt x="0" y="4"/>
                  </a:lnTo>
                  <a:lnTo>
                    <a:pt x="6" y="56"/>
                  </a:lnTo>
                  <a:lnTo>
                    <a:pt x="16" y="106"/>
                  </a:lnTo>
                  <a:lnTo>
                    <a:pt x="50" y="100"/>
                  </a:lnTo>
                  <a:lnTo>
                    <a:pt x="50" y="10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F6F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785"/>
            <p:cNvSpPr/>
            <p:nvPr/>
          </p:nvSpPr>
          <p:spPr bwMode="auto">
            <a:xfrm>
              <a:off x="4659063" y="3577190"/>
              <a:ext cx="131771" cy="25180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4" y="106"/>
                </a:cxn>
                <a:cxn ang="0">
                  <a:pos x="56" y="100"/>
                </a:cxn>
                <a:cxn ang="0">
                  <a:pos x="56" y="100"/>
                </a:cxn>
                <a:cxn ang="0">
                  <a:pos x="44" y="50"/>
                </a:cxn>
                <a:cxn ang="0">
                  <a:pos x="28" y="0"/>
                </a:cxn>
                <a:cxn ang="0">
                  <a:pos x="0" y="6"/>
                </a:cxn>
              </a:cxnLst>
              <a:rect l="0" t="0" r="r" b="b"/>
              <a:pathLst>
                <a:path w="56" h="106">
                  <a:moveTo>
                    <a:pt x="0" y="6"/>
                  </a:moveTo>
                  <a:lnTo>
                    <a:pt x="0" y="6"/>
                  </a:lnTo>
                  <a:lnTo>
                    <a:pt x="24" y="106"/>
                  </a:lnTo>
                  <a:lnTo>
                    <a:pt x="56" y="100"/>
                  </a:lnTo>
                  <a:lnTo>
                    <a:pt x="56" y="100"/>
                  </a:lnTo>
                  <a:lnTo>
                    <a:pt x="44" y="50"/>
                  </a:lnTo>
                  <a:lnTo>
                    <a:pt x="2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265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786"/>
            <p:cNvSpPr/>
            <p:nvPr/>
          </p:nvSpPr>
          <p:spPr bwMode="auto">
            <a:xfrm>
              <a:off x="4724949" y="3567687"/>
              <a:ext cx="150596" cy="24705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16" y="54"/>
                </a:cxn>
                <a:cxn ang="0">
                  <a:pos x="28" y="104"/>
                </a:cxn>
                <a:cxn ang="0">
                  <a:pos x="64" y="98"/>
                </a:cxn>
                <a:cxn ang="0">
                  <a:pos x="64" y="98"/>
                </a:cxn>
                <a:cxn ang="0">
                  <a:pos x="46" y="48"/>
                </a:cxn>
                <a:cxn ang="0">
                  <a:pos x="30" y="0"/>
                </a:cxn>
                <a:cxn ang="0">
                  <a:pos x="0" y="4"/>
                </a:cxn>
              </a:cxnLst>
              <a:rect l="0" t="0" r="r" b="b"/>
              <a:pathLst>
                <a:path w="64" h="104">
                  <a:moveTo>
                    <a:pt x="0" y="4"/>
                  </a:moveTo>
                  <a:lnTo>
                    <a:pt x="0" y="4"/>
                  </a:lnTo>
                  <a:lnTo>
                    <a:pt x="16" y="54"/>
                  </a:lnTo>
                  <a:lnTo>
                    <a:pt x="28" y="104"/>
                  </a:lnTo>
                  <a:lnTo>
                    <a:pt x="64" y="98"/>
                  </a:lnTo>
                  <a:lnTo>
                    <a:pt x="64" y="98"/>
                  </a:lnTo>
                  <a:lnTo>
                    <a:pt x="46" y="48"/>
                  </a:lnTo>
                  <a:lnTo>
                    <a:pt x="3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F6F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787"/>
            <p:cNvSpPr/>
            <p:nvPr/>
          </p:nvSpPr>
          <p:spPr bwMode="auto">
            <a:xfrm>
              <a:off x="4795541" y="3553434"/>
              <a:ext cx="178833" cy="24705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6" y="54"/>
                </a:cxn>
                <a:cxn ang="0">
                  <a:pos x="34" y="104"/>
                </a:cxn>
                <a:cxn ang="0">
                  <a:pos x="76" y="96"/>
                </a:cxn>
                <a:cxn ang="0">
                  <a:pos x="76" y="96"/>
                </a:cxn>
                <a:cxn ang="0">
                  <a:pos x="66" y="70"/>
                </a:cxn>
                <a:cxn ang="0">
                  <a:pos x="54" y="48"/>
                </a:cxn>
                <a:cxn ang="0">
                  <a:pos x="26" y="0"/>
                </a:cxn>
                <a:cxn ang="0">
                  <a:pos x="0" y="6"/>
                </a:cxn>
              </a:cxnLst>
              <a:rect l="0" t="0" r="r" b="b"/>
              <a:pathLst>
                <a:path w="76" h="104">
                  <a:moveTo>
                    <a:pt x="0" y="6"/>
                  </a:moveTo>
                  <a:lnTo>
                    <a:pt x="0" y="6"/>
                  </a:lnTo>
                  <a:lnTo>
                    <a:pt x="16" y="54"/>
                  </a:lnTo>
                  <a:lnTo>
                    <a:pt x="34" y="104"/>
                  </a:lnTo>
                  <a:lnTo>
                    <a:pt x="76" y="96"/>
                  </a:lnTo>
                  <a:lnTo>
                    <a:pt x="76" y="96"/>
                  </a:lnTo>
                  <a:lnTo>
                    <a:pt x="66" y="70"/>
                  </a:lnTo>
                  <a:lnTo>
                    <a:pt x="54" y="48"/>
                  </a:lnTo>
                  <a:lnTo>
                    <a:pt x="2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265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788"/>
            <p:cNvSpPr/>
            <p:nvPr/>
          </p:nvSpPr>
          <p:spPr bwMode="auto">
            <a:xfrm>
              <a:off x="4856721" y="3543932"/>
              <a:ext cx="197657" cy="23755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8" y="52"/>
                </a:cxn>
                <a:cxn ang="0">
                  <a:pos x="40" y="74"/>
                </a:cxn>
                <a:cxn ang="0">
                  <a:pos x="50" y="100"/>
                </a:cxn>
                <a:cxn ang="0">
                  <a:pos x="84" y="92"/>
                </a:cxn>
                <a:cxn ang="0">
                  <a:pos x="18" y="0"/>
                </a:cxn>
              </a:cxnLst>
              <a:rect l="0" t="0" r="r" b="b"/>
              <a:pathLst>
                <a:path w="84" h="100">
                  <a:moveTo>
                    <a:pt x="18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8" y="52"/>
                  </a:lnTo>
                  <a:lnTo>
                    <a:pt x="40" y="74"/>
                  </a:lnTo>
                  <a:lnTo>
                    <a:pt x="50" y="100"/>
                  </a:lnTo>
                  <a:lnTo>
                    <a:pt x="84" y="9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CF6F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789"/>
            <p:cNvSpPr/>
            <p:nvPr/>
          </p:nvSpPr>
          <p:spPr bwMode="auto">
            <a:xfrm>
              <a:off x="4400226" y="3624700"/>
              <a:ext cx="89416" cy="26605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0" y="112"/>
                </a:cxn>
                <a:cxn ang="0">
                  <a:pos x="38" y="104"/>
                </a:cxn>
                <a:cxn ang="0">
                  <a:pos x="38" y="104"/>
                </a:cxn>
                <a:cxn ang="0">
                  <a:pos x="38" y="52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8" h="112">
                  <a:moveTo>
                    <a:pt x="36" y="0"/>
                  </a:moveTo>
                  <a:lnTo>
                    <a:pt x="14" y="4"/>
                  </a:lnTo>
                  <a:lnTo>
                    <a:pt x="0" y="112"/>
                  </a:lnTo>
                  <a:lnTo>
                    <a:pt x="38" y="104"/>
                  </a:lnTo>
                  <a:lnTo>
                    <a:pt x="38" y="104"/>
                  </a:lnTo>
                  <a:lnTo>
                    <a:pt x="38" y="52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265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790"/>
            <p:cNvSpPr/>
            <p:nvPr/>
          </p:nvSpPr>
          <p:spPr bwMode="auto">
            <a:xfrm>
              <a:off x="4419051" y="4465635"/>
              <a:ext cx="432963" cy="14253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4" y="30"/>
                </a:cxn>
                <a:cxn ang="0">
                  <a:pos x="176" y="60"/>
                </a:cxn>
                <a:cxn ang="0">
                  <a:pos x="0" y="30"/>
                </a:cxn>
                <a:cxn ang="0">
                  <a:pos x="4" y="0"/>
                </a:cxn>
              </a:cxnLst>
              <a:rect l="0" t="0" r="r" b="b"/>
              <a:pathLst>
                <a:path w="184" h="60">
                  <a:moveTo>
                    <a:pt x="4" y="0"/>
                  </a:moveTo>
                  <a:lnTo>
                    <a:pt x="184" y="30"/>
                  </a:lnTo>
                  <a:lnTo>
                    <a:pt x="176" y="60"/>
                  </a:lnTo>
                  <a:lnTo>
                    <a:pt x="0" y="3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2657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791"/>
            <p:cNvSpPr/>
            <p:nvPr/>
          </p:nvSpPr>
          <p:spPr bwMode="auto">
            <a:xfrm>
              <a:off x="4395520" y="4745946"/>
              <a:ext cx="428257" cy="1520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80" y="0"/>
                </a:cxn>
                <a:cxn ang="0">
                  <a:pos x="182" y="32"/>
                </a:cxn>
                <a:cxn ang="0">
                  <a:pos x="8" y="64"/>
                </a:cxn>
                <a:cxn ang="0">
                  <a:pos x="0" y="34"/>
                </a:cxn>
              </a:cxnLst>
              <a:rect l="0" t="0" r="r" b="b"/>
              <a:pathLst>
                <a:path w="182" h="64">
                  <a:moveTo>
                    <a:pt x="0" y="34"/>
                  </a:moveTo>
                  <a:lnTo>
                    <a:pt x="180" y="0"/>
                  </a:lnTo>
                  <a:lnTo>
                    <a:pt x="182" y="32"/>
                  </a:lnTo>
                  <a:lnTo>
                    <a:pt x="8" y="6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813519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792"/>
            <p:cNvSpPr/>
            <p:nvPr/>
          </p:nvSpPr>
          <p:spPr bwMode="auto">
            <a:xfrm>
              <a:off x="4649651" y="4959743"/>
              <a:ext cx="348253" cy="19004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2"/>
                </a:cxn>
                <a:cxn ang="0">
                  <a:pos x="50" y="6"/>
                </a:cxn>
                <a:cxn ang="0">
                  <a:pos x="38" y="12"/>
                </a:cxn>
                <a:cxn ang="0">
                  <a:pos x="28" y="22"/>
                </a:cxn>
                <a:cxn ang="0">
                  <a:pos x="18" y="34"/>
                </a:cxn>
                <a:cxn ang="0">
                  <a:pos x="10" y="48"/>
                </a:cxn>
                <a:cxn ang="0">
                  <a:pos x="4" y="64"/>
                </a:cxn>
                <a:cxn ang="0">
                  <a:pos x="0" y="80"/>
                </a:cxn>
                <a:cxn ang="0">
                  <a:pos x="148" y="80"/>
                </a:cxn>
                <a:cxn ang="0">
                  <a:pos x="148" y="80"/>
                </a:cxn>
                <a:cxn ang="0">
                  <a:pos x="144" y="64"/>
                </a:cxn>
                <a:cxn ang="0">
                  <a:pos x="138" y="50"/>
                </a:cxn>
                <a:cxn ang="0">
                  <a:pos x="132" y="36"/>
                </a:cxn>
                <a:cxn ang="0">
                  <a:pos x="122" y="24"/>
                </a:cxn>
                <a:cxn ang="0">
                  <a:pos x="112" y="16"/>
                </a:cxn>
                <a:cxn ang="0">
                  <a:pos x="102" y="8"/>
                </a:cxn>
                <a:cxn ang="0">
                  <a:pos x="9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48" h="80">
                  <a:moveTo>
                    <a:pt x="76" y="0"/>
                  </a:moveTo>
                  <a:lnTo>
                    <a:pt x="76" y="0"/>
                  </a:lnTo>
                  <a:lnTo>
                    <a:pt x="64" y="2"/>
                  </a:lnTo>
                  <a:lnTo>
                    <a:pt x="50" y="6"/>
                  </a:lnTo>
                  <a:lnTo>
                    <a:pt x="38" y="12"/>
                  </a:lnTo>
                  <a:lnTo>
                    <a:pt x="28" y="22"/>
                  </a:lnTo>
                  <a:lnTo>
                    <a:pt x="18" y="34"/>
                  </a:lnTo>
                  <a:lnTo>
                    <a:pt x="10" y="48"/>
                  </a:lnTo>
                  <a:lnTo>
                    <a:pt x="4" y="64"/>
                  </a:lnTo>
                  <a:lnTo>
                    <a:pt x="0" y="80"/>
                  </a:lnTo>
                  <a:lnTo>
                    <a:pt x="148" y="80"/>
                  </a:lnTo>
                  <a:lnTo>
                    <a:pt x="148" y="80"/>
                  </a:lnTo>
                  <a:lnTo>
                    <a:pt x="144" y="64"/>
                  </a:lnTo>
                  <a:lnTo>
                    <a:pt x="138" y="50"/>
                  </a:lnTo>
                  <a:lnTo>
                    <a:pt x="132" y="36"/>
                  </a:lnTo>
                  <a:lnTo>
                    <a:pt x="122" y="24"/>
                  </a:lnTo>
                  <a:lnTo>
                    <a:pt x="112" y="16"/>
                  </a:lnTo>
                  <a:lnTo>
                    <a:pt x="102" y="8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9908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793"/>
            <p:cNvSpPr/>
            <p:nvPr/>
          </p:nvSpPr>
          <p:spPr bwMode="auto">
            <a:xfrm>
              <a:off x="4701418" y="5016756"/>
              <a:ext cx="254131" cy="13302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0" y="16"/>
                </a:cxn>
                <a:cxn ang="0">
                  <a:pos x="14" y="24"/>
                </a:cxn>
                <a:cxn ang="0">
                  <a:pos x="8" y="34"/>
                </a:cxn>
                <a:cxn ang="0">
                  <a:pos x="4" y="44"/>
                </a:cxn>
                <a:cxn ang="0">
                  <a:pos x="0" y="56"/>
                </a:cxn>
                <a:cxn ang="0">
                  <a:pos x="108" y="56"/>
                </a:cxn>
                <a:cxn ang="0">
                  <a:pos x="108" y="56"/>
                </a:cxn>
                <a:cxn ang="0">
                  <a:pos x="104" y="44"/>
                </a:cxn>
                <a:cxn ang="0">
                  <a:pos x="100" y="34"/>
                </a:cxn>
                <a:cxn ang="0">
                  <a:pos x="96" y="24"/>
                </a:cxn>
                <a:cxn ang="0">
                  <a:pos x="90" y="16"/>
                </a:cxn>
                <a:cxn ang="0">
                  <a:pos x="82" y="10"/>
                </a:cxn>
                <a:cxn ang="0">
                  <a:pos x="74" y="4"/>
                </a:cxn>
                <a:cxn ang="0">
                  <a:pos x="66" y="2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08" h="56">
                  <a:moveTo>
                    <a:pt x="56" y="0"/>
                  </a:moveTo>
                  <a:lnTo>
                    <a:pt x="56" y="0"/>
                  </a:lnTo>
                  <a:lnTo>
                    <a:pt x="4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0" y="16"/>
                  </a:lnTo>
                  <a:lnTo>
                    <a:pt x="14" y="24"/>
                  </a:lnTo>
                  <a:lnTo>
                    <a:pt x="8" y="34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04" y="44"/>
                  </a:lnTo>
                  <a:lnTo>
                    <a:pt x="100" y="34"/>
                  </a:lnTo>
                  <a:lnTo>
                    <a:pt x="96" y="24"/>
                  </a:lnTo>
                  <a:lnTo>
                    <a:pt x="90" y="16"/>
                  </a:lnTo>
                  <a:lnTo>
                    <a:pt x="82" y="10"/>
                  </a:lnTo>
                  <a:lnTo>
                    <a:pt x="74" y="4"/>
                  </a:lnTo>
                  <a:lnTo>
                    <a:pt x="66" y="2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0E1A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794"/>
            <p:cNvSpPr/>
            <p:nvPr/>
          </p:nvSpPr>
          <p:spPr bwMode="auto">
            <a:xfrm>
              <a:off x="4748480" y="5050013"/>
              <a:ext cx="169420" cy="95021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6" y="2"/>
                </a:cxn>
                <a:cxn ang="0">
                  <a:pos x="20" y="6"/>
                </a:cxn>
                <a:cxn ang="0">
                  <a:pos x="14" y="10"/>
                </a:cxn>
                <a:cxn ang="0">
                  <a:pos x="6" y="24"/>
                </a:cxn>
                <a:cxn ang="0">
                  <a:pos x="0" y="40"/>
                </a:cxn>
                <a:cxn ang="0">
                  <a:pos x="72" y="40"/>
                </a:cxn>
                <a:cxn ang="0">
                  <a:pos x="72" y="40"/>
                </a:cxn>
                <a:cxn ang="0">
                  <a:pos x="66" y="24"/>
                </a:cxn>
                <a:cxn ang="0">
                  <a:pos x="58" y="12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72" h="40">
                  <a:moveTo>
                    <a:pt x="38" y="0"/>
                  </a:moveTo>
                  <a:lnTo>
                    <a:pt x="38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6" y="24"/>
                  </a:lnTo>
                  <a:lnTo>
                    <a:pt x="0" y="40"/>
                  </a:lnTo>
                  <a:lnTo>
                    <a:pt x="72" y="40"/>
                  </a:lnTo>
                  <a:lnTo>
                    <a:pt x="72" y="40"/>
                  </a:lnTo>
                  <a:lnTo>
                    <a:pt x="66" y="24"/>
                  </a:lnTo>
                  <a:lnTo>
                    <a:pt x="58" y="12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9837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795"/>
            <p:cNvSpPr/>
            <p:nvPr/>
          </p:nvSpPr>
          <p:spPr bwMode="auto">
            <a:xfrm>
              <a:off x="4800247" y="5116528"/>
              <a:ext cx="84710" cy="3325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6" h="14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0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78D5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796"/>
            <p:cNvSpPr/>
            <p:nvPr/>
          </p:nvSpPr>
          <p:spPr bwMode="auto">
            <a:xfrm>
              <a:off x="4593178" y="3933518"/>
              <a:ext cx="51767" cy="80768"/>
            </a:xfrm>
            <a:custGeom>
              <a:avLst/>
              <a:gdLst/>
              <a:ahLst/>
              <a:cxnLst>
                <a:cxn ang="0">
                  <a:pos x="22" y="32"/>
                </a:cxn>
                <a:cxn ang="0">
                  <a:pos x="2" y="34"/>
                </a:cxn>
                <a:cxn ang="0">
                  <a:pos x="0" y="2"/>
                </a:cxn>
                <a:cxn ang="0">
                  <a:pos x="18" y="0"/>
                </a:cxn>
                <a:cxn ang="0">
                  <a:pos x="22" y="32"/>
                </a:cxn>
              </a:cxnLst>
              <a:rect l="0" t="0" r="r" b="b"/>
              <a:pathLst>
                <a:path w="22" h="34">
                  <a:moveTo>
                    <a:pt x="22" y="32"/>
                  </a:moveTo>
                  <a:lnTo>
                    <a:pt x="2" y="34"/>
                  </a:lnTo>
                  <a:lnTo>
                    <a:pt x="0" y="2"/>
                  </a:lnTo>
                  <a:lnTo>
                    <a:pt x="18" y="0"/>
                  </a:lnTo>
                  <a:lnTo>
                    <a:pt x="22" y="32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797"/>
            <p:cNvSpPr/>
            <p:nvPr/>
          </p:nvSpPr>
          <p:spPr bwMode="auto">
            <a:xfrm>
              <a:off x="4734361" y="3914514"/>
              <a:ext cx="51767" cy="80768"/>
            </a:xfrm>
            <a:custGeom>
              <a:avLst/>
              <a:gdLst/>
              <a:ahLst/>
              <a:cxnLst>
                <a:cxn ang="0">
                  <a:pos x="22" y="32"/>
                </a:cxn>
                <a:cxn ang="0">
                  <a:pos x="4" y="34"/>
                </a:cxn>
                <a:cxn ang="0">
                  <a:pos x="0" y="2"/>
                </a:cxn>
                <a:cxn ang="0">
                  <a:pos x="18" y="0"/>
                </a:cxn>
                <a:cxn ang="0">
                  <a:pos x="22" y="32"/>
                </a:cxn>
              </a:cxnLst>
              <a:rect l="0" t="0" r="r" b="b"/>
              <a:pathLst>
                <a:path w="22" h="34">
                  <a:moveTo>
                    <a:pt x="22" y="32"/>
                  </a:moveTo>
                  <a:lnTo>
                    <a:pt x="4" y="34"/>
                  </a:lnTo>
                  <a:lnTo>
                    <a:pt x="0" y="2"/>
                  </a:lnTo>
                  <a:lnTo>
                    <a:pt x="18" y="0"/>
                  </a:lnTo>
                  <a:lnTo>
                    <a:pt x="22" y="32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798"/>
            <p:cNvSpPr/>
            <p:nvPr/>
          </p:nvSpPr>
          <p:spPr bwMode="auto">
            <a:xfrm>
              <a:off x="4861427" y="3905012"/>
              <a:ext cx="51767" cy="80768"/>
            </a:xfrm>
            <a:custGeom>
              <a:avLst/>
              <a:gdLst/>
              <a:ahLst/>
              <a:cxnLst>
                <a:cxn ang="0">
                  <a:pos x="22" y="32"/>
                </a:cxn>
                <a:cxn ang="0">
                  <a:pos x="4" y="34"/>
                </a:cxn>
                <a:cxn ang="0">
                  <a:pos x="0" y="2"/>
                </a:cxn>
                <a:cxn ang="0">
                  <a:pos x="18" y="0"/>
                </a:cxn>
                <a:cxn ang="0">
                  <a:pos x="22" y="32"/>
                </a:cxn>
              </a:cxnLst>
              <a:rect l="0" t="0" r="r" b="b"/>
              <a:pathLst>
                <a:path w="22" h="34">
                  <a:moveTo>
                    <a:pt x="22" y="32"/>
                  </a:moveTo>
                  <a:lnTo>
                    <a:pt x="4" y="34"/>
                  </a:lnTo>
                  <a:lnTo>
                    <a:pt x="0" y="2"/>
                  </a:lnTo>
                  <a:lnTo>
                    <a:pt x="18" y="0"/>
                  </a:lnTo>
                  <a:lnTo>
                    <a:pt x="22" y="32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799"/>
            <p:cNvSpPr/>
            <p:nvPr/>
          </p:nvSpPr>
          <p:spPr bwMode="auto">
            <a:xfrm>
              <a:off x="4753186" y="4095053"/>
              <a:ext cx="51767" cy="76017"/>
            </a:xfrm>
            <a:custGeom>
              <a:avLst/>
              <a:gdLst/>
              <a:ahLst/>
              <a:cxnLst>
                <a:cxn ang="0">
                  <a:pos x="20" y="32"/>
                </a:cxn>
                <a:cxn ang="0">
                  <a:pos x="0" y="32"/>
                </a:cxn>
                <a:cxn ang="0">
                  <a:pos x="4" y="0"/>
                </a:cxn>
                <a:cxn ang="0">
                  <a:pos x="22" y="0"/>
                </a:cxn>
                <a:cxn ang="0">
                  <a:pos x="20" y="32"/>
                </a:cxn>
              </a:cxnLst>
              <a:rect l="0" t="0" r="r" b="b"/>
              <a:pathLst>
                <a:path w="22" h="32">
                  <a:moveTo>
                    <a:pt x="20" y="32"/>
                  </a:moveTo>
                  <a:lnTo>
                    <a:pt x="0" y="32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800"/>
            <p:cNvSpPr/>
            <p:nvPr/>
          </p:nvSpPr>
          <p:spPr bwMode="auto">
            <a:xfrm>
              <a:off x="4597884" y="4256589"/>
              <a:ext cx="56473" cy="80768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0" y="32"/>
                </a:cxn>
                <a:cxn ang="0">
                  <a:pos x="6" y="0"/>
                </a:cxn>
                <a:cxn ang="0">
                  <a:pos x="24" y="4"/>
                </a:cxn>
                <a:cxn ang="0">
                  <a:pos x="18" y="34"/>
                </a:cxn>
              </a:cxnLst>
              <a:rect l="0" t="0" r="r" b="b"/>
              <a:pathLst>
                <a:path w="24" h="34">
                  <a:moveTo>
                    <a:pt x="18" y="34"/>
                  </a:moveTo>
                  <a:lnTo>
                    <a:pt x="0" y="32"/>
                  </a:lnTo>
                  <a:lnTo>
                    <a:pt x="6" y="0"/>
                  </a:lnTo>
                  <a:lnTo>
                    <a:pt x="24" y="4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Rectangle 801"/>
            <p:cNvSpPr>
              <a:spLocks noChangeArrowheads="1"/>
            </p:cNvSpPr>
            <p:nvPr/>
          </p:nvSpPr>
          <p:spPr bwMode="auto">
            <a:xfrm>
              <a:off x="4508467" y="4608166"/>
              <a:ext cx="42355" cy="76017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Rectangle 802"/>
            <p:cNvSpPr>
              <a:spLocks noChangeArrowheads="1"/>
            </p:cNvSpPr>
            <p:nvPr/>
          </p:nvSpPr>
          <p:spPr bwMode="auto">
            <a:xfrm>
              <a:off x="4644945" y="4636672"/>
              <a:ext cx="42355" cy="80768"/>
            </a:xfrm>
            <a:prstGeom prst="rect">
              <a:avLst/>
            </a:prstGeom>
            <a:solidFill>
              <a:srgbClr val="743F2D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803"/>
            <p:cNvSpPr/>
            <p:nvPr/>
          </p:nvSpPr>
          <p:spPr bwMode="auto">
            <a:xfrm>
              <a:off x="4724949" y="4299348"/>
              <a:ext cx="56473" cy="80768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0" y="32"/>
                </a:cxn>
                <a:cxn ang="0">
                  <a:pos x="6" y="0"/>
                </a:cxn>
                <a:cxn ang="0">
                  <a:pos x="24" y="4"/>
                </a:cxn>
                <a:cxn ang="0">
                  <a:pos x="18" y="34"/>
                </a:cxn>
              </a:cxnLst>
              <a:rect l="0" t="0" r="r" b="b"/>
              <a:pathLst>
                <a:path w="24" h="34">
                  <a:moveTo>
                    <a:pt x="18" y="34"/>
                  </a:moveTo>
                  <a:lnTo>
                    <a:pt x="0" y="32"/>
                  </a:lnTo>
                  <a:lnTo>
                    <a:pt x="6" y="0"/>
                  </a:lnTo>
                  <a:lnTo>
                    <a:pt x="24" y="4"/>
                  </a:lnTo>
                  <a:lnTo>
                    <a:pt x="18" y="34"/>
                  </a:lnTo>
                  <a:close/>
                </a:path>
              </a:pathLst>
            </a:custGeom>
            <a:solidFill>
              <a:srgbClr val="743F2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43339" y="68627"/>
            <a:ext cx="11905323" cy="3516825"/>
            <a:chOff x="1277938" y="155575"/>
            <a:chExt cx="6584950" cy="1892300"/>
          </a:xfrm>
        </p:grpSpPr>
        <p:sp>
          <p:nvSpPr>
            <p:cNvPr id="310" name="Freeform 7"/>
            <p:cNvSpPr/>
            <p:nvPr/>
          </p:nvSpPr>
          <p:spPr bwMode="auto">
            <a:xfrm>
              <a:off x="2344738" y="28575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8"/>
            <p:cNvSpPr/>
            <p:nvPr/>
          </p:nvSpPr>
          <p:spPr bwMode="auto">
            <a:xfrm>
              <a:off x="2344738" y="28575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9"/>
            <p:cNvSpPr/>
            <p:nvPr/>
          </p:nvSpPr>
          <p:spPr bwMode="auto">
            <a:xfrm>
              <a:off x="1560513" y="3556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10"/>
            <p:cNvSpPr/>
            <p:nvPr/>
          </p:nvSpPr>
          <p:spPr bwMode="auto">
            <a:xfrm>
              <a:off x="1560513" y="3556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11"/>
            <p:cNvSpPr/>
            <p:nvPr/>
          </p:nvSpPr>
          <p:spPr bwMode="auto">
            <a:xfrm>
              <a:off x="1757363" y="48895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12"/>
            <p:cNvSpPr/>
            <p:nvPr/>
          </p:nvSpPr>
          <p:spPr bwMode="auto">
            <a:xfrm>
              <a:off x="1757363" y="48895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13"/>
            <p:cNvSpPr/>
            <p:nvPr/>
          </p:nvSpPr>
          <p:spPr bwMode="auto">
            <a:xfrm>
              <a:off x="3805238" y="31115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14"/>
            <p:cNvSpPr/>
            <p:nvPr/>
          </p:nvSpPr>
          <p:spPr bwMode="auto">
            <a:xfrm>
              <a:off x="3805238" y="31115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15"/>
            <p:cNvSpPr/>
            <p:nvPr/>
          </p:nvSpPr>
          <p:spPr bwMode="auto">
            <a:xfrm>
              <a:off x="2833688" y="374650"/>
              <a:ext cx="73025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4" y="30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4" y="3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16"/>
            <p:cNvSpPr/>
            <p:nvPr/>
          </p:nvSpPr>
          <p:spPr bwMode="auto">
            <a:xfrm>
              <a:off x="2833688" y="374650"/>
              <a:ext cx="73025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4" y="30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4" y="3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17"/>
            <p:cNvSpPr/>
            <p:nvPr/>
          </p:nvSpPr>
          <p:spPr bwMode="auto">
            <a:xfrm>
              <a:off x="1858963" y="901700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36" y="50"/>
                </a:cxn>
                <a:cxn ang="0">
                  <a:pos x="44" y="44"/>
                </a:cxn>
                <a:cxn ang="0">
                  <a:pos x="50" y="36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0" y="16"/>
                </a:cxn>
                <a:cxn ang="0">
                  <a:pos x="44" y="8"/>
                </a:cxn>
                <a:cxn ang="0">
                  <a:pos x="36" y="2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36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4" y="8"/>
                  </a:lnTo>
                  <a:lnTo>
                    <a:pt x="3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18"/>
            <p:cNvSpPr/>
            <p:nvPr/>
          </p:nvSpPr>
          <p:spPr bwMode="auto">
            <a:xfrm>
              <a:off x="1858963" y="901700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36"/>
                </a:cxn>
                <a:cxn ang="0">
                  <a:pos x="8" y="44"/>
                </a:cxn>
                <a:cxn ang="0">
                  <a:pos x="16" y="50"/>
                </a:cxn>
                <a:cxn ang="0">
                  <a:pos x="26" y="52"/>
                </a:cxn>
                <a:cxn ang="0">
                  <a:pos x="26" y="52"/>
                </a:cxn>
                <a:cxn ang="0">
                  <a:pos x="36" y="50"/>
                </a:cxn>
                <a:cxn ang="0">
                  <a:pos x="44" y="44"/>
                </a:cxn>
                <a:cxn ang="0">
                  <a:pos x="50" y="36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0" y="16"/>
                </a:cxn>
                <a:cxn ang="0">
                  <a:pos x="44" y="8"/>
                </a:cxn>
                <a:cxn ang="0">
                  <a:pos x="36" y="2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8" y="44"/>
                  </a:lnTo>
                  <a:lnTo>
                    <a:pt x="16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36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4" y="8"/>
                  </a:lnTo>
                  <a:lnTo>
                    <a:pt x="36" y="2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19"/>
            <p:cNvSpPr/>
            <p:nvPr/>
          </p:nvSpPr>
          <p:spPr bwMode="auto">
            <a:xfrm>
              <a:off x="3217863" y="3651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20"/>
            <p:cNvSpPr/>
            <p:nvPr/>
          </p:nvSpPr>
          <p:spPr bwMode="auto">
            <a:xfrm>
              <a:off x="3217863" y="3651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21"/>
            <p:cNvSpPr/>
            <p:nvPr/>
          </p:nvSpPr>
          <p:spPr bwMode="auto">
            <a:xfrm>
              <a:off x="5957888" y="6667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22"/>
            <p:cNvSpPr/>
            <p:nvPr/>
          </p:nvSpPr>
          <p:spPr bwMode="auto">
            <a:xfrm>
              <a:off x="5957888" y="6667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23"/>
            <p:cNvSpPr/>
            <p:nvPr/>
          </p:nvSpPr>
          <p:spPr bwMode="auto">
            <a:xfrm>
              <a:off x="6500813" y="8191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24"/>
            <p:cNvSpPr/>
            <p:nvPr/>
          </p:nvSpPr>
          <p:spPr bwMode="auto">
            <a:xfrm>
              <a:off x="6500813" y="8191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25"/>
            <p:cNvSpPr/>
            <p:nvPr/>
          </p:nvSpPr>
          <p:spPr bwMode="auto">
            <a:xfrm>
              <a:off x="7735888" y="523875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26"/>
            <p:cNvSpPr/>
            <p:nvPr/>
          </p:nvSpPr>
          <p:spPr bwMode="auto">
            <a:xfrm>
              <a:off x="7735888" y="523875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27"/>
            <p:cNvSpPr/>
            <p:nvPr/>
          </p:nvSpPr>
          <p:spPr bwMode="auto">
            <a:xfrm>
              <a:off x="7497763" y="77470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28"/>
            <p:cNvSpPr/>
            <p:nvPr/>
          </p:nvSpPr>
          <p:spPr bwMode="auto">
            <a:xfrm>
              <a:off x="7497763" y="77470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29"/>
            <p:cNvSpPr/>
            <p:nvPr/>
          </p:nvSpPr>
          <p:spPr bwMode="auto">
            <a:xfrm>
              <a:off x="3478213" y="196850"/>
              <a:ext cx="476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2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0"/>
            <p:cNvSpPr/>
            <p:nvPr/>
          </p:nvSpPr>
          <p:spPr bwMode="auto">
            <a:xfrm>
              <a:off x="3478213" y="196850"/>
              <a:ext cx="476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2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1"/>
            <p:cNvSpPr/>
            <p:nvPr/>
          </p:nvSpPr>
          <p:spPr bwMode="auto">
            <a:xfrm>
              <a:off x="2557463" y="2857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8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2"/>
            <p:cNvSpPr/>
            <p:nvPr/>
          </p:nvSpPr>
          <p:spPr bwMode="auto">
            <a:xfrm>
              <a:off x="2557463" y="2857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8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3"/>
            <p:cNvSpPr/>
            <p:nvPr/>
          </p:nvSpPr>
          <p:spPr bwMode="auto">
            <a:xfrm>
              <a:off x="1608138" y="53340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4"/>
            <p:cNvSpPr/>
            <p:nvPr/>
          </p:nvSpPr>
          <p:spPr bwMode="auto">
            <a:xfrm>
              <a:off x="1608138" y="53340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5"/>
            <p:cNvSpPr/>
            <p:nvPr/>
          </p:nvSpPr>
          <p:spPr bwMode="auto">
            <a:xfrm>
              <a:off x="2132013" y="9334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6"/>
            <p:cNvSpPr/>
            <p:nvPr/>
          </p:nvSpPr>
          <p:spPr bwMode="auto">
            <a:xfrm>
              <a:off x="2132013" y="9334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7"/>
            <p:cNvSpPr/>
            <p:nvPr/>
          </p:nvSpPr>
          <p:spPr bwMode="auto">
            <a:xfrm>
              <a:off x="1681163" y="7556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8"/>
            <p:cNvSpPr/>
            <p:nvPr/>
          </p:nvSpPr>
          <p:spPr bwMode="auto">
            <a:xfrm>
              <a:off x="1681163" y="7556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9"/>
            <p:cNvSpPr/>
            <p:nvPr/>
          </p:nvSpPr>
          <p:spPr bwMode="auto">
            <a:xfrm>
              <a:off x="1582738" y="10128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40"/>
            <p:cNvSpPr/>
            <p:nvPr/>
          </p:nvSpPr>
          <p:spPr bwMode="auto">
            <a:xfrm>
              <a:off x="1582738" y="10128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41"/>
            <p:cNvSpPr/>
            <p:nvPr/>
          </p:nvSpPr>
          <p:spPr bwMode="auto">
            <a:xfrm>
              <a:off x="2782888" y="1968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8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42"/>
            <p:cNvSpPr/>
            <p:nvPr/>
          </p:nvSpPr>
          <p:spPr bwMode="auto">
            <a:xfrm>
              <a:off x="2782888" y="1968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8"/>
                </a:cxn>
                <a:cxn ang="0">
                  <a:pos x="8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43"/>
            <p:cNvSpPr/>
            <p:nvPr/>
          </p:nvSpPr>
          <p:spPr bwMode="auto">
            <a:xfrm>
              <a:off x="1325563" y="3016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44"/>
            <p:cNvSpPr/>
            <p:nvPr/>
          </p:nvSpPr>
          <p:spPr bwMode="auto">
            <a:xfrm>
              <a:off x="1325563" y="3016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45"/>
            <p:cNvSpPr/>
            <p:nvPr/>
          </p:nvSpPr>
          <p:spPr bwMode="auto">
            <a:xfrm>
              <a:off x="1906588" y="3365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46"/>
            <p:cNvSpPr/>
            <p:nvPr/>
          </p:nvSpPr>
          <p:spPr bwMode="auto">
            <a:xfrm>
              <a:off x="1906588" y="3365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47"/>
            <p:cNvSpPr/>
            <p:nvPr/>
          </p:nvSpPr>
          <p:spPr bwMode="auto">
            <a:xfrm>
              <a:off x="1433513" y="558800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48"/>
            <p:cNvSpPr/>
            <p:nvPr/>
          </p:nvSpPr>
          <p:spPr bwMode="auto">
            <a:xfrm>
              <a:off x="1433513" y="558800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49"/>
            <p:cNvSpPr/>
            <p:nvPr/>
          </p:nvSpPr>
          <p:spPr bwMode="auto">
            <a:xfrm>
              <a:off x="1338263" y="9398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50"/>
            <p:cNvSpPr/>
            <p:nvPr/>
          </p:nvSpPr>
          <p:spPr bwMode="auto">
            <a:xfrm>
              <a:off x="1338263" y="9398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51"/>
            <p:cNvSpPr/>
            <p:nvPr/>
          </p:nvSpPr>
          <p:spPr bwMode="auto">
            <a:xfrm>
              <a:off x="2224088" y="4127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52"/>
            <p:cNvSpPr/>
            <p:nvPr/>
          </p:nvSpPr>
          <p:spPr bwMode="auto">
            <a:xfrm>
              <a:off x="2224088" y="4127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53"/>
            <p:cNvSpPr/>
            <p:nvPr/>
          </p:nvSpPr>
          <p:spPr bwMode="auto">
            <a:xfrm>
              <a:off x="2598738" y="476250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54"/>
            <p:cNvSpPr/>
            <p:nvPr/>
          </p:nvSpPr>
          <p:spPr bwMode="auto">
            <a:xfrm>
              <a:off x="2598738" y="476250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55"/>
            <p:cNvSpPr/>
            <p:nvPr/>
          </p:nvSpPr>
          <p:spPr bwMode="auto">
            <a:xfrm>
              <a:off x="3144838" y="257175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56"/>
            <p:cNvSpPr/>
            <p:nvPr/>
          </p:nvSpPr>
          <p:spPr bwMode="auto">
            <a:xfrm>
              <a:off x="3144838" y="257175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57"/>
            <p:cNvSpPr/>
            <p:nvPr/>
          </p:nvSpPr>
          <p:spPr bwMode="auto">
            <a:xfrm>
              <a:off x="4217988" y="288925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58"/>
            <p:cNvSpPr/>
            <p:nvPr/>
          </p:nvSpPr>
          <p:spPr bwMode="auto">
            <a:xfrm>
              <a:off x="4217988" y="288925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59"/>
            <p:cNvSpPr/>
            <p:nvPr/>
          </p:nvSpPr>
          <p:spPr bwMode="auto">
            <a:xfrm>
              <a:off x="3932238" y="885825"/>
              <a:ext cx="28575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60"/>
            <p:cNvSpPr/>
            <p:nvPr/>
          </p:nvSpPr>
          <p:spPr bwMode="auto">
            <a:xfrm>
              <a:off x="3932238" y="885825"/>
              <a:ext cx="28575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61"/>
            <p:cNvSpPr/>
            <p:nvPr/>
          </p:nvSpPr>
          <p:spPr bwMode="auto">
            <a:xfrm>
              <a:off x="6434138" y="93980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62"/>
            <p:cNvSpPr/>
            <p:nvPr/>
          </p:nvSpPr>
          <p:spPr bwMode="auto">
            <a:xfrm>
              <a:off x="6434138" y="93980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63"/>
            <p:cNvSpPr/>
            <p:nvPr/>
          </p:nvSpPr>
          <p:spPr bwMode="auto">
            <a:xfrm>
              <a:off x="5046663" y="5651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64"/>
            <p:cNvSpPr/>
            <p:nvPr/>
          </p:nvSpPr>
          <p:spPr bwMode="auto">
            <a:xfrm>
              <a:off x="5046663" y="565150"/>
              <a:ext cx="25400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65"/>
            <p:cNvSpPr/>
            <p:nvPr/>
          </p:nvSpPr>
          <p:spPr bwMode="auto">
            <a:xfrm>
              <a:off x="3516313" y="415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66"/>
            <p:cNvSpPr/>
            <p:nvPr/>
          </p:nvSpPr>
          <p:spPr bwMode="auto">
            <a:xfrm>
              <a:off x="3516313" y="415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67"/>
            <p:cNvSpPr/>
            <p:nvPr/>
          </p:nvSpPr>
          <p:spPr bwMode="auto">
            <a:xfrm>
              <a:off x="4281488" y="549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68"/>
            <p:cNvSpPr/>
            <p:nvPr/>
          </p:nvSpPr>
          <p:spPr bwMode="auto">
            <a:xfrm>
              <a:off x="4281488" y="549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69"/>
            <p:cNvSpPr/>
            <p:nvPr/>
          </p:nvSpPr>
          <p:spPr bwMode="auto">
            <a:xfrm>
              <a:off x="4506913" y="4953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70"/>
            <p:cNvSpPr/>
            <p:nvPr/>
          </p:nvSpPr>
          <p:spPr bwMode="auto">
            <a:xfrm>
              <a:off x="4506913" y="4953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71"/>
            <p:cNvSpPr/>
            <p:nvPr/>
          </p:nvSpPr>
          <p:spPr bwMode="auto">
            <a:xfrm>
              <a:off x="4487863" y="7366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72"/>
            <p:cNvSpPr/>
            <p:nvPr/>
          </p:nvSpPr>
          <p:spPr bwMode="auto">
            <a:xfrm>
              <a:off x="4487863" y="7366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73"/>
            <p:cNvSpPr/>
            <p:nvPr/>
          </p:nvSpPr>
          <p:spPr bwMode="auto">
            <a:xfrm>
              <a:off x="4068763" y="2476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74"/>
            <p:cNvSpPr/>
            <p:nvPr/>
          </p:nvSpPr>
          <p:spPr bwMode="auto">
            <a:xfrm>
              <a:off x="4068763" y="2476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75"/>
            <p:cNvSpPr/>
            <p:nvPr/>
          </p:nvSpPr>
          <p:spPr bwMode="auto">
            <a:xfrm>
              <a:off x="6472238" y="6667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76"/>
            <p:cNvSpPr/>
            <p:nvPr/>
          </p:nvSpPr>
          <p:spPr bwMode="auto">
            <a:xfrm>
              <a:off x="6472238" y="6667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77"/>
            <p:cNvSpPr/>
            <p:nvPr/>
          </p:nvSpPr>
          <p:spPr bwMode="auto">
            <a:xfrm>
              <a:off x="6354763" y="30162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78"/>
            <p:cNvSpPr/>
            <p:nvPr/>
          </p:nvSpPr>
          <p:spPr bwMode="auto">
            <a:xfrm>
              <a:off x="6354763" y="30162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79"/>
            <p:cNvSpPr/>
            <p:nvPr/>
          </p:nvSpPr>
          <p:spPr bwMode="auto">
            <a:xfrm>
              <a:off x="5500688" y="9398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80"/>
            <p:cNvSpPr/>
            <p:nvPr/>
          </p:nvSpPr>
          <p:spPr bwMode="auto">
            <a:xfrm>
              <a:off x="5500688" y="9398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81"/>
            <p:cNvSpPr/>
            <p:nvPr/>
          </p:nvSpPr>
          <p:spPr bwMode="auto">
            <a:xfrm>
              <a:off x="3757613" y="6667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82"/>
            <p:cNvSpPr/>
            <p:nvPr/>
          </p:nvSpPr>
          <p:spPr bwMode="auto">
            <a:xfrm>
              <a:off x="3757613" y="6667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83"/>
            <p:cNvSpPr/>
            <p:nvPr/>
          </p:nvSpPr>
          <p:spPr bwMode="auto">
            <a:xfrm>
              <a:off x="1846263" y="638175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84"/>
            <p:cNvSpPr/>
            <p:nvPr/>
          </p:nvSpPr>
          <p:spPr bwMode="auto">
            <a:xfrm>
              <a:off x="1846263" y="638175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85"/>
            <p:cNvSpPr/>
            <p:nvPr/>
          </p:nvSpPr>
          <p:spPr bwMode="auto">
            <a:xfrm>
              <a:off x="2128838" y="2825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86"/>
            <p:cNvSpPr/>
            <p:nvPr/>
          </p:nvSpPr>
          <p:spPr bwMode="auto">
            <a:xfrm>
              <a:off x="2128838" y="2825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87"/>
            <p:cNvSpPr/>
            <p:nvPr/>
          </p:nvSpPr>
          <p:spPr bwMode="auto">
            <a:xfrm>
              <a:off x="5938838" y="3556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88"/>
            <p:cNvSpPr/>
            <p:nvPr/>
          </p:nvSpPr>
          <p:spPr bwMode="auto">
            <a:xfrm>
              <a:off x="5938838" y="3556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89"/>
            <p:cNvSpPr/>
            <p:nvPr/>
          </p:nvSpPr>
          <p:spPr bwMode="auto">
            <a:xfrm>
              <a:off x="4249738" y="86360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90"/>
            <p:cNvSpPr/>
            <p:nvPr/>
          </p:nvSpPr>
          <p:spPr bwMode="auto">
            <a:xfrm>
              <a:off x="4249738" y="86360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91"/>
            <p:cNvSpPr/>
            <p:nvPr/>
          </p:nvSpPr>
          <p:spPr bwMode="auto">
            <a:xfrm>
              <a:off x="5351463" y="561975"/>
              <a:ext cx="53975" cy="508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92"/>
            <p:cNvSpPr/>
            <p:nvPr/>
          </p:nvSpPr>
          <p:spPr bwMode="auto">
            <a:xfrm>
              <a:off x="5351463" y="561975"/>
              <a:ext cx="53975" cy="508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93"/>
            <p:cNvSpPr/>
            <p:nvPr/>
          </p:nvSpPr>
          <p:spPr bwMode="auto">
            <a:xfrm>
              <a:off x="6427788" y="444500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2"/>
                </a:cxn>
                <a:cxn ang="0">
                  <a:pos x="8" y="38"/>
                </a:cxn>
                <a:cxn ang="0">
                  <a:pos x="14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32" y="44"/>
                </a:cxn>
                <a:cxn ang="0">
                  <a:pos x="40" y="38"/>
                </a:cxn>
                <a:cxn ang="0">
                  <a:pos x="44" y="32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40" y="6"/>
                </a:cxn>
                <a:cxn ang="0">
                  <a:pos x="32" y="2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32" y="44"/>
                  </a:lnTo>
                  <a:lnTo>
                    <a:pt x="40" y="38"/>
                  </a:lnTo>
                  <a:lnTo>
                    <a:pt x="44" y="3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94"/>
            <p:cNvSpPr/>
            <p:nvPr/>
          </p:nvSpPr>
          <p:spPr bwMode="auto">
            <a:xfrm>
              <a:off x="6427788" y="444500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2"/>
                </a:cxn>
                <a:cxn ang="0">
                  <a:pos x="8" y="38"/>
                </a:cxn>
                <a:cxn ang="0">
                  <a:pos x="14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32" y="44"/>
                </a:cxn>
                <a:cxn ang="0">
                  <a:pos x="40" y="38"/>
                </a:cxn>
                <a:cxn ang="0">
                  <a:pos x="44" y="32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40" y="6"/>
                </a:cxn>
                <a:cxn ang="0">
                  <a:pos x="32" y="2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8" y="38"/>
                  </a:lnTo>
                  <a:lnTo>
                    <a:pt x="14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32" y="44"/>
                  </a:lnTo>
                  <a:lnTo>
                    <a:pt x="40" y="38"/>
                  </a:lnTo>
                  <a:lnTo>
                    <a:pt x="44" y="3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40" y="6"/>
                  </a:lnTo>
                  <a:lnTo>
                    <a:pt x="32" y="2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95"/>
            <p:cNvSpPr/>
            <p:nvPr/>
          </p:nvSpPr>
          <p:spPr bwMode="auto">
            <a:xfrm>
              <a:off x="7256463" y="444500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2"/>
                </a:cxn>
                <a:cxn ang="0">
                  <a:pos x="6" y="38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38"/>
                </a:cxn>
                <a:cxn ang="0">
                  <a:pos x="44" y="32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38"/>
                  </a:lnTo>
                  <a:lnTo>
                    <a:pt x="44" y="3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96"/>
            <p:cNvSpPr/>
            <p:nvPr/>
          </p:nvSpPr>
          <p:spPr bwMode="auto">
            <a:xfrm>
              <a:off x="7256463" y="444500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2"/>
                </a:cxn>
                <a:cxn ang="0">
                  <a:pos x="6" y="38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38"/>
                </a:cxn>
                <a:cxn ang="0">
                  <a:pos x="44" y="32"/>
                </a:cxn>
                <a:cxn ang="0">
                  <a:pos x="46" y="22"/>
                </a:cxn>
                <a:cxn ang="0">
                  <a:pos x="46" y="22"/>
                </a:cxn>
                <a:cxn ang="0">
                  <a:pos x="44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38"/>
                  </a:lnTo>
                  <a:lnTo>
                    <a:pt x="44" y="3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97"/>
            <p:cNvSpPr/>
            <p:nvPr/>
          </p:nvSpPr>
          <p:spPr bwMode="auto">
            <a:xfrm>
              <a:off x="5313363" y="254000"/>
              <a:ext cx="79375" cy="793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34" y="48"/>
                </a:cxn>
                <a:cxn ang="0">
                  <a:pos x="42" y="44"/>
                </a:cxn>
                <a:cxn ang="0">
                  <a:pos x="48" y="34"/>
                </a:cxn>
                <a:cxn ang="0">
                  <a:pos x="50" y="24"/>
                </a:cxn>
                <a:cxn ang="0">
                  <a:pos x="50" y="24"/>
                </a:cxn>
                <a:cxn ang="0">
                  <a:pos x="48" y="14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4" y="0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4"/>
                  </a:lnTo>
                  <a:lnTo>
                    <a:pt x="48" y="3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4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98"/>
            <p:cNvSpPr/>
            <p:nvPr/>
          </p:nvSpPr>
          <p:spPr bwMode="auto">
            <a:xfrm>
              <a:off x="5313363" y="254000"/>
              <a:ext cx="79375" cy="793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4" y="48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34" y="48"/>
                </a:cxn>
                <a:cxn ang="0">
                  <a:pos x="42" y="44"/>
                </a:cxn>
                <a:cxn ang="0">
                  <a:pos x="48" y="34"/>
                </a:cxn>
                <a:cxn ang="0">
                  <a:pos x="50" y="24"/>
                </a:cxn>
                <a:cxn ang="0">
                  <a:pos x="50" y="24"/>
                </a:cxn>
                <a:cxn ang="0">
                  <a:pos x="48" y="14"/>
                </a:cxn>
                <a:cxn ang="0">
                  <a:pos x="42" y="6"/>
                </a:cxn>
                <a:cxn ang="0">
                  <a:pos x="34" y="2"/>
                </a:cxn>
                <a:cxn ang="0">
                  <a:pos x="24" y="0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4" y="4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4" y="48"/>
                  </a:lnTo>
                  <a:lnTo>
                    <a:pt x="42" y="44"/>
                  </a:lnTo>
                  <a:lnTo>
                    <a:pt x="48" y="3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48" y="14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99"/>
            <p:cNvSpPr/>
            <p:nvPr/>
          </p:nvSpPr>
          <p:spPr bwMode="auto">
            <a:xfrm>
              <a:off x="4649788" y="96837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100"/>
            <p:cNvSpPr/>
            <p:nvPr/>
          </p:nvSpPr>
          <p:spPr bwMode="auto">
            <a:xfrm>
              <a:off x="4649788" y="96837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101"/>
            <p:cNvSpPr/>
            <p:nvPr/>
          </p:nvSpPr>
          <p:spPr bwMode="auto">
            <a:xfrm>
              <a:off x="4910138" y="803275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30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102"/>
            <p:cNvSpPr/>
            <p:nvPr/>
          </p:nvSpPr>
          <p:spPr bwMode="auto">
            <a:xfrm>
              <a:off x="4910138" y="803275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30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103"/>
            <p:cNvSpPr/>
            <p:nvPr/>
          </p:nvSpPr>
          <p:spPr bwMode="auto">
            <a:xfrm>
              <a:off x="6154738" y="35560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104"/>
            <p:cNvSpPr/>
            <p:nvPr/>
          </p:nvSpPr>
          <p:spPr bwMode="auto">
            <a:xfrm>
              <a:off x="6154738" y="35560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105"/>
            <p:cNvSpPr/>
            <p:nvPr/>
          </p:nvSpPr>
          <p:spPr bwMode="auto">
            <a:xfrm>
              <a:off x="5205413" y="6064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106"/>
            <p:cNvSpPr/>
            <p:nvPr/>
          </p:nvSpPr>
          <p:spPr bwMode="auto">
            <a:xfrm>
              <a:off x="5205413" y="6064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107"/>
            <p:cNvSpPr/>
            <p:nvPr/>
          </p:nvSpPr>
          <p:spPr bwMode="auto">
            <a:xfrm>
              <a:off x="7011988" y="292100"/>
              <a:ext cx="34925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4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108"/>
            <p:cNvSpPr/>
            <p:nvPr/>
          </p:nvSpPr>
          <p:spPr bwMode="auto">
            <a:xfrm>
              <a:off x="7011988" y="292100"/>
              <a:ext cx="34925" cy="381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4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109"/>
            <p:cNvSpPr/>
            <p:nvPr/>
          </p:nvSpPr>
          <p:spPr bwMode="auto">
            <a:xfrm>
              <a:off x="7650163" y="381000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110"/>
            <p:cNvSpPr/>
            <p:nvPr/>
          </p:nvSpPr>
          <p:spPr bwMode="auto">
            <a:xfrm>
              <a:off x="7650163" y="381000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111"/>
            <p:cNvSpPr/>
            <p:nvPr/>
          </p:nvSpPr>
          <p:spPr bwMode="auto">
            <a:xfrm>
              <a:off x="5656263" y="6762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112"/>
            <p:cNvSpPr/>
            <p:nvPr/>
          </p:nvSpPr>
          <p:spPr bwMode="auto">
            <a:xfrm>
              <a:off x="5656263" y="6762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113"/>
            <p:cNvSpPr/>
            <p:nvPr/>
          </p:nvSpPr>
          <p:spPr bwMode="auto">
            <a:xfrm>
              <a:off x="5275263" y="8286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114"/>
            <p:cNvSpPr/>
            <p:nvPr/>
          </p:nvSpPr>
          <p:spPr bwMode="auto">
            <a:xfrm>
              <a:off x="5275263" y="8286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115"/>
            <p:cNvSpPr/>
            <p:nvPr/>
          </p:nvSpPr>
          <p:spPr bwMode="auto">
            <a:xfrm>
              <a:off x="5500688" y="4064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116"/>
            <p:cNvSpPr/>
            <p:nvPr/>
          </p:nvSpPr>
          <p:spPr bwMode="auto">
            <a:xfrm>
              <a:off x="5500688" y="4064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117"/>
            <p:cNvSpPr/>
            <p:nvPr/>
          </p:nvSpPr>
          <p:spPr bwMode="auto">
            <a:xfrm>
              <a:off x="6142038" y="2127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118"/>
            <p:cNvSpPr/>
            <p:nvPr/>
          </p:nvSpPr>
          <p:spPr bwMode="auto">
            <a:xfrm>
              <a:off x="6142038" y="2127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119"/>
            <p:cNvSpPr/>
            <p:nvPr/>
          </p:nvSpPr>
          <p:spPr bwMode="auto">
            <a:xfrm>
              <a:off x="6418263" y="2032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120"/>
            <p:cNvSpPr/>
            <p:nvPr/>
          </p:nvSpPr>
          <p:spPr bwMode="auto">
            <a:xfrm>
              <a:off x="6418263" y="2032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121"/>
            <p:cNvSpPr/>
            <p:nvPr/>
          </p:nvSpPr>
          <p:spPr bwMode="auto">
            <a:xfrm>
              <a:off x="6799263" y="247650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122"/>
            <p:cNvSpPr/>
            <p:nvPr/>
          </p:nvSpPr>
          <p:spPr bwMode="auto">
            <a:xfrm>
              <a:off x="6799263" y="247650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123"/>
            <p:cNvSpPr/>
            <p:nvPr/>
          </p:nvSpPr>
          <p:spPr bwMode="auto">
            <a:xfrm>
              <a:off x="6650038" y="3524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124"/>
            <p:cNvSpPr/>
            <p:nvPr/>
          </p:nvSpPr>
          <p:spPr bwMode="auto">
            <a:xfrm>
              <a:off x="6650038" y="3524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125"/>
            <p:cNvSpPr/>
            <p:nvPr/>
          </p:nvSpPr>
          <p:spPr bwMode="auto">
            <a:xfrm>
              <a:off x="6665913" y="6921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126"/>
            <p:cNvSpPr/>
            <p:nvPr/>
          </p:nvSpPr>
          <p:spPr bwMode="auto">
            <a:xfrm>
              <a:off x="6665913" y="6921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127"/>
            <p:cNvSpPr/>
            <p:nvPr/>
          </p:nvSpPr>
          <p:spPr bwMode="auto">
            <a:xfrm>
              <a:off x="738028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128"/>
            <p:cNvSpPr/>
            <p:nvPr/>
          </p:nvSpPr>
          <p:spPr bwMode="auto">
            <a:xfrm>
              <a:off x="738028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129"/>
            <p:cNvSpPr/>
            <p:nvPr/>
          </p:nvSpPr>
          <p:spPr bwMode="auto">
            <a:xfrm>
              <a:off x="691673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130"/>
            <p:cNvSpPr/>
            <p:nvPr/>
          </p:nvSpPr>
          <p:spPr bwMode="auto">
            <a:xfrm>
              <a:off x="691673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131"/>
            <p:cNvSpPr/>
            <p:nvPr/>
          </p:nvSpPr>
          <p:spPr bwMode="auto">
            <a:xfrm>
              <a:off x="6891338" y="4603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132"/>
            <p:cNvSpPr/>
            <p:nvPr/>
          </p:nvSpPr>
          <p:spPr bwMode="auto">
            <a:xfrm>
              <a:off x="6891338" y="4603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133"/>
            <p:cNvSpPr/>
            <p:nvPr/>
          </p:nvSpPr>
          <p:spPr bwMode="auto">
            <a:xfrm>
              <a:off x="7119938" y="549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134"/>
            <p:cNvSpPr/>
            <p:nvPr/>
          </p:nvSpPr>
          <p:spPr bwMode="auto">
            <a:xfrm>
              <a:off x="7119938" y="549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135"/>
            <p:cNvSpPr/>
            <p:nvPr/>
          </p:nvSpPr>
          <p:spPr bwMode="auto">
            <a:xfrm>
              <a:off x="7834313" y="3175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136"/>
            <p:cNvSpPr/>
            <p:nvPr/>
          </p:nvSpPr>
          <p:spPr bwMode="auto">
            <a:xfrm>
              <a:off x="7834313" y="3175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137"/>
            <p:cNvSpPr/>
            <p:nvPr/>
          </p:nvSpPr>
          <p:spPr bwMode="auto">
            <a:xfrm>
              <a:off x="7840663" y="5842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138"/>
            <p:cNvSpPr/>
            <p:nvPr/>
          </p:nvSpPr>
          <p:spPr bwMode="auto">
            <a:xfrm>
              <a:off x="7840663" y="5842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139"/>
            <p:cNvSpPr/>
            <p:nvPr/>
          </p:nvSpPr>
          <p:spPr bwMode="auto">
            <a:xfrm>
              <a:off x="7761288" y="7905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140"/>
            <p:cNvSpPr/>
            <p:nvPr/>
          </p:nvSpPr>
          <p:spPr bwMode="auto">
            <a:xfrm>
              <a:off x="7761288" y="7905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141"/>
            <p:cNvSpPr/>
            <p:nvPr/>
          </p:nvSpPr>
          <p:spPr bwMode="auto">
            <a:xfrm>
              <a:off x="6132513" y="9398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142"/>
            <p:cNvSpPr/>
            <p:nvPr/>
          </p:nvSpPr>
          <p:spPr bwMode="auto">
            <a:xfrm>
              <a:off x="6132513" y="9398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143"/>
            <p:cNvSpPr/>
            <p:nvPr/>
          </p:nvSpPr>
          <p:spPr bwMode="auto">
            <a:xfrm>
              <a:off x="5830888" y="9683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144"/>
            <p:cNvSpPr/>
            <p:nvPr/>
          </p:nvSpPr>
          <p:spPr bwMode="auto">
            <a:xfrm>
              <a:off x="5830888" y="9683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145"/>
            <p:cNvSpPr/>
            <p:nvPr/>
          </p:nvSpPr>
          <p:spPr bwMode="auto">
            <a:xfrm>
              <a:off x="3614738" y="8445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146"/>
            <p:cNvSpPr/>
            <p:nvPr/>
          </p:nvSpPr>
          <p:spPr bwMode="auto">
            <a:xfrm>
              <a:off x="3614738" y="8445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147"/>
            <p:cNvSpPr/>
            <p:nvPr/>
          </p:nvSpPr>
          <p:spPr bwMode="auto">
            <a:xfrm>
              <a:off x="3205163" y="8890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148"/>
            <p:cNvSpPr/>
            <p:nvPr/>
          </p:nvSpPr>
          <p:spPr bwMode="auto">
            <a:xfrm>
              <a:off x="3205163" y="8890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149"/>
            <p:cNvSpPr/>
            <p:nvPr/>
          </p:nvSpPr>
          <p:spPr bwMode="auto">
            <a:xfrm>
              <a:off x="2878138" y="8604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150"/>
            <p:cNvSpPr/>
            <p:nvPr/>
          </p:nvSpPr>
          <p:spPr bwMode="auto">
            <a:xfrm>
              <a:off x="2878138" y="8604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151"/>
            <p:cNvSpPr/>
            <p:nvPr/>
          </p:nvSpPr>
          <p:spPr bwMode="auto">
            <a:xfrm>
              <a:off x="3071813" y="10033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152"/>
            <p:cNvSpPr/>
            <p:nvPr/>
          </p:nvSpPr>
          <p:spPr bwMode="auto">
            <a:xfrm>
              <a:off x="3071813" y="10033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153"/>
            <p:cNvSpPr/>
            <p:nvPr/>
          </p:nvSpPr>
          <p:spPr bwMode="auto">
            <a:xfrm>
              <a:off x="7459663" y="346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154"/>
            <p:cNvSpPr/>
            <p:nvPr/>
          </p:nvSpPr>
          <p:spPr bwMode="auto">
            <a:xfrm>
              <a:off x="7459663" y="346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155"/>
            <p:cNvSpPr/>
            <p:nvPr/>
          </p:nvSpPr>
          <p:spPr bwMode="auto">
            <a:xfrm>
              <a:off x="7716838" y="1936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156"/>
            <p:cNvSpPr/>
            <p:nvPr/>
          </p:nvSpPr>
          <p:spPr bwMode="auto">
            <a:xfrm>
              <a:off x="7716838" y="1936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157"/>
            <p:cNvSpPr/>
            <p:nvPr/>
          </p:nvSpPr>
          <p:spPr bwMode="auto">
            <a:xfrm>
              <a:off x="7164388" y="2190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158"/>
            <p:cNvSpPr/>
            <p:nvPr/>
          </p:nvSpPr>
          <p:spPr bwMode="auto">
            <a:xfrm>
              <a:off x="7164388" y="2190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159"/>
            <p:cNvSpPr/>
            <p:nvPr/>
          </p:nvSpPr>
          <p:spPr bwMode="auto">
            <a:xfrm>
              <a:off x="7173913" y="752475"/>
              <a:ext cx="2222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0"/>
                </a:cxn>
              </a:cxnLst>
              <a:rect l="0" t="0" r="r" b="b"/>
              <a:pathLst>
                <a:path w="14" h="16">
                  <a:moveTo>
                    <a:pt x="8" y="0"/>
                  </a:move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160"/>
            <p:cNvSpPr/>
            <p:nvPr/>
          </p:nvSpPr>
          <p:spPr bwMode="auto">
            <a:xfrm>
              <a:off x="7173913" y="752475"/>
              <a:ext cx="2222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8" y="0"/>
                </a:cxn>
              </a:cxnLst>
              <a:rect l="0" t="0" r="r" b="b"/>
              <a:pathLst>
                <a:path w="14" h="16">
                  <a:moveTo>
                    <a:pt x="8" y="0"/>
                  </a:move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161"/>
            <p:cNvSpPr/>
            <p:nvPr/>
          </p:nvSpPr>
          <p:spPr bwMode="auto">
            <a:xfrm>
              <a:off x="5243513" y="2286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162"/>
            <p:cNvSpPr/>
            <p:nvPr/>
          </p:nvSpPr>
          <p:spPr bwMode="auto">
            <a:xfrm>
              <a:off x="5243513" y="2286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163"/>
            <p:cNvSpPr/>
            <p:nvPr/>
          </p:nvSpPr>
          <p:spPr bwMode="auto">
            <a:xfrm>
              <a:off x="5818188" y="482600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28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0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0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164"/>
            <p:cNvSpPr/>
            <p:nvPr/>
          </p:nvSpPr>
          <p:spPr bwMode="auto">
            <a:xfrm>
              <a:off x="5818188" y="482600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28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0" y="28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0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0" y="28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0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165"/>
            <p:cNvSpPr/>
            <p:nvPr/>
          </p:nvSpPr>
          <p:spPr bwMode="auto">
            <a:xfrm>
              <a:off x="7342188" y="15557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166"/>
            <p:cNvSpPr/>
            <p:nvPr/>
          </p:nvSpPr>
          <p:spPr bwMode="auto">
            <a:xfrm>
              <a:off x="7342188" y="15557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167"/>
            <p:cNvSpPr/>
            <p:nvPr/>
          </p:nvSpPr>
          <p:spPr bwMode="auto">
            <a:xfrm>
              <a:off x="4716463" y="45720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168"/>
            <p:cNvSpPr/>
            <p:nvPr/>
          </p:nvSpPr>
          <p:spPr bwMode="auto">
            <a:xfrm>
              <a:off x="4716463" y="45720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169"/>
            <p:cNvSpPr/>
            <p:nvPr/>
          </p:nvSpPr>
          <p:spPr bwMode="auto">
            <a:xfrm>
              <a:off x="6192838" y="546100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170"/>
            <p:cNvSpPr/>
            <p:nvPr/>
          </p:nvSpPr>
          <p:spPr bwMode="auto">
            <a:xfrm>
              <a:off x="6192838" y="546100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171"/>
            <p:cNvSpPr/>
            <p:nvPr/>
          </p:nvSpPr>
          <p:spPr bwMode="auto">
            <a:xfrm>
              <a:off x="6170613" y="7620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172"/>
            <p:cNvSpPr/>
            <p:nvPr/>
          </p:nvSpPr>
          <p:spPr bwMode="auto">
            <a:xfrm>
              <a:off x="6170613" y="7620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173"/>
            <p:cNvSpPr/>
            <p:nvPr/>
          </p:nvSpPr>
          <p:spPr bwMode="auto">
            <a:xfrm>
              <a:off x="6373813" y="7556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174"/>
            <p:cNvSpPr/>
            <p:nvPr/>
          </p:nvSpPr>
          <p:spPr bwMode="auto">
            <a:xfrm>
              <a:off x="6373813" y="75565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175"/>
            <p:cNvSpPr/>
            <p:nvPr/>
          </p:nvSpPr>
          <p:spPr bwMode="auto">
            <a:xfrm>
              <a:off x="5440363" y="71120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176"/>
            <p:cNvSpPr/>
            <p:nvPr/>
          </p:nvSpPr>
          <p:spPr bwMode="auto">
            <a:xfrm>
              <a:off x="5440363" y="71120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177"/>
            <p:cNvSpPr/>
            <p:nvPr/>
          </p:nvSpPr>
          <p:spPr bwMode="auto">
            <a:xfrm>
              <a:off x="5722938" y="352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178"/>
            <p:cNvSpPr/>
            <p:nvPr/>
          </p:nvSpPr>
          <p:spPr bwMode="auto">
            <a:xfrm>
              <a:off x="5722938" y="352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179"/>
            <p:cNvSpPr/>
            <p:nvPr/>
          </p:nvSpPr>
          <p:spPr bwMode="auto">
            <a:xfrm>
              <a:off x="5002213" y="3079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180"/>
            <p:cNvSpPr/>
            <p:nvPr/>
          </p:nvSpPr>
          <p:spPr bwMode="auto">
            <a:xfrm>
              <a:off x="5002213" y="3079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181"/>
            <p:cNvSpPr/>
            <p:nvPr/>
          </p:nvSpPr>
          <p:spPr bwMode="auto">
            <a:xfrm>
              <a:off x="5751513" y="771525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182"/>
            <p:cNvSpPr/>
            <p:nvPr/>
          </p:nvSpPr>
          <p:spPr bwMode="auto">
            <a:xfrm>
              <a:off x="5751513" y="771525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183"/>
            <p:cNvSpPr/>
            <p:nvPr/>
          </p:nvSpPr>
          <p:spPr bwMode="auto">
            <a:xfrm>
              <a:off x="4564063" y="3587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184"/>
            <p:cNvSpPr/>
            <p:nvPr/>
          </p:nvSpPr>
          <p:spPr bwMode="auto">
            <a:xfrm>
              <a:off x="4564063" y="3587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185"/>
            <p:cNvSpPr/>
            <p:nvPr/>
          </p:nvSpPr>
          <p:spPr bwMode="auto">
            <a:xfrm>
              <a:off x="4294188" y="231775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186"/>
            <p:cNvSpPr/>
            <p:nvPr/>
          </p:nvSpPr>
          <p:spPr bwMode="auto">
            <a:xfrm>
              <a:off x="4294188" y="231775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187"/>
            <p:cNvSpPr/>
            <p:nvPr/>
          </p:nvSpPr>
          <p:spPr bwMode="auto">
            <a:xfrm>
              <a:off x="6519863" y="187325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188"/>
            <p:cNvSpPr/>
            <p:nvPr/>
          </p:nvSpPr>
          <p:spPr bwMode="auto">
            <a:xfrm>
              <a:off x="6519863" y="187325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189"/>
            <p:cNvSpPr/>
            <p:nvPr/>
          </p:nvSpPr>
          <p:spPr bwMode="auto">
            <a:xfrm>
              <a:off x="6713538" y="498475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6" y="26"/>
                </a:cxn>
                <a:cxn ang="0">
                  <a:pos x="10" y="28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0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190"/>
            <p:cNvSpPr/>
            <p:nvPr/>
          </p:nvSpPr>
          <p:spPr bwMode="auto">
            <a:xfrm>
              <a:off x="6713538" y="498475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6" y="26"/>
                </a:cxn>
                <a:cxn ang="0">
                  <a:pos x="10" y="28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28"/>
                </a:cxn>
                <a:cxn ang="0">
                  <a:pos x="26" y="26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0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28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191"/>
            <p:cNvSpPr/>
            <p:nvPr/>
          </p:nvSpPr>
          <p:spPr bwMode="auto">
            <a:xfrm>
              <a:off x="7586663" y="552450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192"/>
            <p:cNvSpPr/>
            <p:nvPr/>
          </p:nvSpPr>
          <p:spPr bwMode="auto">
            <a:xfrm>
              <a:off x="7586663" y="552450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193"/>
            <p:cNvSpPr/>
            <p:nvPr/>
          </p:nvSpPr>
          <p:spPr bwMode="auto">
            <a:xfrm>
              <a:off x="7062788" y="854075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194"/>
            <p:cNvSpPr/>
            <p:nvPr/>
          </p:nvSpPr>
          <p:spPr bwMode="auto">
            <a:xfrm>
              <a:off x="7062788" y="854075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195"/>
            <p:cNvSpPr/>
            <p:nvPr/>
          </p:nvSpPr>
          <p:spPr bwMode="auto">
            <a:xfrm>
              <a:off x="3992563" y="56197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196"/>
            <p:cNvSpPr/>
            <p:nvPr/>
          </p:nvSpPr>
          <p:spPr bwMode="auto">
            <a:xfrm>
              <a:off x="3992563" y="56197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197"/>
            <p:cNvSpPr/>
            <p:nvPr/>
          </p:nvSpPr>
          <p:spPr bwMode="auto">
            <a:xfrm>
              <a:off x="4786313" y="30797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198"/>
            <p:cNvSpPr/>
            <p:nvPr/>
          </p:nvSpPr>
          <p:spPr bwMode="auto">
            <a:xfrm>
              <a:off x="4786313" y="30797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199"/>
            <p:cNvSpPr/>
            <p:nvPr/>
          </p:nvSpPr>
          <p:spPr bwMode="auto">
            <a:xfrm>
              <a:off x="1516063" y="80010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200"/>
            <p:cNvSpPr/>
            <p:nvPr/>
          </p:nvSpPr>
          <p:spPr bwMode="auto">
            <a:xfrm>
              <a:off x="1516063" y="800100"/>
              <a:ext cx="22225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201"/>
            <p:cNvSpPr/>
            <p:nvPr/>
          </p:nvSpPr>
          <p:spPr bwMode="auto">
            <a:xfrm>
              <a:off x="3617913" y="2762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202"/>
            <p:cNvSpPr/>
            <p:nvPr/>
          </p:nvSpPr>
          <p:spPr bwMode="auto">
            <a:xfrm>
              <a:off x="3617913" y="2762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203"/>
            <p:cNvSpPr/>
            <p:nvPr/>
          </p:nvSpPr>
          <p:spPr bwMode="auto">
            <a:xfrm>
              <a:off x="2230438" y="641350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204"/>
            <p:cNvSpPr/>
            <p:nvPr/>
          </p:nvSpPr>
          <p:spPr bwMode="auto">
            <a:xfrm>
              <a:off x="2230438" y="641350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206"/>
            <p:cNvSpPr/>
            <p:nvPr/>
          </p:nvSpPr>
          <p:spPr bwMode="auto">
            <a:xfrm>
              <a:off x="2719388" y="730250"/>
              <a:ext cx="69850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0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0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207"/>
            <p:cNvSpPr/>
            <p:nvPr/>
          </p:nvSpPr>
          <p:spPr bwMode="auto">
            <a:xfrm>
              <a:off x="2719388" y="730250"/>
              <a:ext cx="69850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0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0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208"/>
            <p:cNvSpPr/>
            <p:nvPr/>
          </p:nvSpPr>
          <p:spPr bwMode="auto">
            <a:xfrm>
              <a:off x="3100388" y="720725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209"/>
            <p:cNvSpPr/>
            <p:nvPr/>
          </p:nvSpPr>
          <p:spPr bwMode="auto">
            <a:xfrm>
              <a:off x="3100388" y="720725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210"/>
            <p:cNvSpPr/>
            <p:nvPr/>
          </p:nvSpPr>
          <p:spPr bwMode="auto">
            <a:xfrm>
              <a:off x="2640013" y="9429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211"/>
            <p:cNvSpPr/>
            <p:nvPr/>
          </p:nvSpPr>
          <p:spPr bwMode="auto">
            <a:xfrm>
              <a:off x="2640013" y="9429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212"/>
            <p:cNvSpPr/>
            <p:nvPr/>
          </p:nvSpPr>
          <p:spPr bwMode="auto">
            <a:xfrm>
              <a:off x="3430588" y="9620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213"/>
            <p:cNvSpPr/>
            <p:nvPr/>
          </p:nvSpPr>
          <p:spPr bwMode="auto">
            <a:xfrm>
              <a:off x="3430588" y="9620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214"/>
            <p:cNvSpPr/>
            <p:nvPr/>
          </p:nvSpPr>
          <p:spPr bwMode="auto">
            <a:xfrm>
              <a:off x="3360738" y="552450"/>
              <a:ext cx="50800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215"/>
            <p:cNvSpPr/>
            <p:nvPr/>
          </p:nvSpPr>
          <p:spPr bwMode="auto">
            <a:xfrm>
              <a:off x="3360738" y="552450"/>
              <a:ext cx="50800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216"/>
            <p:cNvSpPr/>
            <p:nvPr/>
          </p:nvSpPr>
          <p:spPr bwMode="auto">
            <a:xfrm>
              <a:off x="2443163" y="6413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217"/>
            <p:cNvSpPr/>
            <p:nvPr/>
          </p:nvSpPr>
          <p:spPr bwMode="auto">
            <a:xfrm>
              <a:off x="2443163" y="6413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218"/>
            <p:cNvSpPr/>
            <p:nvPr/>
          </p:nvSpPr>
          <p:spPr bwMode="auto">
            <a:xfrm>
              <a:off x="2109788" y="7683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219"/>
            <p:cNvSpPr/>
            <p:nvPr/>
          </p:nvSpPr>
          <p:spPr bwMode="auto">
            <a:xfrm>
              <a:off x="2109788" y="7683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220"/>
            <p:cNvSpPr/>
            <p:nvPr/>
          </p:nvSpPr>
          <p:spPr bwMode="auto">
            <a:xfrm>
              <a:off x="2481263" y="831850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221"/>
            <p:cNvSpPr/>
            <p:nvPr/>
          </p:nvSpPr>
          <p:spPr bwMode="auto">
            <a:xfrm>
              <a:off x="2481263" y="831850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222"/>
            <p:cNvSpPr/>
            <p:nvPr/>
          </p:nvSpPr>
          <p:spPr bwMode="auto">
            <a:xfrm>
              <a:off x="3027363" y="6127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223"/>
            <p:cNvSpPr/>
            <p:nvPr/>
          </p:nvSpPr>
          <p:spPr bwMode="auto">
            <a:xfrm>
              <a:off x="3027363" y="6127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224"/>
            <p:cNvSpPr/>
            <p:nvPr/>
          </p:nvSpPr>
          <p:spPr bwMode="auto">
            <a:xfrm>
              <a:off x="3402013" y="7715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225"/>
            <p:cNvSpPr/>
            <p:nvPr/>
          </p:nvSpPr>
          <p:spPr bwMode="auto">
            <a:xfrm>
              <a:off x="3402013" y="7715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226"/>
            <p:cNvSpPr/>
            <p:nvPr/>
          </p:nvSpPr>
          <p:spPr bwMode="auto">
            <a:xfrm>
              <a:off x="3757613" y="9937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227"/>
            <p:cNvSpPr/>
            <p:nvPr/>
          </p:nvSpPr>
          <p:spPr bwMode="auto">
            <a:xfrm>
              <a:off x="3757613" y="9937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228"/>
            <p:cNvSpPr/>
            <p:nvPr/>
          </p:nvSpPr>
          <p:spPr bwMode="auto">
            <a:xfrm>
              <a:off x="4186238" y="10033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229"/>
            <p:cNvSpPr/>
            <p:nvPr/>
          </p:nvSpPr>
          <p:spPr bwMode="auto">
            <a:xfrm>
              <a:off x="4186238" y="100330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230"/>
            <p:cNvSpPr/>
            <p:nvPr/>
          </p:nvSpPr>
          <p:spPr bwMode="auto">
            <a:xfrm>
              <a:off x="467518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231"/>
            <p:cNvSpPr/>
            <p:nvPr/>
          </p:nvSpPr>
          <p:spPr bwMode="auto">
            <a:xfrm>
              <a:off x="4675188" y="727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232"/>
            <p:cNvSpPr/>
            <p:nvPr/>
          </p:nvSpPr>
          <p:spPr bwMode="auto">
            <a:xfrm>
              <a:off x="1595438" y="219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233"/>
            <p:cNvSpPr/>
            <p:nvPr/>
          </p:nvSpPr>
          <p:spPr bwMode="auto">
            <a:xfrm>
              <a:off x="1595438" y="2190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234"/>
            <p:cNvSpPr/>
            <p:nvPr/>
          </p:nvSpPr>
          <p:spPr bwMode="auto">
            <a:xfrm>
              <a:off x="2014538" y="6381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235"/>
            <p:cNvSpPr/>
            <p:nvPr/>
          </p:nvSpPr>
          <p:spPr bwMode="auto">
            <a:xfrm>
              <a:off x="2014538" y="6381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236"/>
            <p:cNvSpPr/>
            <p:nvPr/>
          </p:nvSpPr>
          <p:spPr bwMode="auto">
            <a:xfrm>
              <a:off x="3500438" y="631825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237"/>
            <p:cNvSpPr/>
            <p:nvPr/>
          </p:nvSpPr>
          <p:spPr bwMode="auto">
            <a:xfrm>
              <a:off x="3500438" y="631825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238"/>
            <p:cNvSpPr/>
            <p:nvPr/>
          </p:nvSpPr>
          <p:spPr bwMode="auto">
            <a:xfrm>
              <a:off x="3732213" y="523875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239"/>
            <p:cNvSpPr/>
            <p:nvPr/>
          </p:nvSpPr>
          <p:spPr bwMode="auto">
            <a:xfrm>
              <a:off x="3732213" y="523875"/>
              <a:ext cx="38100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240"/>
            <p:cNvSpPr/>
            <p:nvPr/>
          </p:nvSpPr>
          <p:spPr bwMode="auto">
            <a:xfrm>
              <a:off x="4106863" y="7397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241"/>
            <p:cNvSpPr/>
            <p:nvPr/>
          </p:nvSpPr>
          <p:spPr bwMode="auto">
            <a:xfrm>
              <a:off x="4106863" y="7397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242"/>
            <p:cNvSpPr/>
            <p:nvPr/>
          </p:nvSpPr>
          <p:spPr bwMode="auto">
            <a:xfrm>
              <a:off x="5745163" y="1968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243"/>
            <p:cNvSpPr/>
            <p:nvPr/>
          </p:nvSpPr>
          <p:spPr bwMode="auto">
            <a:xfrm>
              <a:off x="5745163" y="1968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244"/>
            <p:cNvSpPr/>
            <p:nvPr/>
          </p:nvSpPr>
          <p:spPr bwMode="auto">
            <a:xfrm>
              <a:off x="2332038" y="111442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245"/>
            <p:cNvSpPr/>
            <p:nvPr/>
          </p:nvSpPr>
          <p:spPr bwMode="auto">
            <a:xfrm>
              <a:off x="2332038" y="111442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246"/>
            <p:cNvSpPr/>
            <p:nvPr/>
          </p:nvSpPr>
          <p:spPr bwMode="auto">
            <a:xfrm>
              <a:off x="1550988" y="118745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247"/>
            <p:cNvSpPr/>
            <p:nvPr/>
          </p:nvSpPr>
          <p:spPr bwMode="auto">
            <a:xfrm>
              <a:off x="1550988" y="118745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2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2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248"/>
            <p:cNvSpPr/>
            <p:nvPr/>
          </p:nvSpPr>
          <p:spPr bwMode="auto">
            <a:xfrm>
              <a:off x="1744663" y="13208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249"/>
            <p:cNvSpPr/>
            <p:nvPr/>
          </p:nvSpPr>
          <p:spPr bwMode="auto">
            <a:xfrm>
              <a:off x="1744663" y="1320800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250"/>
            <p:cNvSpPr/>
            <p:nvPr/>
          </p:nvSpPr>
          <p:spPr bwMode="auto">
            <a:xfrm>
              <a:off x="3792538" y="114300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251"/>
            <p:cNvSpPr/>
            <p:nvPr/>
          </p:nvSpPr>
          <p:spPr bwMode="auto">
            <a:xfrm>
              <a:off x="3792538" y="1143000"/>
              <a:ext cx="53975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4" y="32"/>
                </a:cxn>
                <a:cxn ang="0">
                  <a:pos x="28" y="28"/>
                </a:cxn>
                <a:cxn ang="0">
                  <a:pos x="32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6" y="0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2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252"/>
            <p:cNvSpPr/>
            <p:nvPr/>
          </p:nvSpPr>
          <p:spPr bwMode="auto">
            <a:xfrm>
              <a:off x="2833688" y="1060450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40"/>
                </a:cxn>
                <a:cxn ang="0">
                  <a:pos x="44" y="32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4" y="14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253"/>
            <p:cNvSpPr/>
            <p:nvPr/>
          </p:nvSpPr>
          <p:spPr bwMode="auto">
            <a:xfrm>
              <a:off x="2833688" y="1060450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40"/>
                </a:cxn>
                <a:cxn ang="0">
                  <a:pos x="44" y="32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4" y="14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2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254"/>
            <p:cNvSpPr/>
            <p:nvPr/>
          </p:nvSpPr>
          <p:spPr bwMode="auto">
            <a:xfrm>
              <a:off x="3205163" y="1193800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255"/>
            <p:cNvSpPr/>
            <p:nvPr/>
          </p:nvSpPr>
          <p:spPr bwMode="auto">
            <a:xfrm>
              <a:off x="3205163" y="1193800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256"/>
            <p:cNvSpPr/>
            <p:nvPr/>
          </p:nvSpPr>
          <p:spPr bwMode="auto">
            <a:xfrm>
              <a:off x="5945188" y="14986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257"/>
            <p:cNvSpPr/>
            <p:nvPr/>
          </p:nvSpPr>
          <p:spPr bwMode="auto">
            <a:xfrm>
              <a:off x="5945188" y="14986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258"/>
            <p:cNvSpPr/>
            <p:nvPr/>
          </p:nvSpPr>
          <p:spPr bwMode="auto">
            <a:xfrm>
              <a:off x="6488113" y="16478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259"/>
            <p:cNvSpPr/>
            <p:nvPr/>
          </p:nvSpPr>
          <p:spPr bwMode="auto">
            <a:xfrm>
              <a:off x="6488113" y="16478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260"/>
            <p:cNvSpPr/>
            <p:nvPr/>
          </p:nvSpPr>
          <p:spPr bwMode="auto">
            <a:xfrm>
              <a:off x="7726363" y="13557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261"/>
            <p:cNvSpPr/>
            <p:nvPr/>
          </p:nvSpPr>
          <p:spPr bwMode="auto">
            <a:xfrm>
              <a:off x="7726363" y="13557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4" name="Freeform 262"/>
            <p:cNvSpPr/>
            <p:nvPr/>
          </p:nvSpPr>
          <p:spPr bwMode="auto">
            <a:xfrm>
              <a:off x="7485063" y="160337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5" name="Freeform 263"/>
            <p:cNvSpPr/>
            <p:nvPr/>
          </p:nvSpPr>
          <p:spPr bwMode="auto">
            <a:xfrm>
              <a:off x="7485063" y="160337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264"/>
            <p:cNvSpPr/>
            <p:nvPr/>
          </p:nvSpPr>
          <p:spPr bwMode="auto">
            <a:xfrm>
              <a:off x="3465513" y="1028700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30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265"/>
            <p:cNvSpPr/>
            <p:nvPr/>
          </p:nvSpPr>
          <p:spPr bwMode="auto">
            <a:xfrm>
              <a:off x="3465513" y="1028700"/>
              <a:ext cx="47625" cy="476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6"/>
                </a:cxn>
                <a:cxn ang="0">
                  <a:pos x="10" y="3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22" y="30"/>
                </a:cxn>
                <a:cxn ang="0">
                  <a:pos x="26" y="26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30" y="10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0" h="30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10" y="3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266"/>
            <p:cNvSpPr/>
            <p:nvPr/>
          </p:nvSpPr>
          <p:spPr bwMode="auto">
            <a:xfrm>
              <a:off x="2547938" y="11144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267"/>
            <p:cNvSpPr/>
            <p:nvPr/>
          </p:nvSpPr>
          <p:spPr bwMode="auto">
            <a:xfrm>
              <a:off x="2547938" y="11144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268"/>
            <p:cNvSpPr/>
            <p:nvPr/>
          </p:nvSpPr>
          <p:spPr bwMode="auto">
            <a:xfrm>
              <a:off x="1598613" y="13652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18"/>
                </a:cxn>
                <a:cxn ang="0">
                  <a:pos x="20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269"/>
            <p:cNvSpPr/>
            <p:nvPr/>
          </p:nvSpPr>
          <p:spPr bwMode="auto">
            <a:xfrm>
              <a:off x="1598613" y="13652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18"/>
                </a:cxn>
                <a:cxn ang="0">
                  <a:pos x="20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270"/>
            <p:cNvSpPr/>
            <p:nvPr/>
          </p:nvSpPr>
          <p:spPr bwMode="auto">
            <a:xfrm>
              <a:off x="2119313" y="17653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271"/>
            <p:cNvSpPr/>
            <p:nvPr/>
          </p:nvSpPr>
          <p:spPr bwMode="auto">
            <a:xfrm>
              <a:off x="2119313" y="17653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272"/>
            <p:cNvSpPr/>
            <p:nvPr/>
          </p:nvSpPr>
          <p:spPr bwMode="auto">
            <a:xfrm>
              <a:off x="1668463" y="15875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273"/>
            <p:cNvSpPr/>
            <p:nvPr/>
          </p:nvSpPr>
          <p:spPr bwMode="auto">
            <a:xfrm>
              <a:off x="1668463" y="15875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274"/>
            <p:cNvSpPr/>
            <p:nvPr/>
          </p:nvSpPr>
          <p:spPr bwMode="auto">
            <a:xfrm>
              <a:off x="1570038" y="18446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275"/>
            <p:cNvSpPr/>
            <p:nvPr/>
          </p:nvSpPr>
          <p:spPr bwMode="auto">
            <a:xfrm>
              <a:off x="1570038" y="18446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276"/>
            <p:cNvSpPr/>
            <p:nvPr/>
          </p:nvSpPr>
          <p:spPr bwMode="auto">
            <a:xfrm>
              <a:off x="2773363" y="10255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277"/>
            <p:cNvSpPr/>
            <p:nvPr/>
          </p:nvSpPr>
          <p:spPr bwMode="auto">
            <a:xfrm>
              <a:off x="2773363" y="10255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278"/>
            <p:cNvSpPr/>
            <p:nvPr/>
          </p:nvSpPr>
          <p:spPr bwMode="auto">
            <a:xfrm>
              <a:off x="1312863" y="11334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279"/>
            <p:cNvSpPr/>
            <p:nvPr/>
          </p:nvSpPr>
          <p:spPr bwMode="auto">
            <a:xfrm>
              <a:off x="1312863" y="113347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280"/>
            <p:cNvSpPr/>
            <p:nvPr/>
          </p:nvSpPr>
          <p:spPr bwMode="auto">
            <a:xfrm>
              <a:off x="1893888" y="11652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281"/>
            <p:cNvSpPr/>
            <p:nvPr/>
          </p:nvSpPr>
          <p:spPr bwMode="auto">
            <a:xfrm>
              <a:off x="1893888" y="11652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282"/>
            <p:cNvSpPr/>
            <p:nvPr/>
          </p:nvSpPr>
          <p:spPr bwMode="auto">
            <a:xfrm>
              <a:off x="1423988" y="13874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5" name="Freeform 283"/>
            <p:cNvSpPr/>
            <p:nvPr/>
          </p:nvSpPr>
          <p:spPr bwMode="auto">
            <a:xfrm>
              <a:off x="1423988" y="13874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6" name="Freeform 284"/>
            <p:cNvSpPr/>
            <p:nvPr/>
          </p:nvSpPr>
          <p:spPr bwMode="auto">
            <a:xfrm>
              <a:off x="1325563" y="17716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285"/>
            <p:cNvSpPr/>
            <p:nvPr/>
          </p:nvSpPr>
          <p:spPr bwMode="auto">
            <a:xfrm>
              <a:off x="1325563" y="17716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286"/>
            <p:cNvSpPr/>
            <p:nvPr/>
          </p:nvSpPr>
          <p:spPr bwMode="auto">
            <a:xfrm>
              <a:off x="2211388" y="1244600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287"/>
            <p:cNvSpPr/>
            <p:nvPr/>
          </p:nvSpPr>
          <p:spPr bwMode="auto">
            <a:xfrm>
              <a:off x="2211388" y="1244600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8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288"/>
            <p:cNvSpPr/>
            <p:nvPr/>
          </p:nvSpPr>
          <p:spPr bwMode="auto">
            <a:xfrm>
              <a:off x="2586038" y="13049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289"/>
            <p:cNvSpPr/>
            <p:nvPr/>
          </p:nvSpPr>
          <p:spPr bwMode="auto">
            <a:xfrm>
              <a:off x="2586038" y="130492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290"/>
            <p:cNvSpPr/>
            <p:nvPr/>
          </p:nvSpPr>
          <p:spPr bwMode="auto">
            <a:xfrm>
              <a:off x="3132138" y="10858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291"/>
            <p:cNvSpPr/>
            <p:nvPr/>
          </p:nvSpPr>
          <p:spPr bwMode="auto">
            <a:xfrm>
              <a:off x="3132138" y="10858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292"/>
            <p:cNvSpPr/>
            <p:nvPr/>
          </p:nvSpPr>
          <p:spPr bwMode="auto">
            <a:xfrm>
              <a:off x="4205288" y="1120775"/>
              <a:ext cx="2857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6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293"/>
            <p:cNvSpPr/>
            <p:nvPr/>
          </p:nvSpPr>
          <p:spPr bwMode="auto">
            <a:xfrm>
              <a:off x="4205288" y="1120775"/>
              <a:ext cx="28575" cy="254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0"/>
                </a:cxn>
              </a:cxnLst>
              <a:rect l="0" t="0" r="r" b="b"/>
              <a:pathLst>
                <a:path w="18" h="16">
                  <a:moveTo>
                    <a:pt x="8" y="0"/>
                  </a:moveTo>
                  <a:lnTo>
                    <a:pt x="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294"/>
            <p:cNvSpPr/>
            <p:nvPr/>
          </p:nvSpPr>
          <p:spPr bwMode="auto">
            <a:xfrm>
              <a:off x="3922713" y="1714500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295"/>
            <p:cNvSpPr/>
            <p:nvPr/>
          </p:nvSpPr>
          <p:spPr bwMode="auto">
            <a:xfrm>
              <a:off x="3922713" y="1714500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296"/>
            <p:cNvSpPr/>
            <p:nvPr/>
          </p:nvSpPr>
          <p:spPr bwMode="auto">
            <a:xfrm>
              <a:off x="6421438" y="176847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297"/>
            <p:cNvSpPr/>
            <p:nvPr/>
          </p:nvSpPr>
          <p:spPr bwMode="auto">
            <a:xfrm>
              <a:off x="6421438" y="1768475"/>
              <a:ext cx="28575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6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8" h="18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298"/>
            <p:cNvSpPr/>
            <p:nvPr/>
          </p:nvSpPr>
          <p:spPr bwMode="auto">
            <a:xfrm>
              <a:off x="5033963" y="1393825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299"/>
            <p:cNvSpPr/>
            <p:nvPr/>
          </p:nvSpPr>
          <p:spPr bwMode="auto">
            <a:xfrm>
              <a:off x="5033963" y="1393825"/>
              <a:ext cx="25400" cy="285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300"/>
            <p:cNvSpPr/>
            <p:nvPr/>
          </p:nvSpPr>
          <p:spPr bwMode="auto">
            <a:xfrm>
              <a:off x="3506788" y="1247775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301"/>
            <p:cNvSpPr/>
            <p:nvPr/>
          </p:nvSpPr>
          <p:spPr bwMode="auto">
            <a:xfrm>
              <a:off x="3506788" y="1247775"/>
              <a:ext cx="1905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302"/>
            <p:cNvSpPr/>
            <p:nvPr/>
          </p:nvSpPr>
          <p:spPr bwMode="auto">
            <a:xfrm>
              <a:off x="4271963" y="13811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303"/>
            <p:cNvSpPr/>
            <p:nvPr/>
          </p:nvSpPr>
          <p:spPr bwMode="auto">
            <a:xfrm>
              <a:off x="4271963" y="13811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304"/>
            <p:cNvSpPr/>
            <p:nvPr/>
          </p:nvSpPr>
          <p:spPr bwMode="auto">
            <a:xfrm>
              <a:off x="4494213" y="13271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305"/>
            <p:cNvSpPr/>
            <p:nvPr/>
          </p:nvSpPr>
          <p:spPr bwMode="auto">
            <a:xfrm>
              <a:off x="4494213" y="13271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306"/>
            <p:cNvSpPr/>
            <p:nvPr/>
          </p:nvSpPr>
          <p:spPr bwMode="auto">
            <a:xfrm>
              <a:off x="4475163" y="1568450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307"/>
            <p:cNvSpPr/>
            <p:nvPr/>
          </p:nvSpPr>
          <p:spPr bwMode="auto">
            <a:xfrm>
              <a:off x="4475163" y="1568450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308"/>
            <p:cNvSpPr/>
            <p:nvPr/>
          </p:nvSpPr>
          <p:spPr bwMode="auto">
            <a:xfrm>
              <a:off x="4056063" y="10763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309"/>
            <p:cNvSpPr/>
            <p:nvPr/>
          </p:nvSpPr>
          <p:spPr bwMode="auto">
            <a:xfrm>
              <a:off x="4056063" y="10763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310"/>
            <p:cNvSpPr/>
            <p:nvPr/>
          </p:nvSpPr>
          <p:spPr bwMode="auto">
            <a:xfrm>
              <a:off x="6459538" y="1495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311"/>
            <p:cNvSpPr/>
            <p:nvPr/>
          </p:nvSpPr>
          <p:spPr bwMode="auto">
            <a:xfrm>
              <a:off x="6459538" y="1495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312"/>
            <p:cNvSpPr/>
            <p:nvPr/>
          </p:nvSpPr>
          <p:spPr bwMode="auto">
            <a:xfrm>
              <a:off x="6345238" y="11303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313"/>
            <p:cNvSpPr/>
            <p:nvPr/>
          </p:nvSpPr>
          <p:spPr bwMode="auto">
            <a:xfrm>
              <a:off x="6345238" y="113030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314"/>
            <p:cNvSpPr/>
            <p:nvPr/>
          </p:nvSpPr>
          <p:spPr bwMode="auto">
            <a:xfrm>
              <a:off x="5491163" y="17716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315"/>
            <p:cNvSpPr/>
            <p:nvPr/>
          </p:nvSpPr>
          <p:spPr bwMode="auto">
            <a:xfrm>
              <a:off x="5491163" y="17716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316"/>
            <p:cNvSpPr/>
            <p:nvPr/>
          </p:nvSpPr>
          <p:spPr bwMode="auto">
            <a:xfrm>
              <a:off x="3744913" y="1495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317"/>
            <p:cNvSpPr/>
            <p:nvPr/>
          </p:nvSpPr>
          <p:spPr bwMode="auto">
            <a:xfrm>
              <a:off x="3744913" y="14954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318"/>
            <p:cNvSpPr/>
            <p:nvPr/>
          </p:nvSpPr>
          <p:spPr bwMode="auto">
            <a:xfrm>
              <a:off x="1833563" y="14700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319"/>
            <p:cNvSpPr/>
            <p:nvPr/>
          </p:nvSpPr>
          <p:spPr bwMode="auto">
            <a:xfrm>
              <a:off x="1833563" y="14700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320"/>
            <p:cNvSpPr/>
            <p:nvPr/>
          </p:nvSpPr>
          <p:spPr bwMode="auto">
            <a:xfrm>
              <a:off x="2116138" y="111442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321"/>
            <p:cNvSpPr/>
            <p:nvPr/>
          </p:nvSpPr>
          <p:spPr bwMode="auto">
            <a:xfrm>
              <a:off x="2116138" y="1114425"/>
              <a:ext cx="22225" cy="19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322"/>
            <p:cNvSpPr/>
            <p:nvPr/>
          </p:nvSpPr>
          <p:spPr bwMode="auto">
            <a:xfrm>
              <a:off x="5405438" y="10445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323"/>
            <p:cNvSpPr/>
            <p:nvPr/>
          </p:nvSpPr>
          <p:spPr bwMode="auto">
            <a:xfrm>
              <a:off x="5405438" y="10445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4"/>
                </a:cxn>
                <a:cxn ang="0">
                  <a:pos x="6" y="28"/>
                </a:cxn>
                <a:cxn ang="0">
                  <a:pos x="10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2" y="24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324"/>
            <p:cNvSpPr/>
            <p:nvPr/>
          </p:nvSpPr>
          <p:spPr bwMode="auto">
            <a:xfrm>
              <a:off x="4237038" y="16922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10" y="34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0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2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325"/>
            <p:cNvSpPr/>
            <p:nvPr/>
          </p:nvSpPr>
          <p:spPr bwMode="auto">
            <a:xfrm>
              <a:off x="4237038" y="169227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10" y="34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0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2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326"/>
            <p:cNvSpPr/>
            <p:nvPr/>
          </p:nvSpPr>
          <p:spPr bwMode="auto">
            <a:xfrm>
              <a:off x="5341938" y="1390650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327"/>
            <p:cNvSpPr/>
            <p:nvPr/>
          </p:nvSpPr>
          <p:spPr bwMode="auto">
            <a:xfrm>
              <a:off x="5341938" y="1390650"/>
              <a:ext cx="508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328"/>
            <p:cNvSpPr/>
            <p:nvPr/>
          </p:nvSpPr>
          <p:spPr bwMode="auto">
            <a:xfrm>
              <a:off x="6418263" y="1276350"/>
              <a:ext cx="69850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0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0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329"/>
            <p:cNvSpPr/>
            <p:nvPr/>
          </p:nvSpPr>
          <p:spPr bwMode="auto">
            <a:xfrm>
              <a:off x="6418263" y="1276350"/>
              <a:ext cx="69850" cy="69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6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30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6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30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330"/>
            <p:cNvSpPr/>
            <p:nvPr/>
          </p:nvSpPr>
          <p:spPr bwMode="auto">
            <a:xfrm>
              <a:off x="1277938" y="574675"/>
              <a:ext cx="69850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32"/>
                </a:cxn>
                <a:cxn ang="0">
                  <a:pos x="6" y="38"/>
                </a:cxn>
                <a:cxn ang="0">
                  <a:pos x="12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0" y="44"/>
                </a:cxn>
                <a:cxn ang="0">
                  <a:pos x="38" y="38"/>
                </a:cxn>
                <a:cxn ang="0">
                  <a:pos x="42" y="32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6">
                  <a:moveTo>
                    <a:pt x="22" y="0"/>
                  </a:moveTo>
                  <a:lnTo>
                    <a:pt x="22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6" y="38"/>
                  </a:lnTo>
                  <a:lnTo>
                    <a:pt x="12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0" y="44"/>
                  </a:lnTo>
                  <a:lnTo>
                    <a:pt x="38" y="38"/>
                  </a:lnTo>
                  <a:lnTo>
                    <a:pt x="42" y="32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331"/>
            <p:cNvSpPr/>
            <p:nvPr/>
          </p:nvSpPr>
          <p:spPr bwMode="auto">
            <a:xfrm>
              <a:off x="1277938" y="574675"/>
              <a:ext cx="69850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32"/>
                </a:cxn>
                <a:cxn ang="0">
                  <a:pos x="6" y="38"/>
                </a:cxn>
                <a:cxn ang="0">
                  <a:pos x="12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0" y="44"/>
                </a:cxn>
                <a:cxn ang="0">
                  <a:pos x="38" y="38"/>
                </a:cxn>
                <a:cxn ang="0">
                  <a:pos x="42" y="32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0" y="2"/>
                </a:cxn>
                <a:cxn ang="0">
                  <a:pos x="22" y="0"/>
                </a:cxn>
              </a:cxnLst>
              <a:rect l="0" t="0" r="r" b="b"/>
              <a:pathLst>
                <a:path w="44" h="46">
                  <a:moveTo>
                    <a:pt x="22" y="0"/>
                  </a:moveTo>
                  <a:lnTo>
                    <a:pt x="22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6" y="38"/>
                  </a:lnTo>
                  <a:lnTo>
                    <a:pt x="12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0" y="44"/>
                  </a:lnTo>
                  <a:lnTo>
                    <a:pt x="38" y="38"/>
                  </a:lnTo>
                  <a:lnTo>
                    <a:pt x="42" y="32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0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332"/>
            <p:cNvSpPr/>
            <p:nvPr/>
          </p:nvSpPr>
          <p:spPr bwMode="auto">
            <a:xfrm>
              <a:off x="4637088" y="18002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333"/>
            <p:cNvSpPr/>
            <p:nvPr/>
          </p:nvSpPr>
          <p:spPr bwMode="auto">
            <a:xfrm>
              <a:off x="4637088" y="18002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334"/>
            <p:cNvSpPr/>
            <p:nvPr/>
          </p:nvSpPr>
          <p:spPr bwMode="auto">
            <a:xfrm>
              <a:off x="4897438" y="1631950"/>
              <a:ext cx="50800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335"/>
            <p:cNvSpPr/>
            <p:nvPr/>
          </p:nvSpPr>
          <p:spPr bwMode="auto">
            <a:xfrm>
              <a:off x="4897438" y="1631950"/>
              <a:ext cx="50800" cy="508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0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6" y="6"/>
                </a:cxn>
                <a:cxn ang="0">
                  <a:pos x="22" y="2"/>
                </a:cxn>
                <a:cxn ang="0">
                  <a:pos x="16" y="0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6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336"/>
            <p:cNvSpPr/>
            <p:nvPr/>
          </p:nvSpPr>
          <p:spPr bwMode="auto">
            <a:xfrm>
              <a:off x="6142038" y="11874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337"/>
            <p:cNvSpPr/>
            <p:nvPr/>
          </p:nvSpPr>
          <p:spPr bwMode="auto">
            <a:xfrm>
              <a:off x="6142038" y="11874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338"/>
            <p:cNvSpPr/>
            <p:nvPr/>
          </p:nvSpPr>
          <p:spPr bwMode="auto">
            <a:xfrm>
              <a:off x="5192713" y="14351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339"/>
            <p:cNvSpPr/>
            <p:nvPr/>
          </p:nvSpPr>
          <p:spPr bwMode="auto">
            <a:xfrm>
              <a:off x="5192713" y="143510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340"/>
            <p:cNvSpPr/>
            <p:nvPr/>
          </p:nvSpPr>
          <p:spPr bwMode="auto">
            <a:xfrm>
              <a:off x="6999288" y="11239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3" name="Freeform 341"/>
            <p:cNvSpPr/>
            <p:nvPr/>
          </p:nvSpPr>
          <p:spPr bwMode="auto">
            <a:xfrm>
              <a:off x="6999288" y="11239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2"/>
                </a:cxn>
                <a:cxn ang="0">
                  <a:pos x="18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4" name="Freeform 342"/>
            <p:cNvSpPr/>
            <p:nvPr/>
          </p:nvSpPr>
          <p:spPr bwMode="auto">
            <a:xfrm>
              <a:off x="7640638" y="12128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5" name="Freeform 343"/>
            <p:cNvSpPr/>
            <p:nvPr/>
          </p:nvSpPr>
          <p:spPr bwMode="auto">
            <a:xfrm>
              <a:off x="7640638" y="1212850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6" name="Freeform 344"/>
            <p:cNvSpPr/>
            <p:nvPr/>
          </p:nvSpPr>
          <p:spPr bwMode="auto">
            <a:xfrm>
              <a:off x="5643563" y="15081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345"/>
            <p:cNvSpPr/>
            <p:nvPr/>
          </p:nvSpPr>
          <p:spPr bwMode="auto">
            <a:xfrm>
              <a:off x="5643563" y="15081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6" y="2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20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346"/>
            <p:cNvSpPr/>
            <p:nvPr/>
          </p:nvSpPr>
          <p:spPr bwMode="auto">
            <a:xfrm>
              <a:off x="5262563" y="16573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347"/>
            <p:cNvSpPr/>
            <p:nvPr/>
          </p:nvSpPr>
          <p:spPr bwMode="auto">
            <a:xfrm>
              <a:off x="5262563" y="165735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348"/>
            <p:cNvSpPr/>
            <p:nvPr/>
          </p:nvSpPr>
          <p:spPr bwMode="auto">
            <a:xfrm>
              <a:off x="5491163" y="12382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349"/>
            <p:cNvSpPr/>
            <p:nvPr/>
          </p:nvSpPr>
          <p:spPr bwMode="auto">
            <a:xfrm>
              <a:off x="5491163" y="12382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350"/>
            <p:cNvSpPr/>
            <p:nvPr/>
          </p:nvSpPr>
          <p:spPr bwMode="auto">
            <a:xfrm>
              <a:off x="6129338" y="10414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351"/>
            <p:cNvSpPr/>
            <p:nvPr/>
          </p:nvSpPr>
          <p:spPr bwMode="auto">
            <a:xfrm>
              <a:off x="6129338" y="104140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352"/>
            <p:cNvSpPr/>
            <p:nvPr/>
          </p:nvSpPr>
          <p:spPr bwMode="auto">
            <a:xfrm>
              <a:off x="6405563" y="10318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353"/>
            <p:cNvSpPr/>
            <p:nvPr/>
          </p:nvSpPr>
          <p:spPr bwMode="auto">
            <a:xfrm>
              <a:off x="6405563" y="10318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354"/>
            <p:cNvSpPr/>
            <p:nvPr/>
          </p:nvSpPr>
          <p:spPr bwMode="auto">
            <a:xfrm>
              <a:off x="6789738" y="10763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355"/>
            <p:cNvSpPr/>
            <p:nvPr/>
          </p:nvSpPr>
          <p:spPr bwMode="auto">
            <a:xfrm>
              <a:off x="6789738" y="10763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356"/>
            <p:cNvSpPr/>
            <p:nvPr/>
          </p:nvSpPr>
          <p:spPr bwMode="auto">
            <a:xfrm>
              <a:off x="6637338" y="1184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357"/>
            <p:cNvSpPr/>
            <p:nvPr/>
          </p:nvSpPr>
          <p:spPr bwMode="auto">
            <a:xfrm>
              <a:off x="6637338" y="11842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358"/>
            <p:cNvSpPr/>
            <p:nvPr/>
          </p:nvSpPr>
          <p:spPr bwMode="auto">
            <a:xfrm>
              <a:off x="6656388" y="15208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359"/>
            <p:cNvSpPr/>
            <p:nvPr/>
          </p:nvSpPr>
          <p:spPr bwMode="auto">
            <a:xfrm>
              <a:off x="6656388" y="15208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360"/>
            <p:cNvSpPr/>
            <p:nvPr/>
          </p:nvSpPr>
          <p:spPr bwMode="auto">
            <a:xfrm>
              <a:off x="7367588" y="15589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361"/>
            <p:cNvSpPr/>
            <p:nvPr/>
          </p:nvSpPr>
          <p:spPr bwMode="auto">
            <a:xfrm>
              <a:off x="7367588" y="15589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362"/>
            <p:cNvSpPr/>
            <p:nvPr/>
          </p:nvSpPr>
          <p:spPr bwMode="auto">
            <a:xfrm>
              <a:off x="6904038" y="1558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363"/>
            <p:cNvSpPr/>
            <p:nvPr/>
          </p:nvSpPr>
          <p:spPr bwMode="auto">
            <a:xfrm>
              <a:off x="6904038" y="1558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364"/>
            <p:cNvSpPr/>
            <p:nvPr/>
          </p:nvSpPr>
          <p:spPr bwMode="auto">
            <a:xfrm>
              <a:off x="6878638" y="12922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365"/>
            <p:cNvSpPr/>
            <p:nvPr/>
          </p:nvSpPr>
          <p:spPr bwMode="auto">
            <a:xfrm>
              <a:off x="6878638" y="12922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366"/>
            <p:cNvSpPr/>
            <p:nvPr/>
          </p:nvSpPr>
          <p:spPr bwMode="auto">
            <a:xfrm>
              <a:off x="7110413" y="13811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367"/>
            <p:cNvSpPr/>
            <p:nvPr/>
          </p:nvSpPr>
          <p:spPr bwMode="auto">
            <a:xfrm>
              <a:off x="7110413" y="13811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368"/>
            <p:cNvSpPr/>
            <p:nvPr/>
          </p:nvSpPr>
          <p:spPr bwMode="auto">
            <a:xfrm>
              <a:off x="7821613" y="11493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369"/>
            <p:cNvSpPr/>
            <p:nvPr/>
          </p:nvSpPr>
          <p:spPr bwMode="auto">
            <a:xfrm>
              <a:off x="7821613" y="11493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370"/>
            <p:cNvSpPr/>
            <p:nvPr/>
          </p:nvSpPr>
          <p:spPr bwMode="auto">
            <a:xfrm>
              <a:off x="7831138" y="14160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371"/>
            <p:cNvSpPr/>
            <p:nvPr/>
          </p:nvSpPr>
          <p:spPr bwMode="auto">
            <a:xfrm>
              <a:off x="7831138" y="14160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372"/>
            <p:cNvSpPr/>
            <p:nvPr/>
          </p:nvSpPr>
          <p:spPr bwMode="auto">
            <a:xfrm>
              <a:off x="7748588" y="16192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373"/>
            <p:cNvSpPr/>
            <p:nvPr/>
          </p:nvSpPr>
          <p:spPr bwMode="auto">
            <a:xfrm>
              <a:off x="7748588" y="16192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374"/>
            <p:cNvSpPr/>
            <p:nvPr/>
          </p:nvSpPr>
          <p:spPr bwMode="auto">
            <a:xfrm>
              <a:off x="6122988" y="17716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375"/>
            <p:cNvSpPr/>
            <p:nvPr/>
          </p:nvSpPr>
          <p:spPr bwMode="auto">
            <a:xfrm>
              <a:off x="6122988" y="17716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376"/>
            <p:cNvSpPr/>
            <p:nvPr/>
          </p:nvSpPr>
          <p:spPr bwMode="auto">
            <a:xfrm>
              <a:off x="5818188" y="17970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377"/>
            <p:cNvSpPr/>
            <p:nvPr/>
          </p:nvSpPr>
          <p:spPr bwMode="auto">
            <a:xfrm>
              <a:off x="5818188" y="17970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378"/>
            <p:cNvSpPr/>
            <p:nvPr/>
          </p:nvSpPr>
          <p:spPr bwMode="auto">
            <a:xfrm>
              <a:off x="3602038" y="16732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379"/>
            <p:cNvSpPr/>
            <p:nvPr/>
          </p:nvSpPr>
          <p:spPr bwMode="auto">
            <a:xfrm>
              <a:off x="3602038" y="16732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380"/>
            <p:cNvSpPr/>
            <p:nvPr/>
          </p:nvSpPr>
          <p:spPr bwMode="auto">
            <a:xfrm>
              <a:off x="3192463" y="1717675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381"/>
            <p:cNvSpPr/>
            <p:nvPr/>
          </p:nvSpPr>
          <p:spPr bwMode="auto">
            <a:xfrm>
              <a:off x="3192463" y="1717675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382"/>
            <p:cNvSpPr/>
            <p:nvPr/>
          </p:nvSpPr>
          <p:spPr bwMode="auto">
            <a:xfrm>
              <a:off x="2865438" y="16922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383"/>
            <p:cNvSpPr/>
            <p:nvPr/>
          </p:nvSpPr>
          <p:spPr bwMode="auto">
            <a:xfrm>
              <a:off x="2865438" y="16922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384"/>
            <p:cNvSpPr/>
            <p:nvPr/>
          </p:nvSpPr>
          <p:spPr bwMode="auto">
            <a:xfrm>
              <a:off x="3059113" y="18351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385"/>
            <p:cNvSpPr/>
            <p:nvPr/>
          </p:nvSpPr>
          <p:spPr bwMode="auto">
            <a:xfrm>
              <a:off x="3059113" y="18351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386"/>
            <p:cNvSpPr/>
            <p:nvPr/>
          </p:nvSpPr>
          <p:spPr bwMode="auto">
            <a:xfrm>
              <a:off x="7446963" y="11747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387"/>
            <p:cNvSpPr/>
            <p:nvPr/>
          </p:nvSpPr>
          <p:spPr bwMode="auto">
            <a:xfrm>
              <a:off x="7446963" y="11747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388"/>
            <p:cNvSpPr/>
            <p:nvPr/>
          </p:nvSpPr>
          <p:spPr bwMode="auto">
            <a:xfrm>
              <a:off x="7704138" y="10255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389"/>
            <p:cNvSpPr/>
            <p:nvPr/>
          </p:nvSpPr>
          <p:spPr bwMode="auto">
            <a:xfrm>
              <a:off x="7704138" y="10255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2" name="Freeform 390"/>
            <p:cNvSpPr/>
            <p:nvPr/>
          </p:nvSpPr>
          <p:spPr bwMode="auto">
            <a:xfrm>
              <a:off x="7154863" y="10509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3" name="Freeform 391"/>
            <p:cNvSpPr/>
            <p:nvPr/>
          </p:nvSpPr>
          <p:spPr bwMode="auto">
            <a:xfrm>
              <a:off x="7154863" y="10509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4" name="Freeform 392"/>
            <p:cNvSpPr/>
            <p:nvPr/>
          </p:nvSpPr>
          <p:spPr bwMode="auto">
            <a:xfrm>
              <a:off x="7161213" y="1584325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5" name="Freeform 393"/>
            <p:cNvSpPr/>
            <p:nvPr/>
          </p:nvSpPr>
          <p:spPr bwMode="auto">
            <a:xfrm>
              <a:off x="7161213" y="1584325"/>
              <a:ext cx="254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6" name="Freeform 394"/>
            <p:cNvSpPr/>
            <p:nvPr/>
          </p:nvSpPr>
          <p:spPr bwMode="auto">
            <a:xfrm>
              <a:off x="5230813" y="10604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7" name="Freeform 395"/>
            <p:cNvSpPr/>
            <p:nvPr/>
          </p:nvSpPr>
          <p:spPr bwMode="auto">
            <a:xfrm>
              <a:off x="5230813" y="1060450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8" name="Freeform 396"/>
            <p:cNvSpPr/>
            <p:nvPr/>
          </p:nvSpPr>
          <p:spPr bwMode="auto">
            <a:xfrm>
              <a:off x="5808663" y="13144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9" name="Freeform 397"/>
            <p:cNvSpPr/>
            <p:nvPr/>
          </p:nvSpPr>
          <p:spPr bwMode="auto">
            <a:xfrm>
              <a:off x="5808663" y="13144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6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0" name="Freeform 398"/>
            <p:cNvSpPr/>
            <p:nvPr/>
          </p:nvSpPr>
          <p:spPr bwMode="auto">
            <a:xfrm>
              <a:off x="7329488" y="9842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1" name="Freeform 399"/>
            <p:cNvSpPr/>
            <p:nvPr/>
          </p:nvSpPr>
          <p:spPr bwMode="auto">
            <a:xfrm>
              <a:off x="7329488" y="984250"/>
              <a:ext cx="44450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28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2" name="Freeform 400"/>
            <p:cNvSpPr/>
            <p:nvPr/>
          </p:nvSpPr>
          <p:spPr bwMode="auto">
            <a:xfrm>
              <a:off x="4703763" y="1289050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3" name="Freeform 401"/>
            <p:cNvSpPr/>
            <p:nvPr/>
          </p:nvSpPr>
          <p:spPr bwMode="auto">
            <a:xfrm>
              <a:off x="4703763" y="1289050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4" name="Freeform 402"/>
            <p:cNvSpPr/>
            <p:nvPr/>
          </p:nvSpPr>
          <p:spPr bwMode="auto">
            <a:xfrm>
              <a:off x="6180138" y="1377950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5" name="Freeform 403"/>
            <p:cNvSpPr/>
            <p:nvPr/>
          </p:nvSpPr>
          <p:spPr bwMode="auto">
            <a:xfrm>
              <a:off x="6180138" y="1377950"/>
              <a:ext cx="28575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2" y="14"/>
                </a:cxn>
                <a:cxn ang="0">
                  <a:pos x="6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10" y="0"/>
                </a:cxn>
              </a:cxnLst>
              <a:rect l="0" t="0" r="r" b="b"/>
              <a:pathLst>
                <a:path w="18" h="18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6" name="Freeform 404"/>
            <p:cNvSpPr/>
            <p:nvPr/>
          </p:nvSpPr>
          <p:spPr bwMode="auto">
            <a:xfrm>
              <a:off x="6157913" y="15938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7" name="Freeform 405"/>
            <p:cNvSpPr/>
            <p:nvPr/>
          </p:nvSpPr>
          <p:spPr bwMode="auto">
            <a:xfrm>
              <a:off x="6157913" y="1593850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8" name="Freeform 407"/>
            <p:cNvSpPr/>
            <p:nvPr/>
          </p:nvSpPr>
          <p:spPr bwMode="auto">
            <a:xfrm>
              <a:off x="6361113" y="15843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9" name="Freeform 408"/>
            <p:cNvSpPr/>
            <p:nvPr/>
          </p:nvSpPr>
          <p:spPr bwMode="auto">
            <a:xfrm>
              <a:off x="6361113" y="15843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0" name="Freeform 411"/>
            <p:cNvSpPr/>
            <p:nvPr/>
          </p:nvSpPr>
          <p:spPr bwMode="auto">
            <a:xfrm>
              <a:off x="5713413" y="11842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1" name="Freeform 412"/>
            <p:cNvSpPr/>
            <p:nvPr/>
          </p:nvSpPr>
          <p:spPr bwMode="auto">
            <a:xfrm>
              <a:off x="5713413" y="11842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2" name="Freeform 413"/>
            <p:cNvSpPr/>
            <p:nvPr/>
          </p:nvSpPr>
          <p:spPr bwMode="auto">
            <a:xfrm>
              <a:off x="4989513" y="113982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3" name="Freeform 414"/>
            <p:cNvSpPr/>
            <p:nvPr/>
          </p:nvSpPr>
          <p:spPr bwMode="auto">
            <a:xfrm>
              <a:off x="4989513" y="1139825"/>
              <a:ext cx="53975" cy="539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6" y="28"/>
                </a:cxn>
                <a:cxn ang="0">
                  <a:pos x="12" y="32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2"/>
                </a:cxn>
                <a:cxn ang="0">
                  <a:pos x="30" y="28"/>
                </a:cxn>
                <a:cxn ang="0">
                  <a:pos x="34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4" y="10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18" y="0"/>
                </a:cxn>
              </a:cxnLst>
              <a:rect l="0" t="0" r="r" b="b"/>
              <a:pathLst>
                <a:path w="34" h="34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6" y="28"/>
                  </a:lnTo>
                  <a:lnTo>
                    <a:pt x="12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2"/>
                  </a:lnTo>
                  <a:lnTo>
                    <a:pt x="30" y="28"/>
                  </a:lnTo>
                  <a:lnTo>
                    <a:pt x="34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4" name="Freeform 415"/>
            <p:cNvSpPr/>
            <p:nvPr/>
          </p:nvSpPr>
          <p:spPr bwMode="auto">
            <a:xfrm>
              <a:off x="5738813" y="160020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2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5" name="Freeform 416"/>
            <p:cNvSpPr/>
            <p:nvPr/>
          </p:nvSpPr>
          <p:spPr bwMode="auto">
            <a:xfrm>
              <a:off x="5738813" y="1600200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2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2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6" name="Freeform 417"/>
            <p:cNvSpPr/>
            <p:nvPr/>
          </p:nvSpPr>
          <p:spPr bwMode="auto">
            <a:xfrm>
              <a:off x="4551363" y="11906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7" name="Freeform 418"/>
            <p:cNvSpPr/>
            <p:nvPr/>
          </p:nvSpPr>
          <p:spPr bwMode="auto">
            <a:xfrm>
              <a:off x="4551363" y="11906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8" name="Freeform 419"/>
            <p:cNvSpPr/>
            <p:nvPr/>
          </p:nvSpPr>
          <p:spPr bwMode="auto">
            <a:xfrm>
              <a:off x="4281488" y="1063625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10" y="28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9" name="Freeform 420"/>
            <p:cNvSpPr/>
            <p:nvPr/>
          </p:nvSpPr>
          <p:spPr bwMode="auto">
            <a:xfrm>
              <a:off x="4281488" y="1063625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10" y="28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8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0" name="Freeform 421"/>
            <p:cNvSpPr/>
            <p:nvPr/>
          </p:nvSpPr>
          <p:spPr bwMode="auto">
            <a:xfrm>
              <a:off x="6507163" y="1019175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1" name="Freeform 422"/>
            <p:cNvSpPr/>
            <p:nvPr/>
          </p:nvSpPr>
          <p:spPr bwMode="auto">
            <a:xfrm>
              <a:off x="6507163" y="1019175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2" name="Freeform 423"/>
            <p:cNvSpPr/>
            <p:nvPr/>
          </p:nvSpPr>
          <p:spPr bwMode="auto">
            <a:xfrm>
              <a:off x="6704013" y="133032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3" name="Freeform 424"/>
            <p:cNvSpPr/>
            <p:nvPr/>
          </p:nvSpPr>
          <p:spPr bwMode="auto">
            <a:xfrm>
              <a:off x="6704013" y="1330325"/>
              <a:ext cx="44450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4" name="Freeform 425"/>
            <p:cNvSpPr/>
            <p:nvPr/>
          </p:nvSpPr>
          <p:spPr bwMode="auto">
            <a:xfrm>
              <a:off x="7573963" y="1384300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6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5" name="Freeform 426"/>
            <p:cNvSpPr/>
            <p:nvPr/>
          </p:nvSpPr>
          <p:spPr bwMode="auto">
            <a:xfrm>
              <a:off x="7573963" y="1384300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10" y="26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6" name="Freeform 427"/>
            <p:cNvSpPr/>
            <p:nvPr/>
          </p:nvSpPr>
          <p:spPr bwMode="auto">
            <a:xfrm>
              <a:off x="7050088" y="1685925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7" name="Freeform 428"/>
            <p:cNvSpPr/>
            <p:nvPr/>
          </p:nvSpPr>
          <p:spPr bwMode="auto">
            <a:xfrm>
              <a:off x="7050088" y="1685925"/>
              <a:ext cx="47625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4"/>
                </a:cxn>
                <a:cxn ang="0">
                  <a:pos x="8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28"/>
                </a:cxn>
                <a:cxn ang="0">
                  <a:pos x="24" y="24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14" y="0"/>
                </a:cxn>
              </a:cxnLst>
              <a:rect l="0" t="0" r="r" b="b"/>
              <a:pathLst>
                <a:path w="30" h="28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28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8" name="Freeform 429"/>
            <p:cNvSpPr/>
            <p:nvPr/>
          </p:nvSpPr>
          <p:spPr bwMode="auto">
            <a:xfrm>
              <a:off x="3979863" y="13906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1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9" name="Freeform 430"/>
            <p:cNvSpPr/>
            <p:nvPr/>
          </p:nvSpPr>
          <p:spPr bwMode="auto">
            <a:xfrm>
              <a:off x="3979863" y="13906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1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0" name="Freeform 431"/>
            <p:cNvSpPr/>
            <p:nvPr/>
          </p:nvSpPr>
          <p:spPr bwMode="auto">
            <a:xfrm>
              <a:off x="4776788" y="11366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1" name="Freeform 432"/>
            <p:cNvSpPr/>
            <p:nvPr/>
          </p:nvSpPr>
          <p:spPr bwMode="auto">
            <a:xfrm>
              <a:off x="4776788" y="11366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2" name="Freeform 433"/>
            <p:cNvSpPr/>
            <p:nvPr/>
          </p:nvSpPr>
          <p:spPr bwMode="auto">
            <a:xfrm>
              <a:off x="1503363" y="16287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3" name="Freeform 434"/>
            <p:cNvSpPr/>
            <p:nvPr/>
          </p:nvSpPr>
          <p:spPr bwMode="auto">
            <a:xfrm>
              <a:off x="1503363" y="162877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4" name="Freeform 435"/>
            <p:cNvSpPr/>
            <p:nvPr/>
          </p:nvSpPr>
          <p:spPr bwMode="auto">
            <a:xfrm>
              <a:off x="3605213" y="1104900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5" name="Freeform 436"/>
            <p:cNvSpPr/>
            <p:nvPr/>
          </p:nvSpPr>
          <p:spPr bwMode="auto">
            <a:xfrm>
              <a:off x="3605213" y="1104900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6" name="Freeform 437"/>
            <p:cNvSpPr/>
            <p:nvPr/>
          </p:nvSpPr>
          <p:spPr bwMode="auto">
            <a:xfrm>
              <a:off x="2217738" y="1470025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7" name="Freeform 438"/>
            <p:cNvSpPr/>
            <p:nvPr/>
          </p:nvSpPr>
          <p:spPr bwMode="auto">
            <a:xfrm>
              <a:off x="2217738" y="1470025"/>
              <a:ext cx="53975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6"/>
                </a:cxn>
                <a:cxn ang="0">
                  <a:pos x="2" y="1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24" y="34"/>
                </a:cxn>
                <a:cxn ang="0">
                  <a:pos x="28" y="30"/>
                </a:cxn>
                <a:cxn ang="0">
                  <a:pos x="32" y="24"/>
                </a:cxn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8" y="6"/>
                </a:cxn>
                <a:cxn ang="0">
                  <a:pos x="24" y="2"/>
                </a:cxn>
                <a:cxn ang="0">
                  <a:pos x="16" y="0"/>
                </a:cxn>
              </a:cxnLst>
              <a:rect l="0" t="0" r="r" b="b"/>
              <a:pathLst>
                <a:path w="34" h="34">
                  <a:moveTo>
                    <a:pt x="1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2" y="24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8" name="Freeform 439"/>
            <p:cNvSpPr/>
            <p:nvPr/>
          </p:nvSpPr>
          <p:spPr bwMode="auto">
            <a:xfrm>
              <a:off x="2706688" y="1558925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40"/>
                </a:cxn>
                <a:cxn ang="0">
                  <a:pos x="44" y="32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4" y="14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2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9" name="Freeform 440"/>
            <p:cNvSpPr/>
            <p:nvPr/>
          </p:nvSpPr>
          <p:spPr bwMode="auto">
            <a:xfrm>
              <a:off x="2706688" y="1558925"/>
              <a:ext cx="73025" cy="730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8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14" y="44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32" y="44"/>
                </a:cxn>
                <a:cxn ang="0">
                  <a:pos x="38" y="40"/>
                </a:cxn>
                <a:cxn ang="0">
                  <a:pos x="44" y="32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4" y="14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2" y="0"/>
                </a:cxn>
              </a:cxnLst>
              <a:rect l="0" t="0" r="r" b="b"/>
              <a:pathLst>
                <a:path w="46" h="46">
                  <a:moveTo>
                    <a:pt x="22" y="0"/>
                  </a:moveTo>
                  <a:lnTo>
                    <a:pt x="22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14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32" y="44"/>
                  </a:lnTo>
                  <a:lnTo>
                    <a:pt x="38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2" y="2"/>
                  </a:lnTo>
                  <a:lnTo>
                    <a:pt x="2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0" name="Freeform 441"/>
            <p:cNvSpPr/>
            <p:nvPr/>
          </p:nvSpPr>
          <p:spPr bwMode="auto">
            <a:xfrm>
              <a:off x="3090863" y="15525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1" name="Freeform 442"/>
            <p:cNvSpPr/>
            <p:nvPr/>
          </p:nvSpPr>
          <p:spPr bwMode="auto">
            <a:xfrm>
              <a:off x="3090863" y="15525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2" name="Freeform 443"/>
            <p:cNvSpPr/>
            <p:nvPr/>
          </p:nvSpPr>
          <p:spPr bwMode="auto">
            <a:xfrm>
              <a:off x="2627313" y="17748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3" name="Freeform 444"/>
            <p:cNvSpPr/>
            <p:nvPr/>
          </p:nvSpPr>
          <p:spPr bwMode="auto">
            <a:xfrm>
              <a:off x="2627313" y="17748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6" y="20"/>
                </a:cxn>
                <a:cxn ang="0">
                  <a:pos x="18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4" name="Freeform 445"/>
            <p:cNvSpPr/>
            <p:nvPr/>
          </p:nvSpPr>
          <p:spPr bwMode="auto">
            <a:xfrm>
              <a:off x="3417888" y="179070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5" name="Freeform 446"/>
            <p:cNvSpPr/>
            <p:nvPr/>
          </p:nvSpPr>
          <p:spPr bwMode="auto">
            <a:xfrm>
              <a:off x="3417888" y="1790700"/>
              <a:ext cx="38100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4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6" name="Freeform 447"/>
            <p:cNvSpPr/>
            <p:nvPr/>
          </p:nvSpPr>
          <p:spPr bwMode="auto">
            <a:xfrm>
              <a:off x="3351213" y="138430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6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7" name="Freeform 448"/>
            <p:cNvSpPr/>
            <p:nvPr/>
          </p:nvSpPr>
          <p:spPr bwMode="auto">
            <a:xfrm>
              <a:off x="3351213" y="138430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8" y="3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30"/>
                </a:cxn>
                <a:cxn ang="0">
                  <a:pos x="26" y="26"/>
                </a:cxn>
                <a:cxn ang="0">
                  <a:pos x="28" y="22"/>
                </a:cxn>
                <a:cxn ang="0">
                  <a:pos x="30" y="16"/>
                </a:cxn>
                <a:cxn ang="0">
                  <a:pos x="30" y="16"/>
                </a:cxn>
                <a:cxn ang="0">
                  <a:pos x="28" y="10"/>
                </a:cxn>
                <a:cxn ang="0">
                  <a:pos x="26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8" name="Freeform 449"/>
            <p:cNvSpPr/>
            <p:nvPr/>
          </p:nvSpPr>
          <p:spPr bwMode="auto">
            <a:xfrm>
              <a:off x="2430463" y="14700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9" name="Freeform 450"/>
            <p:cNvSpPr/>
            <p:nvPr/>
          </p:nvSpPr>
          <p:spPr bwMode="auto">
            <a:xfrm>
              <a:off x="2430463" y="1470025"/>
              <a:ext cx="34925" cy="381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0" name="Freeform 451"/>
            <p:cNvSpPr/>
            <p:nvPr/>
          </p:nvSpPr>
          <p:spPr bwMode="auto">
            <a:xfrm>
              <a:off x="1906588" y="16700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1" name="Freeform 452"/>
            <p:cNvSpPr/>
            <p:nvPr/>
          </p:nvSpPr>
          <p:spPr bwMode="auto">
            <a:xfrm>
              <a:off x="1906588" y="1670050"/>
              <a:ext cx="47625" cy="476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6"/>
                </a:cxn>
                <a:cxn ang="0">
                  <a:pos x="8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20" y="28"/>
                </a:cxn>
                <a:cxn ang="0">
                  <a:pos x="24" y="26"/>
                </a:cxn>
                <a:cxn ang="0">
                  <a:pos x="28" y="20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4" y="0"/>
                </a:cxn>
              </a:cxnLst>
              <a:rect l="0" t="0" r="r" b="b"/>
              <a:pathLst>
                <a:path w="30" h="3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20" y="28"/>
                  </a:lnTo>
                  <a:lnTo>
                    <a:pt x="24" y="26"/>
                  </a:lnTo>
                  <a:lnTo>
                    <a:pt x="28" y="20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2" name="Freeform 453"/>
            <p:cNvSpPr/>
            <p:nvPr/>
          </p:nvSpPr>
          <p:spPr bwMode="auto">
            <a:xfrm>
              <a:off x="2468563" y="1660525"/>
              <a:ext cx="317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0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3" name="Freeform 454"/>
            <p:cNvSpPr/>
            <p:nvPr/>
          </p:nvSpPr>
          <p:spPr bwMode="auto">
            <a:xfrm>
              <a:off x="2468563" y="1660525"/>
              <a:ext cx="317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</a:cxnLst>
              <a:rect l="0" t="0" r="r" b="b"/>
              <a:pathLst>
                <a:path w="20" h="18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4" name="Freeform 455"/>
            <p:cNvSpPr/>
            <p:nvPr/>
          </p:nvSpPr>
          <p:spPr bwMode="auto">
            <a:xfrm>
              <a:off x="3017838" y="14414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5" name="Freeform 456"/>
            <p:cNvSpPr/>
            <p:nvPr/>
          </p:nvSpPr>
          <p:spPr bwMode="auto">
            <a:xfrm>
              <a:off x="3017838" y="1441450"/>
              <a:ext cx="19050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6" y="0"/>
                </a:cxn>
              </a:cxnLst>
              <a:rect l="0" t="0" r="r" b="b"/>
              <a:pathLst>
                <a:path w="12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6" name="Freeform 457"/>
            <p:cNvSpPr/>
            <p:nvPr/>
          </p:nvSpPr>
          <p:spPr bwMode="auto">
            <a:xfrm>
              <a:off x="3389313" y="16033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7" name="Freeform 458"/>
            <p:cNvSpPr/>
            <p:nvPr/>
          </p:nvSpPr>
          <p:spPr bwMode="auto">
            <a:xfrm>
              <a:off x="3389313" y="160337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8" name="Freeform 459"/>
            <p:cNvSpPr/>
            <p:nvPr/>
          </p:nvSpPr>
          <p:spPr bwMode="auto">
            <a:xfrm>
              <a:off x="3744913" y="18256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9" name="Freeform 460"/>
            <p:cNvSpPr/>
            <p:nvPr/>
          </p:nvSpPr>
          <p:spPr bwMode="auto">
            <a:xfrm>
              <a:off x="3744913" y="18256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0" name="Freeform 465"/>
            <p:cNvSpPr/>
            <p:nvPr/>
          </p:nvSpPr>
          <p:spPr bwMode="auto">
            <a:xfrm>
              <a:off x="1582738" y="1050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1" name="Freeform 466"/>
            <p:cNvSpPr/>
            <p:nvPr/>
          </p:nvSpPr>
          <p:spPr bwMode="auto">
            <a:xfrm>
              <a:off x="1582738" y="1050925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2" name="Freeform 467"/>
            <p:cNvSpPr/>
            <p:nvPr/>
          </p:nvSpPr>
          <p:spPr bwMode="auto">
            <a:xfrm>
              <a:off x="2001838" y="14700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3" name="Freeform 468"/>
            <p:cNvSpPr/>
            <p:nvPr/>
          </p:nvSpPr>
          <p:spPr bwMode="auto">
            <a:xfrm>
              <a:off x="2001838" y="1470025"/>
              <a:ext cx="22225" cy="222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2" y="1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6" y="0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2" y="1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4" name="Freeform 469"/>
            <p:cNvSpPr/>
            <p:nvPr/>
          </p:nvSpPr>
          <p:spPr bwMode="auto">
            <a:xfrm>
              <a:off x="3490913" y="14636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5" name="Freeform 470"/>
            <p:cNvSpPr/>
            <p:nvPr/>
          </p:nvSpPr>
          <p:spPr bwMode="auto">
            <a:xfrm>
              <a:off x="3490913" y="146367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6" name="Freeform 471"/>
            <p:cNvSpPr/>
            <p:nvPr/>
          </p:nvSpPr>
          <p:spPr bwMode="auto">
            <a:xfrm>
              <a:off x="3722688" y="13557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7" name="Freeform 472"/>
            <p:cNvSpPr/>
            <p:nvPr/>
          </p:nvSpPr>
          <p:spPr bwMode="auto">
            <a:xfrm>
              <a:off x="3722688" y="1355725"/>
              <a:ext cx="34925" cy="349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4" y="22"/>
                </a:cxn>
                <a:cxn ang="0">
                  <a:pos x="18" y="20"/>
                </a:cxn>
                <a:cxn ang="0">
                  <a:pos x="20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0" y="0"/>
                </a:cxn>
              </a:cxnLst>
              <a:rect l="0" t="0" r="r" b="b"/>
              <a:pathLst>
                <a:path w="22" h="22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0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8" name="Freeform 473"/>
            <p:cNvSpPr/>
            <p:nvPr/>
          </p:nvSpPr>
          <p:spPr bwMode="auto">
            <a:xfrm>
              <a:off x="4094163" y="15684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9" name="Freeform 474"/>
            <p:cNvSpPr/>
            <p:nvPr/>
          </p:nvSpPr>
          <p:spPr bwMode="auto">
            <a:xfrm>
              <a:off x="4094163" y="1568450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4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0" name="Freeform 475"/>
            <p:cNvSpPr/>
            <p:nvPr/>
          </p:nvSpPr>
          <p:spPr bwMode="auto">
            <a:xfrm>
              <a:off x="5732463" y="10255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2CEDA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1" name="Freeform 476"/>
            <p:cNvSpPr/>
            <p:nvPr/>
          </p:nvSpPr>
          <p:spPr bwMode="auto">
            <a:xfrm>
              <a:off x="5732463" y="1025525"/>
              <a:ext cx="3492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2" y="16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8"/>
                </a:cxn>
                <a:cxn ang="0">
                  <a:pos x="20" y="4"/>
                </a:cxn>
                <a:cxn ang="0">
                  <a:pos x="16" y="2"/>
                </a:cxn>
                <a:cxn ang="0">
                  <a:pos x="12" y="0"/>
                </a:cxn>
              </a:cxnLst>
              <a:rect l="0" t="0" r="r" b="b"/>
              <a:pathLst>
                <a:path w="22" h="22">
                  <a:moveTo>
                    <a:pt x="12" y="0"/>
                  </a:move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2" name="Freeform 478"/>
            <p:cNvSpPr/>
            <p:nvPr/>
          </p:nvSpPr>
          <p:spPr bwMode="auto">
            <a:xfrm>
              <a:off x="2335213" y="1562100"/>
              <a:ext cx="635000" cy="485775"/>
            </a:xfrm>
            <a:custGeom>
              <a:avLst/>
              <a:gdLst/>
              <a:ahLst/>
              <a:cxnLst>
                <a:cxn ang="0">
                  <a:pos x="348" y="172"/>
                </a:cxn>
                <a:cxn ang="0">
                  <a:pos x="342" y="200"/>
                </a:cxn>
                <a:cxn ang="0">
                  <a:pos x="330" y="222"/>
                </a:cxn>
                <a:cxn ang="0">
                  <a:pos x="312" y="238"/>
                </a:cxn>
                <a:cxn ang="0">
                  <a:pos x="290" y="248"/>
                </a:cxn>
                <a:cxn ang="0">
                  <a:pos x="264" y="254"/>
                </a:cxn>
                <a:cxn ang="0">
                  <a:pos x="212" y="250"/>
                </a:cxn>
                <a:cxn ang="0">
                  <a:pos x="186" y="242"/>
                </a:cxn>
                <a:cxn ang="0">
                  <a:pos x="140" y="212"/>
                </a:cxn>
                <a:cxn ang="0">
                  <a:pos x="100" y="172"/>
                </a:cxn>
                <a:cxn ang="0">
                  <a:pos x="68" y="124"/>
                </a:cxn>
                <a:cxn ang="0">
                  <a:pos x="48" y="74"/>
                </a:cxn>
                <a:cxn ang="0">
                  <a:pos x="44" y="52"/>
                </a:cxn>
                <a:cxn ang="0">
                  <a:pos x="34" y="20"/>
                </a:cxn>
                <a:cxn ang="0">
                  <a:pos x="24" y="2"/>
                </a:cxn>
                <a:cxn ang="0">
                  <a:pos x="16" y="0"/>
                </a:cxn>
                <a:cxn ang="0">
                  <a:pos x="8" y="8"/>
                </a:cxn>
                <a:cxn ang="0">
                  <a:pos x="4" y="18"/>
                </a:cxn>
                <a:cxn ang="0">
                  <a:pos x="0" y="36"/>
                </a:cxn>
                <a:cxn ang="0">
                  <a:pos x="4" y="74"/>
                </a:cxn>
                <a:cxn ang="0">
                  <a:pos x="28" y="128"/>
                </a:cxn>
                <a:cxn ang="0">
                  <a:pos x="46" y="160"/>
                </a:cxn>
                <a:cxn ang="0">
                  <a:pos x="70" y="204"/>
                </a:cxn>
                <a:cxn ang="0">
                  <a:pos x="102" y="240"/>
                </a:cxn>
                <a:cxn ang="0">
                  <a:pos x="142" y="270"/>
                </a:cxn>
                <a:cxn ang="0">
                  <a:pos x="186" y="290"/>
                </a:cxn>
                <a:cxn ang="0">
                  <a:pos x="212" y="298"/>
                </a:cxn>
                <a:cxn ang="0">
                  <a:pos x="262" y="306"/>
                </a:cxn>
                <a:cxn ang="0">
                  <a:pos x="288" y="306"/>
                </a:cxn>
                <a:cxn ang="0">
                  <a:pos x="328" y="300"/>
                </a:cxn>
                <a:cxn ang="0">
                  <a:pos x="358" y="284"/>
                </a:cxn>
                <a:cxn ang="0">
                  <a:pos x="380" y="260"/>
                </a:cxn>
                <a:cxn ang="0">
                  <a:pos x="400" y="224"/>
                </a:cxn>
              </a:cxnLst>
              <a:rect l="0" t="0" r="r" b="b"/>
              <a:pathLst>
                <a:path w="400" h="306">
                  <a:moveTo>
                    <a:pt x="348" y="172"/>
                  </a:moveTo>
                  <a:lnTo>
                    <a:pt x="348" y="172"/>
                  </a:lnTo>
                  <a:lnTo>
                    <a:pt x="346" y="186"/>
                  </a:lnTo>
                  <a:lnTo>
                    <a:pt x="342" y="200"/>
                  </a:lnTo>
                  <a:lnTo>
                    <a:pt x="338" y="212"/>
                  </a:lnTo>
                  <a:lnTo>
                    <a:pt x="330" y="222"/>
                  </a:lnTo>
                  <a:lnTo>
                    <a:pt x="322" y="230"/>
                  </a:lnTo>
                  <a:lnTo>
                    <a:pt x="312" y="238"/>
                  </a:lnTo>
                  <a:lnTo>
                    <a:pt x="302" y="244"/>
                  </a:lnTo>
                  <a:lnTo>
                    <a:pt x="290" y="248"/>
                  </a:lnTo>
                  <a:lnTo>
                    <a:pt x="276" y="252"/>
                  </a:lnTo>
                  <a:lnTo>
                    <a:pt x="264" y="254"/>
                  </a:lnTo>
                  <a:lnTo>
                    <a:pt x="238" y="254"/>
                  </a:lnTo>
                  <a:lnTo>
                    <a:pt x="212" y="250"/>
                  </a:lnTo>
                  <a:lnTo>
                    <a:pt x="186" y="242"/>
                  </a:lnTo>
                  <a:lnTo>
                    <a:pt x="186" y="242"/>
                  </a:lnTo>
                  <a:lnTo>
                    <a:pt x="164" y="228"/>
                  </a:lnTo>
                  <a:lnTo>
                    <a:pt x="140" y="212"/>
                  </a:lnTo>
                  <a:lnTo>
                    <a:pt x="120" y="194"/>
                  </a:lnTo>
                  <a:lnTo>
                    <a:pt x="100" y="172"/>
                  </a:lnTo>
                  <a:lnTo>
                    <a:pt x="84" y="150"/>
                  </a:lnTo>
                  <a:lnTo>
                    <a:pt x="68" y="124"/>
                  </a:lnTo>
                  <a:lnTo>
                    <a:pt x="58" y="100"/>
                  </a:lnTo>
                  <a:lnTo>
                    <a:pt x="48" y="74"/>
                  </a:lnTo>
                  <a:lnTo>
                    <a:pt x="48" y="74"/>
                  </a:lnTo>
                  <a:lnTo>
                    <a:pt x="44" y="52"/>
                  </a:lnTo>
                  <a:lnTo>
                    <a:pt x="38" y="36"/>
                  </a:lnTo>
                  <a:lnTo>
                    <a:pt x="34" y="20"/>
                  </a:lnTo>
                  <a:lnTo>
                    <a:pt x="26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54"/>
                  </a:lnTo>
                  <a:lnTo>
                    <a:pt x="4" y="74"/>
                  </a:lnTo>
                  <a:lnTo>
                    <a:pt x="12" y="92"/>
                  </a:lnTo>
                  <a:lnTo>
                    <a:pt x="28" y="128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8" y="182"/>
                  </a:lnTo>
                  <a:lnTo>
                    <a:pt x="70" y="204"/>
                  </a:lnTo>
                  <a:lnTo>
                    <a:pt x="86" y="222"/>
                  </a:lnTo>
                  <a:lnTo>
                    <a:pt x="102" y="240"/>
                  </a:lnTo>
                  <a:lnTo>
                    <a:pt x="120" y="256"/>
                  </a:lnTo>
                  <a:lnTo>
                    <a:pt x="142" y="270"/>
                  </a:lnTo>
                  <a:lnTo>
                    <a:pt x="164" y="282"/>
                  </a:lnTo>
                  <a:lnTo>
                    <a:pt x="186" y="290"/>
                  </a:lnTo>
                  <a:lnTo>
                    <a:pt x="186" y="290"/>
                  </a:lnTo>
                  <a:lnTo>
                    <a:pt x="212" y="298"/>
                  </a:lnTo>
                  <a:lnTo>
                    <a:pt x="236" y="302"/>
                  </a:lnTo>
                  <a:lnTo>
                    <a:pt x="262" y="306"/>
                  </a:lnTo>
                  <a:lnTo>
                    <a:pt x="288" y="306"/>
                  </a:lnTo>
                  <a:lnTo>
                    <a:pt x="288" y="306"/>
                  </a:lnTo>
                  <a:lnTo>
                    <a:pt x="310" y="304"/>
                  </a:lnTo>
                  <a:lnTo>
                    <a:pt x="328" y="300"/>
                  </a:lnTo>
                  <a:lnTo>
                    <a:pt x="344" y="294"/>
                  </a:lnTo>
                  <a:lnTo>
                    <a:pt x="358" y="284"/>
                  </a:lnTo>
                  <a:lnTo>
                    <a:pt x="370" y="274"/>
                  </a:lnTo>
                  <a:lnTo>
                    <a:pt x="380" y="260"/>
                  </a:lnTo>
                  <a:lnTo>
                    <a:pt x="390" y="242"/>
                  </a:lnTo>
                  <a:lnTo>
                    <a:pt x="400" y="22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3" name="Freeform 483"/>
            <p:cNvSpPr/>
            <p:nvPr/>
          </p:nvSpPr>
          <p:spPr bwMode="auto">
            <a:xfrm>
              <a:off x="1862138" y="577850"/>
              <a:ext cx="104775" cy="889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4" y="0"/>
                </a:cxn>
                <a:cxn ang="0">
                  <a:pos x="20" y="6"/>
                </a:cxn>
                <a:cxn ang="0">
                  <a:pos x="14" y="10"/>
                </a:cxn>
                <a:cxn ang="0">
                  <a:pos x="8" y="14"/>
                </a:cxn>
                <a:cxn ang="0">
                  <a:pos x="4" y="2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0" y="34"/>
                </a:cxn>
                <a:cxn ang="0">
                  <a:pos x="2" y="40"/>
                </a:cxn>
                <a:cxn ang="0">
                  <a:pos x="6" y="46"/>
                </a:cxn>
                <a:cxn ang="0">
                  <a:pos x="10" y="50"/>
                </a:cxn>
                <a:cxn ang="0">
                  <a:pos x="16" y="54"/>
                </a:cxn>
                <a:cxn ang="0">
                  <a:pos x="24" y="56"/>
                </a:cxn>
                <a:cxn ang="0">
                  <a:pos x="38" y="56"/>
                </a:cxn>
                <a:cxn ang="0">
                  <a:pos x="38" y="56"/>
                </a:cxn>
                <a:cxn ang="0">
                  <a:pos x="54" y="52"/>
                </a:cxn>
                <a:cxn ang="0">
                  <a:pos x="60" y="48"/>
                </a:cxn>
                <a:cxn ang="0">
                  <a:pos x="64" y="46"/>
                </a:cxn>
                <a:cxn ang="0">
                  <a:pos x="66" y="42"/>
                </a:cxn>
                <a:cxn ang="0">
                  <a:pos x="66" y="42"/>
                </a:cxn>
                <a:cxn ang="0">
                  <a:pos x="66" y="38"/>
                </a:cxn>
                <a:cxn ang="0">
                  <a:pos x="66" y="34"/>
                </a:cxn>
                <a:cxn ang="0">
                  <a:pos x="64" y="32"/>
                </a:cxn>
                <a:cxn ang="0">
                  <a:pos x="60" y="32"/>
                </a:cxn>
                <a:cxn ang="0">
                  <a:pos x="54" y="34"/>
                </a:cxn>
                <a:cxn ang="0">
                  <a:pos x="48" y="36"/>
                </a:cxn>
                <a:cxn ang="0">
                  <a:pos x="48" y="36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28" y="32"/>
                </a:cxn>
                <a:cxn ang="0">
                  <a:pos x="28" y="28"/>
                </a:cxn>
                <a:cxn ang="0">
                  <a:pos x="30" y="24"/>
                </a:cxn>
                <a:cxn ang="0">
                  <a:pos x="36" y="22"/>
                </a:cxn>
                <a:cxn ang="0">
                  <a:pos x="44" y="20"/>
                </a:cxn>
              </a:cxnLst>
              <a:rect l="0" t="0" r="r" b="b"/>
              <a:pathLst>
                <a:path w="66" h="56">
                  <a:moveTo>
                    <a:pt x="48" y="0"/>
                  </a:moveTo>
                  <a:lnTo>
                    <a:pt x="48" y="0"/>
                  </a:lnTo>
                  <a:lnTo>
                    <a:pt x="34" y="0"/>
                  </a:lnTo>
                  <a:lnTo>
                    <a:pt x="20" y="6"/>
                  </a:lnTo>
                  <a:lnTo>
                    <a:pt x="14" y="10"/>
                  </a:lnTo>
                  <a:lnTo>
                    <a:pt x="8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6" y="54"/>
                  </a:lnTo>
                  <a:lnTo>
                    <a:pt x="24" y="56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64" y="46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66" y="38"/>
                  </a:lnTo>
                  <a:lnTo>
                    <a:pt x="66" y="34"/>
                  </a:lnTo>
                  <a:lnTo>
                    <a:pt x="64" y="32"/>
                  </a:lnTo>
                  <a:lnTo>
                    <a:pt x="60" y="32"/>
                  </a:lnTo>
                  <a:lnTo>
                    <a:pt x="54" y="34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8" y="28"/>
                  </a:lnTo>
                  <a:lnTo>
                    <a:pt x="30" y="24"/>
                  </a:lnTo>
                  <a:lnTo>
                    <a:pt x="36" y="22"/>
                  </a:lnTo>
                  <a:lnTo>
                    <a:pt x="44" y="2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872" name="矩形 871"/>
          <p:cNvSpPr/>
          <p:nvPr/>
        </p:nvSpPr>
        <p:spPr>
          <a:xfrm>
            <a:off x="887307" y="1833033"/>
            <a:ext cx="8118687" cy="1241850"/>
          </a:xfrm>
          <a:prstGeom prst="rect">
            <a:avLst/>
          </a:prstGeom>
        </p:spPr>
        <p:txBody>
          <a:bodyPr wrap="square" lIns="91414" tIns="45706" rIns="91414" bIns="45706">
            <a:spAutoFit/>
          </a:bodyPr>
          <a:lstStyle/>
          <a:p>
            <a:pPr algn="l"/>
            <a:r>
              <a:rPr lang="vi-VN" altLang="en-US" sz="373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 </a:t>
            </a:r>
            <a:r>
              <a:rPr lang="vi-VN" altLang="en-US" sz="3735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 </a:t>
            </a:r>
            <a:r>
              <a:rPr lang="en-US" altLang="en-US" sz="3735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 và </a:t>
            </a:r>
            <a:r>
              <a:rPr lang="vi-VN" altLang="en-US" sz="3735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altLang="en-US" sz="373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 đã chú ý lắng nghe phần thuyết trình của chúng em</a:t>
            </a:r>
            <a:r>
              <a:rPr lang="vi-VN" altLang="en-US" sz="3735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altLang="en-US" sz="373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3" name="组合 872"/>
          <p:cNvGrpSpPr/>
          <p:nvPr/>
        </p:nvGrpSpPr>
        <p:grpSpPr>
          <a:xfrm>
            <a:off x="10282480" y="119135"/>
            <a:ext cx="1816100" cy="4186767"/>
            <a:chOff x="6196013" y="107950"/>
            <a:chExt cx="1362075" cy="3140075"/>
          </a:xfrm>
        </p:grpSpPr>
        <p:sp>
          <p:nvSpPr>
            <p:cNvPr id="874" name="Freeform 821"/>
            <p:cNvSpPr/>
            <p:nvPr/>
          </p:nvSpPr>
          <p:spPr bwMode="auto">
            <a:xfrm>
              <a:off x="6891338" y="107950"/>
              <a:ext cx="9525" cy="2197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82"/>
                </a:cxn>
                <a:cxn ang="0">
                  <a:pos x="0" y="1382"/>
                </a:cxn>
                <a:cxn ang="0">
                  <a:pos x="0" y="1384"/>
                </a:cxn>
                <a:cxn ang="0">
                  <a:pos x="2" y="1384"/>
                </a:cxn>
                <a:cxn ang="0">
                  <a:pos x="2" y="1384"/>
                </a:cxn>
                <a:cxn ang="0">
                  <a:pos x="4" y="1384"/>
                </a:cxn>
                <a:cxn ang="0">
                  <a:pos x="6" y="138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1384">
                  <a:moveTo>
                    <a:pt x="0" y="4"/>
                  </a:moveTo>
                  <a:lnTo>
                    <a:pt x="0" y="1382"/>
                  </a:lnTo>
                  <a:lnTo>
                    <a:pt x="0" y="1382"/>
                  </a:lnTo>
                  <a:lnTo>
                    <a:pt x="0" y="1384"/>
                  </a:lnTo>
                  <a:lnTo>
                    <a:pt x="2" y="1384"/>
                  </a:lnTo>
                  <a:lnTo>
                    <a:pt x="2" y="1384"/>
                  </a:lnTo>
                  <a:lnTo>
                    <a:pt x="4" y="1384"/>
                  </a:lnTo>
                  <a:lnTo>
                    <a:pt x="6" y="138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875" name="组合 874"/>
            <p:cNvGrpSpPr/>
            <p:nvPr/>
          </p:nvGrpSpPr>
          <p:grpSpPr>
            <a:xfrm>
              <a:off x="6196013" y="1949450"/>
              <a:ext cx="1362075" cy="1298575"/>
              <a:chOff x="6196013" y="1949450"/>
              <a:chExt cx="1362075" cy="1298575"/>
            </a:xfrm>
          </p:grpSpPr>
          <p:sp>
            <p:nvSpPr>
              <p:cNvPr id="876" name="Freeform 822"/>
              <p:cNvSpPr/>
              <p:nvPr/>
            </p:nvSpPr>
            <p:spPr bwMode="auto">
              <a:xfrm>
                <a:off x="6380163" y="2413000"/>
                <a:ext cx="352425" cy="7080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4"/>
                  </a:cxn>
                  <a:cxn ang="0">
                    <a:pos x="196" y="446"/>
                  </a:cxn>
                  <a:cxn ang="0">
                    <a:pos x="222" y="434"/>
                  </a:cxn>
                  <a:cxn ang="0">
                    <a:pos x="26" y="0"/>
                  </a:cxn>
                </a:cxnLst>
                <a:rect l="0" t="0" r="r" b="b"/>
                <a:pathLst>
                  <a:path w="222" h="446">
                    <a:moveTo>
                      <a:pt x="26" y="0"/>
                    </a:moveTo>
                    <a:lnTo>
                      <a:pt x="0" y="4"/>
                    </a:lnTo>
                    <a:lnTo>
                      <a:pt x="196" y="446"/>
                    </a:lnTo>
                    <a:lnTo>
                      <a:pt x="222" y="434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7" name="Freeform 823"/>
              <p:cNvSpPr/>
              <p:nvPr/>
            </p:nvSpPr>
            <p:spPr bwMode="auto">
              <a:xfrm>
                <a:off x="6497638" y="2940050"/>
                <a:ext cx="117475" cy="2413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42"/>
                  </a:cxn>
                  <a:cxn ang="0">
                    <a:pos x="50" y="152"/>
                  </a:cxn>
                  <a:cxn ang="0">
                    <a:pos x="74" y="140"/>
                  </a:cxn>
                  <a:cxn ang="0">
                    <a:pos x="8" y="0"/>
                  </a:cxn>
                </a:cxnLst>
                <a:rect l="0" t="0" r="r" b="b"/>
                <a:pathLst>
                  <a:path w="74" h="152">
                    <a:moveTo>
                      <a:pt x="8" y="0"/>
                    </a:moveTo>
                    <a:lnTo>
                      <a:pt x="0" y="42"/>
                    </a:lnTo>
                    <a:lnTo>
                      <a:pt x="50" y="152"/>
                    </a:lnTo>
                    <a:lnTo>
                      <a:pt x="74" y="14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8" name="Freeform 824"/>
              <p:cNvSpPr/>
              <p:nvPr/>
            </p:nvSpPr>
            <p:spPr bwMode="auto">
              <a:xfrm>
                <a:off x="6456363" y="3146425"/>
                <a:ext cx="47625" cy="10160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30" y="48"/>
                  </a:cxn>
                  <a:cxn ang="0">
                    <a:pos x="10" y="0"/>
                  </a:cxn>
                  <a:cxn ang="0">
                    <a:pos x="0" y="64"/>
                  </a:cxn>
                </a:cxnLst>
                <a:rect l="0" t="0" r="r" b="b"/>
                <a:pathLst>
                  <a:path w="30" h="64">
                    <a:moveTo>
                      <a:pt x="0" y="64"/>
                    </a:moveTo>
                    <a:lnTo>
                      <a:pt x="30" y="48"/>
                    </a:lnTo>
                    <a:lnTo>
                      <a:pt x="10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79" name="Freeform 825"/>
              <p:cNvSpPr/>
              <p:nvPr/>
            </p:nvSpPr>
            <p:spPr bwMode="auto">
              <a:xfrm>
                <a:off x="6472238" y="3070225"/>
                <a:ext cx="69850" cy="152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48"/>
                  </a:cxn>
                  <a:cxn ang="0">
                    <a:pos x="20" y="96"/>
                  </a:cxn>
                  <a:cxn ang="0">
                    <a:pos x="44" y="82"/>
                  </a:cxn>
                  <a:cxn ang="0">
                    <a:pos x="10" y="0"/>
                  </a:cxn>
                </a:cxnLst>
                <a:rect l="0" t="0" r="r" b="b"/>
                <a:pathLst>
                  <a:path w="44" h="96">
                    <a:moveTo>
                      <a:pt x="10" y="0"/>
                    </a:moveTo>
                    <a:lnTo>
                      <a:pt x="0" y="48"/>
                    </a:lnTo>
                    <a:lnTo>
                      <a:pt x="20" y="96"/>
                    </a:lnTo>
                    <a:lnTo>
                      <a:pt x="44" y="8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0" name="Freeform 826"/>
              <p:cNvSpPr/>
              <p:nvPr/>
            </p:nvSpPr>
            <p:spPr bwMode="auto">
              <a:xfrm>
                <a:off x="6488113" y="3006725"/>
                <a:ext cx="88900" cy="1936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0"/>
                  </a:cxn>
                  <a:cxn ang="0">
                    <a:pos x="34" y="122"/>
                  </a:cxn>
                  <a:cxn ang="0">
                    <a:pos x="56" y="110"/>
                  </a:cxn>
                  <a:cxn ang="0">
                    <a:pos x="6" y="0"/>
                  </a:cxn>
                </a:cxnLst>
                <a:rect l="0" t="0" r="r" b="b"/>
                <a:pathLst>
                  <a:path w="56" h="122">
                    <a:moveTo>
                      <a:pt x="6" y="0"/>
                    </a:moveTo>
                    <a:lnTo>
                      <a:pt x="0" y="40"/>
                    </a:lnTo>
                    <a:lnTo>
                      <a:pt x="34" y="122"/>
                    </a:lnTo>
                    <a:lnTo>
                      <a:pt x="56" y="11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1" name="Freeform 827"/>
              <p:cNvSpPr/>
              <p:nvPr/>
            </p:nvSpPr>
            <p:spPr bwMode="auto">
              <a:xfrm>
                <a:off x="6510338" y="2860675"/>
                <a:ext cx="146050" cy="3016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50"/>
                  </a:cxn>
                  <a:cxn ang="0">
                    <a:pos x="66" y="190"/>
                  </a:cxn>
                  <a:cxn ang="0">
                    <a:pos x="92" y="176"/>
                  </a:cxn>
                  <a:cxn ang="0">
                    <a:pos x="8" y="0"/>
                  </a:cxn>
                </a:cxnLst>
                <a:rect l="0" t="0" r="r" b="b"/>
                <a:pathLst>
                  <a:path w="92" h="190">
                    <a:moveTo>
                      <a:pt x="8" y="0"/>
                    </a:moveTo>
                    <a:lnTo>
                      <a:pt x="0" y="50"/>
                    </a:lnTo>
                    <a:lnTo>
                      <a:pt x="66" y="190"/>
                    </a:lnTo>
                    <a:lnTo>
                      <a:pt x="92" y="17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2" name="Freeform 828"/>
              <p:cNvSpPr/>
              <p:nvPr/>
            </p:nvSpPr>
            <p:spPr bwMode="auto">
              <a:xfrm>
                <a:off x="6265863" y="2428875"/>
                <a:ext cx="174625" cy="254000"/>
              </a:xfrm>
              <a:custGeom>
                <a:avLst/>
                <a:gdLst/>
                <a:ahLst/>
                <a:cxnLst>
                  <a:cxn ang="0">
                    <a:pos x="110" y="160"/>
                  </a:cxn>
                  <a:cxn ang="0">
                    <a:pos x="34" y="0"/>
                  </a:cxn>
                  <a:cxn ang="0">
                    <a:pos x="0" y="4"/>
                  </a:cxn>
                  <a:cxn ang="0">
                    <a:pos x="42" y="94"/>
                  </a:cxn>
                  <a:cxn ang="0">
                    <a:pos x="110" y="160"/>
                  </a:cxn>
                </a:cxnLst>
                <a:rect l="0" t="0" r="r" b="b"/>
                <a:pathLst>
                  <a:path w="110" h="160">
                    <a:moveTo>
                      <a:pt x="110" y="160"/>
                    </a:moveTo>
                    <a:lnTo>
                      <a:pt x="34" y="0"/>
                    </a:lnTo>
                    <a:lnTo>
                      <a:pt x="0" y="4"/>
                    </a:lnTo>
                    <a:lnTo>
                      <a:pt x="42" y="94"/>
                    </a:lnTo>
                    <a:lnTo>
                      <a:pt x="110" y="16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3" name="Freeform 829"/>
              <p:cNvSpPr/>
              <p:nvPr/>
            </p:nvSpPr>
            <p:spPr bwMode="auto">
              <a:xfrm>
                <a:off x="6196013" y="2435225"/>
                <a:ext cx="136525" cy="142875"/>
              </a:xfrm>
              <a:custGeom>
                <a:avLst/>
                <a:gdLst/>
                <a:ahLst/>
                <a:cxnLst>
                  <a:cxn ang="0">
                    <a:pos x="86" y="90"/>
                  </a:cxn>
                  <a:cxn ang="0">
                    <a:pos x="44" y="0"/>
                  </a:cxn>
                  <a:cxn ang="0">
                    <a:pos x="0" y="6"/>
                  </a:cxn>
                  <a:cxn ang="0">
                    <a:pos x="86" y="90"/>
                  </a:cxn>
                </a:cxnLst>
                <a:rect l="0" t="0" r="r" b="b"/>
                <a:pathLst>
                  <a:path w="86" h="90">
                    <a:moveTo>
                      <a:pt x="86" y="90"/>
                    </a:moveTo>
                    <a:lnTo>
                      <a:pt x="44" y="0"/>
                    </a:lnTo>
                    <a:lnTo>
                      <a:pt x="0" y="6"/>
                    </a:lnTo>
                    <a:lnTo>
                      <a:pt x="86" y="9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4" name="Freeform 830"/>
              <p:cNvSpPr/>
              <p:nvPr/>
            </p:nvSpPr>
            <p:spPr bwMode="auto">
              <a:xfrm>
                <a:off x="6319838" y="2419350"/>
                <a:ext cx="371475" cy="7207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6"/>
                  </a:cxn>
                  <a:cxn ang="0">
                    <a:pos x="76" y="166"/>
                  </a:cxn>
                  <a:cxn ang="0">
                    <a:pos x="138" y="226"/>
                  </a:cxn>
                  <a:cxn ang="0">
                    <a:pos x="128" y="278"/>
                  </a:cxn>
                  <a:cxn ang="0">
                    <a:pos x="212" y="454"/>
                  </a:cxn>
                  <a:cxn ang="0">
                    <a:pos x="234" y="442"/>
                  </a:cxn>
                  <a:cxn ang="0">
                    <a:pos x="38" y="0"/>
                  </a:cxn>
                </a:cxnLst>
                <a:rect l="0" t="0" r="r" b="b"/>
                <a:pathLst>
                  <a:path w="234" h="454">
                    <a:moveTo>
                      <a:pt x="38" y="0"/>
                    </a:moveTo>
                    <a:lnTo>
                      <a:pt x="0" y="6"/>
                    </a:lnTo>
                    <a:lnTo>
                      <a:pt x="76" y="166"/>
                    </a:lnTo>
                    <a:lnTo>
                      <a:pt x="138" y="226"/>
                    </a:lnTo>
                    <a:lnTo>
                      <a:pt x="128" y="278"/>
                    </a:lnTo>
                    <a:lnTo>
                      <a:pt x="212" y="454"/>
                    </a:lnTo>
                    <a:lnTo>
                      <a:pt x="234" y="44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5" name="Freeform 831"/>
              <p:cNvSpPr/>
              <p:nvPr/>
            </p:nvSpPr>
            <p:spPr bwMode="auto">
              <a:xfrm>
                <a:off x="6421438" y="2406650"/>
                <a:ext cx="349250" cy="6953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4"/>
                  </a:cxn>
                  <a:cxn ang="0">
                    <a:pos x="196" y="438"/>
                  </a:cxn>
                  <a:cxn ang="0">
                    <a:pos x="220" y="424"/>
                  </a:cxn>
                  <a:cxn ang="0">
                    <a:pos x="30" y="0"/>
                  </a:cxn>
                </a:cxnLst>
                <a:rect l="0" t="0" r="r" b="b"/>
                <a:pathLst>
                  <a:path w="220" h="438">
                    <a:moveTo>
                      <a:pt x="30" y="0"/>
                    </a:moveTo>
                    <a:lnTo>
                      <a:pt x="0" y="4"/>
                    </a:lnTo>
                    <a:lnTo>
                      <a:pt x="196" y="438"/>
                    </a:lnTo>
                    <a:lnTo>
                      <a:pt x="220" y="42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6" name="Freeform 832"/>
              <p:cNvSpPr/>
              <p:nvPr/>
            </p:nvSpPr>
            <p:spPr bwMode="auto">
              <a:xfrm>
                <a:off x="6469063" y="2400300"/>
                <a:ext cx="342900" cy="679450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4"/>
                  </a:cxn>
                  <a:cxn ang="0">
                    <a:pos x="190" y="428"/>
                  </a:cxn>
                  <a:cxn ang="0">
                    <a:pos x="216" y="416"/>
                  </a:cxn>
                  <a:cxn ang="0">
                    <a:pos x="32" y="0"/>
                  </a:cxn>
                </a:cxnLst>
                <a:rect l="0" t="0" r="r" b="b"/>
                <a:pathLst>
                  <a:path w="216" h="428">
                    <a:moveTo>
                      <a:pt x="32" y="0"/>
                    </a:moveTo>
                    <a:lnTo>
                      <a:pt x="0" y="4"/>
                    </a:lnTo>
                    <a:lnTo>
                      <a:pt x="190" y="428"/>
                    </a:lnTo>
                    <a:lnTo>
                      <a:pt x="216" y="4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7" name="Freeform 833"/>
              <p:cNvSpPr/>
              <p:nvPr/>
            </p:nvSpPr>
            <p:spPr bwMode="auto">
              <a:xfrm>
                <a:off x="6519863" y="2390775"/>
                <a:ext cx="327025" cy="6699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6"/>
                  </a:cxn>
                  <a:cxn ang="0">
                    <a:pos x="184" y="422"/>
                  </a:cxn>
                  <a:cxn ang="0">
                    <a:pos x="206" y="408"/>
                  </a:cxn>
                  <a:cxn ang="0">
                    <a:pos x="36" y="0"/>
                  </a:cxn>
                </a:cxnLst>
                <a:rect l="0" t="0" r="r" b="b"/>
                <a:pathLst>
                  <a:path w="206" h="422">
                    <a:moveTo>
                      <a:pt x="36" y="0"/>
                    </a:moveTo>
                    <a:lnTo>
                      <a:pt x="0" y="6"/>
                    </a:lnTo>
                    <a:lnTo>
                      <a:pt x="184" y="422"/>
                    </a:lnTo>
                    <a:lnTo>
                      <a:pt x="206" y="408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A4AEB3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8" name="Freeform 834"/>
              <p:cNvSpPr/>
              <p:nvPr/>
            </p:nvSpPr>
            <p:spPr bwMode="auto">
              <a:xfrm>
                <a:off x="6577013" y="2384425"/>
                <a:ext cx="317500" cy="65405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4"/>
                  </a:cxn>
                  <a:cxn ang="0">
                    <a:pos x="170" y="412"/>
                  </a:cxn>
                  <a:cxn ang="0">
                    <a:pos x="190" y="402"/>
                  </a:cxn>
                  <a:cxn ang="0">
                    <a:pos x="200" y="408"/>
                  </a:cxn>
                  <a:cxn ang="0">
                    <a:pos x="28" y="0"/>
                  </a:cxn>
                </a:cxnLst>
                <a:rect l="0" t="0" r="r" b="b"/>
                <a:pathLst>
                  <a:path w="200" h="412">
                    <a:moveTo>
                      <a:pt x="28" y="0"/>
                    </a:moveTo>
                    <a:lnTo>
                      <a:pt x="0" y="4"/>
                    </a:lnTo>
                    <a:lnTo>
                      <a:pt x="170" y="412"/>
                    </a:lnTo>
                    <a:lnTo>
                      <a:pt x="190" y="402"/>
                    </a:lnTo>
                    <a:lnTo>
                      <a:pt x="200" y="40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042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89" name="Freeform 835"/>
              <p:cNvSpPr/>
              <p:nvPr/>
            </p:nvSpPr>
            <p:spPr bwMode="auto">
              <a:xfrm>
                <a:off x="6621463" y="1949450"/>
                <a:ext cx="936625" cy="768350"/>
              </a:xfrm>
              <a:custGeom>
                <a:avLst/>
                <a:gdLst/>
                <a:ahLst/>
                <a:cxnLst>
                  <a:cxn ang="0">
                    <a:pos x="590" y="314"/>
                  </a:cxn>
                  <a:cxn ang="0">
                    <a:pos x="294" y="270"/>
                  </a:cxn>
                  <a:cxn ang="0">
                    <a:pos x="162" y="0"/>
                  </a:cxn>
                  <a:cxn ang="0">
                    <a:pos x="30" y="270"/>
                  </a:cxn>
                  <a:cxn ang="0">
                    <a:pos x="0" y="274"/>
                  </a:cxn>
                  <a:cxn ang="0">
                    <a:pos x="62" y="420"/>
                  </a:cxn>
                  <a:cxn ang="0">
                    <a:pos x="414" y="484"/>
                  </a:cxn>
                  <a:cxn ang="0">
                    <a:pos x="590" y="314"/>
                  </a:cxn>
                </a:cxnLst>
                <a:rect l="0" t="0" r="r" b="b"/>
                <a:pathLst>
                  <a:path w="590" h="484">
                    <a:moveTo>
                      <a:pt x="590" y="314"/>
                    </a:moveTo>
                    <a:lnTo>
                      <a:pt x="294" y="270"/>
                    </a:lnTo>
                    <a:lnTo>
                      <a:pt x="162" y="0"/>
                    </a:lnTo>
                    <a:lnTo>
                      <a:pt x="30" y="270"/>
                    </a:lnTo>
                    <a:lnTo>
                      <a:pt x="0" y="274"/>
                    </a:lnTo>
                    <a:lnTo>
                      <a:pt x="62" y="420"/>
                    </a:lnTo>
                    <a:lnTo>
                      <a:pt x="414" y="484"/>
                    </a:lnTo>
                    <a:lnTo>
                      <a:pt x="590" y="314"/>
                    </a:lnTo>
                    <a:close/>
                  </a:path>
                </a:pathLst>
              </a:custGeom>
              <a:solidFill>
                <a:srgbClr val="F0CD6D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0" name="Freeform 836"/>
              <p:cNvSpPr/>
              <p:nvPr/>
            </p:nvSpPr>
            <p:spPr bwMode="auto">
              <a:xfrm>
                <a:off x="6719888" y="2616200"/>
                <a:ext cx="577850" cy="631825"/>
              </a:xfrm>
              <a:custGeom>
                <a:avLst/>
                <a:gdLst/>
                <a:ahLst/>
                <a:cxnLst>
                  <a:cxn ang="0">
                    <a:pos x="352" y="64"/>
                  </a:cxn>
                  <a:cxn ang="0">
                    <a:pos x="0" y="0"/>
                  </a:cxn>
                  <a:cxn ang="0">
                    <a:pos x="110" y="262"/>
                  </a:cxn>
                  <a:cxn ang="0">
                    <a:pos x="364" y="398"/>
                  </a:cxn>
                  <a:cxn ang="0">
                    <a:pos x="312" y="102"/>
                  </a:cxn>
                  <a:cxn ang="0">
                    <a:pos x="352" y="64"/>
                  </a:cxn>
                </a:cxnLst>
                <a:rect l="0" t="0" r="r" b="b"/>
                <a:pathLst>
                  <a:path w="364" h="398">
                    <a:moveTo>
                      <a:pt x="352" y="64"/>
                    </a:moveTo>
                    <a:lnTo>
                      <a:pt x="0" y="0"/>
                    </a:lnTo>
                    <a:lnTo>
                      <a:pt x="110" y="262"/>
                    </a:lnTo>
                    <a:lnTo>
                      <a:pt x="364" y="398"/>
                    </a:lnTo>
                    <a:lnTo>
                      <a:pt x="312" y="102"/>
                    </a:lnTo>
                    <a:lnTo>
                      <a:pt x="352" y="64"/>
                    </a:lnTo>
                    <a:close/>
                  </a:path>
                </a:pathLst>
              </a:custGeom>
              <a:solidFill>
                <a:srgbClr val="B338AC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1" name="Freeform 1123"/>
              <p:cNvSpPr/>
              <p:nvPr/>
            </p:nvSpPr>
            <p:spPr bwMode="auto">
              <a:xfrm>
                <a:off x="6875463" y="2044700"/>
                <a:ext cx="31750" cy="28575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18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2" name="Freeform 1124"/>
              <p:cNvSpPr/>
              <p:nvPr/>
            </p:nvSpPr>
            <p:spPr bwMode="auto">
              <a:xfrm>
                <a:off x="6792913" y="2146300"/>
                <a:ext cx="31750" cy="28575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18">
                    <a:moveTo>
                      <a:pt x="20" y="8"/>
                    </a:moveTo>
                    <a:lnTo>
                      <a:pt x="20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3" name="Freeform 1125"/>
              <p:cNvSpPr/>
              <p:nvPr/>
            </p:nvSpPr>
            <p:spPr bwMode="auto">
              <a:xfrm>
                <a:off x="6859588" y="2222500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4" name="Freeform 1126"/>
              <p:cNvSpPr/>
              <p:nvPr/>
            </p:nvSpPr>
            <p:spPr bwMode="auto">
              <a:xfrm>
                <a:off x="6970713" y="2251075"/>
                <a:ext cx="31750" cy="31750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20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5" name="Freeform 1127"/>
              <p:cNvSpPr/>
              <p:nvPr/>
            </p:nvSpPr>
            <p:spPr bwMode="auto">
              <a:xfrm>
                <a:off x="6913563" y="235902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6" name="Freeform 1128"/>
              <p:cNvSpPr/>
              <p:nvPr/>
            </p:nvSpPr>
            <p:spPr bwMode="auto">
              <a:xfrm>
                <a:off x="6745288" y="2292350"/>
                <a:ext cx="31750" cy="31750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20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7" name="Freeform 1129"/>
              <p:cNvSpPr/>
              <p:nvPr/>
            </p:nvSpPr>
            <p:spPr bwMode="auto">
              <a:xfrm>
                <a:off x="6824663" y="235902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8" name="Freeform 1130"/>
              <p:cNvSpPr/>
              <p:nvPr/>
            </p:nvSpPr>
            <p:spPr bwMode="auto">
              <a:xfrm>
                <a:off x="6710363" y="2428875"/>
                <a:ext cx="28575" cy="31750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99" name="Freeform 1131"/>
              <p:cNvSpPr/>
              <p:nvPr/>
            </p:nvSpPr>
            <p:spPr bwMode="auto">
              <a:xfrm>
                <a:off x="6811963" y="2489200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0" name="Freeform 1132"/>
              <p:cNvSpPr/>
              <p:nvPr/>
            </p:nvSpPr>
            <p:spPr bwMode="auto">
              <a:xfrm>
                <a:off x="6764338" y="2565400"/>
                <a:ext cx="28575" cy="31750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1" name="Freeform 1133"/>
              <p:cNvSpPr/>
              <p:nvPr/>
            </p:nvSpPr>
            <p:spPr bwMode="auto">
              <a:xfrm>
                <a:off x="6929438" y="2460625"/>
                <a:ext cx="31750" cy="28575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18">
                    <a:moveTo>
                      <a:pt x="20" y="8"/>
                    </a:moveTo>
                    <a:lnTo>
                      <a:pt x="20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2" name="Freeform 1134"/>
              <p:cNvSpPr/>
              <p:nvPr/>
            </p:nvSpPr>
            <p:spPr bwMode="auto">
              <a:xfrm>
                <a:off x="6900863" y="2584450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3" name="Freeform 1135"/>
              <p:cNvSpPr/>
              <p:nvPr/>
            </p:nvSpPr>
            <p:spPr bwMode="auto">
              <a:xfrm>
                <a:off x="7050088" y="2495550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18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4" name="Freeform 1136"/>
              <p:cNvSpPr/>
              <p:nvPr/>
            </p:nvSpPr>
            <p:spPr bwMode="auto">
              <a:xfrm>
                <a:off x="7002463" y="237172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5" name="Freeform 1137"/>
              <p:cNvSpPr/>
              <p:nvPr/>
            </p:nvSpPr>
            <p:spPr bwMode="auto">
              <a:xfrm>
                <a:off x="7186613" y="2428875"/>
                <a:ext cx="28575" cy="31750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6" name="Freeform 1138"/>
              <p:cNvSpPr/>
              <p:nvPr/>
            </p:nvSpPr>
            <p:spPr bwMode="auto">
              <a:xfrm>
                <a:off x="7161213" y="254952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7" name="Freeform 1139"/>
              <p:cNvSpPr/>
              <p:nvPr/>
            </p:nvSpPr>
            <p:spPr bwMode="auto">
              <a:xfrm>
                <a:off x="7031038" y="2613025"/>
                <a:ext cx="28575" cy="31750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8" name="Freeform 1140"/>
              <p:cNvSpPr/>
              <p:nvPr/>
            </p:nvSpPr>
            <p:spPr bwMode="auto">
              <a:xfrm>
                <a:off x="7173913" y="264477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09" name="Freeform 1141"/>
              <p:cNvSpPr/>
              <p:nvPr/>
            </p:nvSpPr>
            <p:spPr bwMode="auto">
              <a:xfrm>
                <a:off x="7291388" y="2489200"/>
                <a:ext cx="31750" cy="28575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18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0" name="Freeform 1142"/>
              <p:cNvSpPr/>
              <p:nvPr/>
            </p:nvSpPr>
            <p:spPr bwMode="auto">
              <a:xfrm>
                <a:off x="7275513" y="2606675"/>
                <a:ext cx="28575" cy="31750"/>
              </a:xfrm>
              <a:custGeom>
                <a:avLst/>
                <a:gdLst/>
                <a:ahLst/>
                <a:cxnLst>
                  <a:cxn ang="0">
                    <a:pos x="18" y="10"/>
                  </a:cxn>
                  <a:cxn ang="0">
                    <a:pos x="18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2" y="16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18" y="10"/>
                  </a:cxn>
                  <a:cxn ang="0">
                    <a:pos x="18" y="10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1" name="Freeform 1143"/>
              <p:cNvSpPr/>
              <p:nvPr/>
            </p:nvSpPr>
            <p:spPr bwMode="auto">
              <a:xfrm>
                <a:off x="7421563" y="2460625"/>
                <a:ext cx="31750" cy="28575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18">
                    <a:moveTo>
                      <a:pt x="20" y="8"/>
                    </a:moveTo>
                    <a:lnTo>
                      <a:pt x="20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2" name="Freeform 1144"/>
              <p:cNvSpPr/>
              <p:nvPr/>
            </p:nvSpPr>
            <p:spPr bwMode="auto">
              <a:xfrm>
                <a:off x="7358063" y="2549525"/>
                <a:ext cx="28575" cy="28575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2"/>
                  </a:cxn>
                  <a:cxn ang="0">
                    <a:pos x="16" y="16"/>
                  </a:cxn>
                  <a:cxn ang="0">
                    <a:pos x="12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2" y="16"/>
                  </a:cxn>
                  <a:cxn ang="0">
                    <a:pos x="0" y="1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16" y="2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8" y="12"/>
                    </a:lnTo>
                    <a:lnTo>
                      <a:pt x="16" y="16"/>
                    </a:lnTo>
                    <a:lnTo>
                      <a:pt x="12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3" name="Freeform 1145"/>
              <p:cNvSpPr/>
              <p:nvPr/>
            </p:nvSpPr>
            <p:spPr bwMode="auto">
              <a:xfrm>
                <a:off x="6923088" y="2114550"/>
                <a:ext cx="31750" cy="31750"/>
              </a:xfrm>
              <a:custGeom>
                <a:avLst/>
                <a:gdLst/>
                <a:ahLst/>
                <a:cxnLst>
                  <a:cxn ang="0">
                    <a:pos x="20" y="10"/>
                  </a:cxn>
                  <a:cxn ang="0">
                    <a:pos x="20" y="10"/>
                  </a:cxn>
                  <a:cxn ang="0">
                    <a:pos x="18" y="14"/>
                  </a:cxn>
                  <a:cxn ang="0">
                    <a:pos x="16" y="16"/>
                  </a:cxn>
                  <a:cxn ang="0">
                    <a:pos x="14" y="18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2" y="1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0" y="10"/>
                  </a:cxn>
                  <a:cxn ang="0">
                    <a:pos x="20" y="10"/>
                  </a:cxn>
                </a:cxnLst>
                <a:rect l="0" t="0" r="r" b="b"/>
                <a:pathLst>
                  <a:path w="20" h="20">
                    <a:moveTo>
                      <a:pt x="20" y="10"/>
                    </a:moveTo>
                    <a:lnTo>
                      <a:pt x="20" y="10"/>
                    </a:lnTo>
                    <a:lnTo>
                      <a:pt x="18" y="14"/>
                    </a:lnTo>
                    <a:lnTo>
                      <a:pt x="16" y="16"/>
                    </a:lnTo>
                    <a:lnTo>
                      <a:pt x="14" y="1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0" y="10"/>
                    </a:ln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536F6A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4" name="Freeform 1146"/>
              <p:cNvSpPr/>
              <p:nvPr/>
            </p:nvSpPr>
            <p:spPr bwMode="auto">
              <a:xfrm flipH="1">
                <a:off x="6872288" y="2638425"/>
                <a:ext cx="76200" cy="79375"/>
              </a:xfrm>
              <a:custGeom>
                <a:avLst/>
                <a:gdLst/>
                <a:ahLst/>
                <a:cxnLst>
                  <a:cxn ang="0">
                    <a:pos x="66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4" y="32"/>
                  </a:cxn>
                  <a:cxn ang="0">
                    <a:pos x="6" y="38"/>
                  </a:cxn>
                  <a:cxn ang="0">
                    <a:pos x="10" y="42"/>
                  </a:cxn>
                  <a:cxn ang="0">
                    <a:pos x="16" y="46"/>
                  </a:cxn>
                  <a:cxn ang="0">
                    <a:pos x="20" y="50"/>
                  </a:cxn>
                  <a:cxn ang="0">
                    <a:pos x="28" y="52"/>
                  </a:cxn>
                  <a:cxn ang="0">
                    <a:pos x="34" y="52"/>
                  </a:cxn>
                  <a:cxn ang="0">
                    <a:pos x="34" y="52"/>
                  </a:cxn>
                  <a:cxn ang="0">
                    <a:pos x="40" y="52"/>
                  </a:cxn>
                  <a:cxn ang="0">
                    <a:pos x="48" y="50"/>
                  </a:cxn>
                  <a:cxn ang="0">
                    <a:pos x="52" y="46"/>
                  </a:cxn>
                  <a:cxn ang="0">
                    <a:pos x="58" y="42"/>
                  </a:cxn>
                  <a:cxn ang="0">
                    <a:pos x="62" y="38"/>
                  </a:cxn>
                  <a:cxn ang="0">
                    <a:pos x="66" y="32"/>
                  </a:cxn>
                  <a:cxn ang="0">
                    <a:pos x="68" y="26"/>
                  </a:cxn>
                  <a:cxn ang="0">
                    <a:pos x="68" y="18"/>
                  </a:cxn>
                  <a:cxn ang="0">
                    <a:pos x="68" y="18"/>
                  </a:cxn>
                  <a:cxn ang="0">
                    <a:pos x="66" y="12"/>
                  </a:cxn>
                  <a:cxn ang="0">
                    <a:pos x="66" y="12"/>
                  </a:cxn>
                </a:cxnLst>
                <a:rect l="0" t="0" r="r" b="b"/>
                <a:pathLst>
                  <a:path w="68" h="52">
                    <a:moveTo>
                      <a:pt x="66" y="12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4" y="32"/>
                    </a:lnTo>
                    <a:lnTo>
                      <a:pt x="6" y="38"/>
                    </a:lnTo>
                    <a:lnTo>
                      <a:pt x="10" y="42"/>
                    </a:lnTo>
                    <a:lnTo>
                      <a:pt x="16" y="46"/>
                    </a:lnTo>
                    <a:lnTo>
                      <a:pt x="20" y="50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4" y="52"/>
                    </a:lnTo>
                    <a:lnTo>
                      <a:pt x="40" y="52"/>
                    </a:lnTo>
                    <a:lnTo>
                      <a:pt x="48" y="50"/>
                    </a:lnTo>
                    <a:lnTo>
                      <a:pt x="52" y="46"/>
                    </a:lnTo>
                    <a:lnTo>
                      <a:pt x="58" y="42"/>
                    </a:lnTo>
                    <a:lnTo>
                      <a:pt x="62" y="38"/>
                    </a:lnTo>
                    <a:lnTo>
                      <a:pt x="66" y="32"/>
                    </a:lnTo>
                    <a:lnTo>
                      <a:pt x="68" y="26"/>
                    </a:lnTo>
                    <a:lnTo>
                      <a:pt x="68" y="18"/>
                    </a:lnTo>
                    <a:lnTo>
                      <a:pt x="68" y="18"/>
                    </a:lnTo>
                    <a:lnTo>
                      <a:pt x="66" y="12"/>
                    </a:lnTo>
                    <a:lnTo>
                      <a:pt x="66" y="12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5" name="Freeform 1147"/>
              <p:cNvSpPr/>
              <p:nvPr/>
            </p:nvSpPr>
            <p:spPr bwMode="auto">
              <a:xfrm>
                <a:off x="7040563" y="2765425"/>
                <a:ext cx="69850" cy="69850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44" y="22"/>
                  </a:cxn>
                  <a:cxn ang="0">
                    <a:pos x="42" y="30"/>
                  </a:cxn>
                  <a:cxn ang="0">
                    <a:pos x="38" y="38"/>
                  </a:cxn>
                  <a:cxn ang="0">
                    <a:pos x="30" y="42"/>
                  </a:cxn>
                  <a:cxn ang="0">
                    <a:pos x="22" y="44"/>
                  </a:cxn>
                  <a:cxn ang="0">
                    <a:pos x="22" y="44"/>
                  </a:cxn>
                  <a:cxn ang="0">
                    <a:pos x="14" y="42"/>
                  </a:cxn>
                  <a:cxn ang="0">
                    <a:pos x="6" y="38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30" y="2"/>
                  </a:cxn>
                  <a:cxn ang="0">
                    <a:pos x="38" y="6"/>
                  </a:cxn>
                  <a:cxn ang="0">
                    <a:pos x="42" y="14"/>
                  </a:cxn>
                  <a:cxn ang="0">
                    <a:pos x="44" y="22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lnTo>
                      <a:pt x="44" y="22"/>
                    </a:lnTo>
                    <a:lnTo>
                      <a:pt x="42" y="30"/>
                    </a:lnTo>
                    <a:lnTo>
                      <a:pt x="38" y="38"/>
                    </a:lnTo>
                    <a:lnTo>
                      <a:pt x="30" y="42"/>
                    </a:lnTo>
                    <a:lnTo>
                      <a:pt x="22" y="44"/>
                    </a:lnTo>
                    <a:lnTo>
                      <a:pt x="22" y="44"/>
                    </a:lnTo>
                    <a:lnTo>
                      <a:pt x="14" y="42"/>
                    </a:lnTo>
                    <a:lnTo>
                      <a:pt x="6" y="38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30" y="2"/>
                    </a:lnTo>
                    <a:lnTo>
                      <a:pt x="38" y="6"/>
                    </a:lnTo>
                    <a:lnTo>
                      <a:pt x="42" y="14"/>
                    </a:lnTo>
                    <a:lnTo>
                      <a:pt x="44" y="22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6" name="Freeform 1148"/>
              <p:cNvSpPr/>
              <p:nvPr/>
            </p:nvSpPr>
            <p:spPr bwMode="auto">
              <a:xfrm>
                <a:off x="7192963" y="2705100"/>
                <a:ext cx="31750" cy="698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6" y="32"/>
                  </a:cxn>
                  <a:cxn ang="0">
                    <a:pos x="12" y="40"/>
                  </a:cxn>
                  <a:cxn ang="0">
                    <a:pos x="20" y="44"/>
                  </a:cxn>
                  <a:cxn ang="0">
                    <a:pos x="12" y="0"/>
                  </a:cxn>
                  <a:cxn ang="0">
                    <a:pos x="4" y="0"/>
                  </a:cxn>
                </a:cxnLst>
                <a:rect l="0" t="0" r="r" b="b"/>
                <a:pathLst>
                  <a:path w="20" h="44">
                    <a:moveTo>
                      <a:pt x="4" y="0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6" y="32"/>
                    </a:lnTo>
                    <a:lnTo>
                      <a:pt x="12" y="40"/>
                    </a:lnTo>
                    <a:lnTo>
                      <a:pt x="20" y="44"/>
                    </a:lnTo>
                    <a:lnTo>
                      <a:pt x="1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7" name="Freeform 1149"/>
              <p:cNvSpPr/>
              <p:nvPr/>
            </p:nvSpPr>
            <p:spPr bwMode="auto">
              <a:xfrm>
                <a:off x="7212013" y="2705100"/>
                <a:ext cx="69850" cy="63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40"/>
                  </a:cxn>
                  <a:cxn ang="0">
                    <a:pos x="44" y="10"/>
                  </a:cxn>
                  <a:cxn ang="0">
                    <a:pos x="0" y="0"/>
                  </a:cxn>
                </a:cxnLst>
                <a:rect l="0" t="0" r="r" b="b"/>
                <a:pathLst>
                  <a:path w="44" h="40">
                    <a:moveTo>
                      <a:pt x="0" y="0"/>
                    </a:moveTo>
                    <a:lnTo>
                      <a:pt x="6" y="40"/>
                    </a:lnTo>
                    <a:lnTo>
                      <a:pt x="4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8" name="Freeform 1150"/>
              <p:cNvSpPr/>
              <p:nvPr/>
            </p:nvSpPr>
            <p:spPr bwMode="auto">
              <a:xfrm>
                <a:off x="6792913" y="2800350"/>
                <a:ext cx="88900" cy="133350"/>
              </a:xfrm>
              <a:custGeom>
                <a:avLst/>
                <a:gdLst/>
                <a:ahLst/>
                <a:cxnLst>
                  <a:cxn ang="0">
                    <a:pos x="56" y="46"/>
                  </a:cxn>
                  <a:cxn ang="0">
                    <a:pos x="56" y="46"/>
                  </a:cxn>
                  <a:cxn ang="0">
                    <a:pos x="54" y="36"/>
                  </a:cxn>
                  <a:cxn ang="0">
                    <a:pos x="52" y="28"/>
                  </a:cxn>
                  <a:cxn ang="0">
                    <a:pos x="48" y="20"/>
                  </a:cxn>
                  <a:cxn ang="0">
                    <a:pos x="42" y="12"/>
                  </a:cxn>
                  <a:cxn ang="0">
                    <a:pos x="36" y="8"/>
                  </a:cxn>
                  <a:cxn ang="0">
                    <a:pos x="28" y="2"/>
                  </a:cxn>
                  <a:cxn ang="0">
                    <a:pos x="1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34" y="84"/>
                  </a:cxn>
                  <a:cxn ang="0">
                    <a:pos x="34" y="84"/>
                  </a:cxn>
                  <a:cxn ang="0">
                    <a:pos x="42" y="76"/>
                  </a:cxn>
                  <a:cxn ang="0">
                    <a:pos x="50" y="68"/>
                  </a:cxn>
                  <a:cxn ang="0">
                    <a:pos x="54" y="56"/>
                  </a:cxn>
                  <a:cxn ang="0">
                    <a:pos x="56" y="46"/>
                  </a:cxn>
                  <a:cxn ang="0">
                    <a:pos x="56" y="46"/>
                  </a:cxn>
                </a:cxnLst>
                <a:rect l="0" t="0" r="r" b="b"/>
                <a:pathLst>
                  <a:path w="56" h="84">
                    <a:moveTo>
                      <a:pt x="56" y="46"/>
                    </a:moveTo>
                    <a:lnTo>
                      <a:pt x="56" y="46"/>
                    </a:lnTo>
                    <a:lnTo>
                      <a:pt x="54" y="36"/>
                    </a:lnTo>
                    <a:lnTo>
                      <a:pt x="52" y="28"/>
                    </a:lnTo>
                    <a:lnTo>
                      <a:pt x="48" y="20"/>
                    </a:lnTo>
                    <a:lnTo>
                      <a:pt x="42" y="12"/>
                    </a:lnTo>
                    <a:lnTo>
                      <a:pt x="36" y="8"/>
                    </a:lnTo>
                    <a:lnTo>
                      <a:pt x="28" y="2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34" y="84"/>
                    </a:lnTo>
                    <a:lnTo>
                      <a:pt x="34" y="84"/>
                    </a:lnTo>
                    <a:lnTo>
                      <a:pt x="42" y="76"/>
                    </a:lnTo>
                    <a:lnTo>
                      <a:pt x="50" y="68"/>
                    </a:lnTo>
                    <a:lnTo>
                      <a:pt x="54" y="56"/>
                    </a:lnTo>
                    <a:lnTo>
                      <a:pt x="56" y="46"/>
                    </a:lnTo>
                    <a:lnTo>
                      <a:pt x="56" y="46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19" name="Freeform 1151"/>
              <p:cNvSpPr/>
              <p:nvPr/>
            </p:nvSpPr>
            <p:spPr bwMode="auto">
              <a:xfrm>
                <a:off x="6961188" y="2940050"/>
                <a:ext cx="85725" cy="88900"/>
              </a:xfrm>
              <a:custGeom>
                <a:avLst/>
                <a:gdLst/>
                <a:ahLst/>
                <a:cxnLst>
                  <a:cxn ang="0">
                    <a:pos x="28" y="56"/>
                  </a:cxn>
                  <a:cxn ang="0">
                    <a:pos x="28" y="56"/>
                  </a:cxn>
                  <a:cxn ang="0">
                    <a:pos x="38" y="52"/>
                  </a:cxn>
                  <a:cxn ang="0">
                    <a:pos x="46" y="48"/>
                  </a:cxn>
                  <a:cxn ang="0">
                    <a:pos x="52" y="38"/>
                  </a:cxn>
                  <a:cxn ang="0">
                    <a:pos x="54" y="28"/>
                  </a:cxn>
                  <a:cxn ang="0">
                    <a:pos x="54" y="28"/>
                  </a:cxn>
                  <a:cxn ang="0">
                    <a:pos x="52" y="18"/>
                  </a:cxn>
                  <a:cxn ang="0">
                    <a:pos x="46" y="8"/>
                  </a:cxn>
                  <a:cxn ang="0">
                    <a:pos x="38" y="4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16" y="4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" y="38"/>
                  </a:cxn>
                  <a:cxn ang="0">
                    <a:pos x="8" y="48"/>
                  </a:cxn>
                  <a:cxn ang="0">
                    <a:pos x="16" y="52"/>
                  </a:cxn>
                  <a:cxn ang="0">
                    <a:pos x="28" y="56"/>
                  </a:cxn>
                  <a:cxn ang="0">
                    <a:pos x="28" y="56"/>
                  </a:cxn>
                </a:cxnLst>
                <a:rect l="0" t="0" r="r" b="b"/>
                <a:pathLst>
                  <a:path w="54" h="56">
                    <a:moveTo>
                      <a:pt x="28" y="56"/>
                    </a:moveTo>
                    <a:lnTo>
                      <a:pt x="28" y="56"/>
                    </a:lnTo>
                    <a:lnTo>
                      <a:pt x="38" y="52"/>
                    </a:lnTo>
                    <a:lnTo>
                      <a:pt x="46" y="48"/>
                    </a:lnTo>
                    <a:lnTo>
                      <a:pt x="52" y="38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2" y="18"/>
                    </a:lnTo>
                    <a:lnTo>
                      <a:pt x="46" y="8"/>
                    </a:lnTo>
                    <a:lnTo>
                      <a:pt x="38" y="4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8" y="48"/>
                    </a:lnTo>
                    <a:lnTo>
                      <a:pt x="16" y="52"/>
                    </a:lnTo>
                    <a:lnTo>
                      <a:pt x="28" y="56"/>
                    </a:lnTo>
                    <a:lnTo>
                      <a:pt x="28" y="56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20" name="Freeform 1152"/>
              <p:cNvSpPr/>
              <p:nvPr/>
            </p:nvSpPr>
            <p:spPr bwMode="auto">
              <a:xfrm>
                <a:off x="7164388" y="2886075"/>
                <a:ext cx="95250" cy="139700"/>
              </a:xfrm>
              <a:custGeom>
                <a:avLst/>
                <a:gdLst/>
                <a:ahLst/>
                <a:cxnLst>
                  <a:cxn ang="0">
                    <a:pos x="44" y="88"/>
                  </a:cxn>
                  <a:cxn ang="0">
                    <a:pos x="44" y="88"/>
                  </a:cxn>
                  <a:cxn ang="0">
                    <a:pos x="54" y="86"/>
                  </a:cxn>
                  <a:cxn ang="0">
                    <a:pos x="60" y="84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20" y="6"/>
                  </a:cxn>
                  <a:cxn ang="0">
                    <a:pos x="14" y="12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2" y="52"/>
                  </a:cxn>
                  <a:cxn ang="0">
                    <a:pos x="4" y="60"/>
                  </a:cxn>
                  <a:cxn ang="0">
                    <a:pos x="8" y="68"/>
                  </a:cxn>
                  <a:cxn ang="0">
                    <a:pos x="14" y="74"/>
                  </a:cxn>
                  <a:cxn ang="0">
                    <a:pos x="20" y="80"/>
                  </a:cxn>
                  <a:cxn ang="0">
                    <a:pos x="28" y="84"/>
                  </a:cxn>
                  <a:cxn ang="0">
                    <a:pos x="36" y="86"/>
                  </a:cxn>
                  <a:cxn ang="0">
                    <a:pos x="44" y="88"/>
                  </a:cxn>
                  <a:cxn ang="0">
                    <a:pos x="44" y="88"/>
                  </a:cxn>
                </a:cxnLst>
                <a:rect l="0" t="0" r="r" b="b"/>
                <a:pathLst>
                  <a:path w="60" h="88">
                    <a:moveTo>
                      <a:pt x="44" y="88"/>
                    </a:moveTo>
                    <a:lnTo>
                      <a:pt x="44" y="88"/>
                    </a:lnTo>
                    <a:lnTo>
                      <a:pt x="54" y="86"/>
                    </a:lnTo>
                    <a:lnTo>
                      <a:pt x="60" y="84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20" y="6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4" y="60"/>
                    </a:lnTo>
                    <a:lnTo>
                      <a:pt x="8" y="68"/>
                    </a:lnTo>
                    <a:lnTo>
                      <a:pt x="14" y="74"/>
                    </a:lnTo>
                    <a:lnTo>
                      <a:pt x="20" y="80"/>
                    </a:lnTo>
                    <a:lnTo>
                      <a:pt x="28" y="84"/>
                    </a:lnTo>
                    <a:lnTo>
                      <a:pt x="36" y="86"/>
                    </a:lnTo>
                    <a:lnTo>
                      <a:pt x="44" y="88"/>
                    </a:lnTo>
                    <a:lnTo>
                      <a:pt x="44" y="88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21" name="Freeform 1153"/>
              <p:cNvSpPr/>
              <p:nvPr/>
            </p:nvSpPr>
            <p:spPr bwMode="auto">
              <a:xfrm>
                <a:off x="7107238" y="3098800"/>
                <a:ext cx="92075" cy="82550"/>
              </a:xfrm>
              <a:custGeom>
                <a:avLst/>
                <a:gdLst/>
                <a:ahLst/>
                <a:cxnLst>
                  <a:cxn ang="0">
                    <a:pos x="58" y="28"/>
                  </a:cxn>
                  <a:cxn ang="0">
                    <a:pos x="58" y="28"/>
                  </a:cxn>
                  <a:cxn ang="0">
                    <a:pos x="56" y="18"/>
                  </a:cxn>
                  <a:cxn ang="0">
                    <a:pos x="50" y="8"/>
                  </a:cxn>
                  <a:cxn ang="0">
                    <a:pos x="40" y="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18" y="2"/>
                  </a:cxn>
                  <a:cxn ang="0">
                    <a:pos x="8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0" y="30"/>
                  </a:cxn>
                  <a:cxn ang="0">
                    <a:pos x="46" y="52"/>
                  </a:cxn>
                  <a:cxn ang="0">
                    <a:pos x="46" y="52"/>
                  </a:cxn>
                  <a:cxn ang="0">
                    <a:pos x="50" y="48"/>
                  </a:cxn>
                  <a:cxn ang="0">
                    <a:pos x="54" y="42"/>
                  </a:cxn>
                  <a:cxn ang="0">
                    <a:pos x="56" y="36"/>
                  </a:cxn>
                  <a:cxn ang="0">
                    <a:pos x="58" y="28"/>
                  </a:cxn>
                  <a:cxn ang="0">
                    <a:pos x="58" y="28"/>
                  </a:cxn>
                </a:cxnLst>
                <a:rect l="0" t="0" r="r" b="b"/>
                <a:pathLst>
                  <a:path w="58" h="52">
                    <a:moveTo>
                      <a:pt x="58" y="28"/>
                    </a:moveTo>
                    <a:lnTo>
                      <a:pt x="58" y="28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8" y="2"/>
                    </a:lnTo>
                    <a:lnTo>
                      <a:pt x="8" y="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0" y="48"/>
                    </a:lnTo>
                    <a:lnTo>
                      <a:pt x="54" y="42"/>
                    </a:lnTo>
                    <a:lnTo>
                      <a:pt x="56" y="36"/>
                    </a:lnTo>
                    <a:lnTo>
                      <a:pt x="58" y="28"/>
                    </a:lnTo>
                    <a:lnTo>
                      <a:pt x="58" y="28"/>
                    </a:lnTo>
                    <a:close/>
                  </a:path>
                </a:pathLst>
              </a:custGeom>
              <a:solidFill>
                <a:srgbClr val="53B1A4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80A87B-AECA-456E-A3D7-FFA965AA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90326"/>
              </p:ext>
            </p:extLst>
          </p:nvPr>
        </p:nvGraphicFramePr>
        <p:xfrm>
          <a:off x="1389673" y="2219015"/>
          <a:ext cx="9412654" cy="240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327">
                  <a:extLst>
                    <a:ext uri="{9D8B030D-6E8A-4147-A177-3AD203B41FA5}">
                      <a16:colId xmlns:a16="http://schemas.microsoft.com/office/drawing/2014/main" val="3952614178"/>
                    </a:ext>
                  </a:extLst>
                </a:gridCol>
                <a:gridCol w="4706327">
                  <a:extLst>
                    <a:ext uri="{9D8B030D-6E8A-4147-A177-3AD203B41FA5}">
                      <a16:colId xmlns:a16="http://schemas.microsoft.com/office/drawing/2014/main" val="305304975"/>
                    </a:ext>
                  </a:extLst>
                </a:gridCol>
              </a:tblGrid>
              <a:tr h="601312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725024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18004135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440178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18004146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931756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18004152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06244"/>
                  </a:ext>
                </a:extLst>
              </a:tr>
            </a:tbl>
          </a:graphicData>
        </a:graphic>
      </p:graphicFrame>
      <p:sp>
        <p:nvSpPr>
          <p:cNvPr id="7" name="Rectangles 3">
            <a:extLst>
              <a:ext uri="{FF2B5EF4-FFF2-40B4-BE49-F238E27FC236}">
                <a16:creationId xmlns:a16="http://schemas.microsoft.com/office/drawing/2014/main" id="{3BC7DAF5-242C-4EFD-B3FA-55CEFAAEDF85}"/>
              </a:ext>
            </a:extLst>
          </p:cNvPr>
          <p:cNvSpPr/>
          <p:nvPr/>
        </p:nvSpPr>
        <p:spPr>
          <a:xfrm>
            <a:off x="2681448" y="420370"/>
            <a:ext cx="68291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viên</a:t>
            </a:r>
          </a:p>
        </p:txBody>
      </p:sp>
    </p:spTree>
    <p:extLst>
      <p:ext uri="{BB962C8B-B14F-4D97-AF65-F5344CB8AC3E}">
        <p14:creationId xmlns:p14="http://schemas.microsoft.com/office/powerpoint/2010/main" val="214068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8932C650-7F3F-445D-9133-D13DB9F65DD6}"/>
              </a:ext>
            </a:extLst>
          </p:cNvPr>
          <p:cNvSpPr/>
          <p:nvPr/>
        </p:nvSpPr>
        <p:spPr>
          <a:xfrm>
            <a:off x="3366726" y="439420"/>
            <a:ext cx="55899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1A27496-3A81-436D-93B8-EB7736CFB9AA}"/>
              </a:ext>
            </a:extLst>
          </p:cNvPr>
          <p:cNvSpPr txBox="1"/>
          <p:nvPr/>
        </p:nvSpPr>
        <p:spPr>
          <a:xfrm>
            <a:off x="791209" y="1435494"/>
            <a:ext cx="10741025" cy="526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❶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❷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❸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❹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❺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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Ghép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chuỗi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9869ECE7-BC0D-4C10-A842-AD7A44B50914}"/>
              </a:ext>
            </a:extLst>
          </p:cNvPr>
          <p:cNvSpPr/>
          <p:nvPr/>
        </p:nvSpPr>
        <p:spPr>
          <a:xfrm>
            <a:off x="657367" y="325120"/>
            <a:ext cx="25314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 ảnh: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9AB4B-57C3-4D0B-B556-385C51A3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7" y="1542804"/>
            <a:ext cx="5353797" cy="17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DCFA5-A950-41FE-8639-0E6687AC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547" y="1542804"/>
            <a:ext cx="385564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0BCC19C2-F6E2-4961-ACAA-DA7585B10B6E}"/>
              </a:ext>
            </a:extLst>
          </p:cNvPr>
          <p:cNvSpPr/>
          <p:nvPr/>
        </p:nvSpPr>
        <p:spPr>
          <a:xfrm>
            <a:off x="479857" y="201295"/>
            <a:ext cx="77251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 ảnh sang nhị phân: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BE0AD-F191-4909-A6F1-452FD018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7" y="1528678"/>
            <a:ext cx="3879079" cy="1554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D1388-37CD-4994-9789-E95DCE6E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82" y="1454554"/>
            <a:ext cx="4181381" cy="5403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DDC66F-63C4-4837-9D31-7EAF8B2D5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57" y="2238892"/>
            <a:ext cx="541095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A5A95990-5BE2-41F6-99D3-4EBA49F1C839}"/>
              </a:ext>
            </a:extLst>
          </p:cNvPr>
          <p:cNvSpPr/>
          <p:nvPr/>
        </p:nvSpPr>
        <p:spPr>
          <a:xfrm>
            <a:off x="447916" y="210820"/>
            <a:ext cx="251222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Cắt ảnh: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7B6E3-4C04-4CC4-AB29-53C95036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5" y="1377256"/>
            <a:ext cx="3295819" cy="404272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30F013-1ACB-45B1-95FF-FF1F62C7BE3C}"/>
              </a:ext>
            </a:extLst>
          </p:cNvPr>
          <p:cNvSpPr txBox="1">
            <a:spLocks/>
          </p:cNvSpPr>
          <p:nvPr/>
        </p:nvSpPr>
        <p:spPr>
          <a:xfrm>
            <a:off x="4030463" y="5664570"/>
            <a:ext cx="3690770" cy="1012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ngưởng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=im2bw(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gray,thresh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1FFF8-09D1-46CF-AB79-57B3596E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023" y="1377258"/>
            <a:ext cx="3264068" cy="4042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8B627-4F8B-44D1-8802-AC35468D9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36" y="1377256"/>
            <a:ext cx="3275206" cy="40427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8C10E-B925-43FB-9670-5CB5415AA606}"/>
              </a:ext>
            </a:extLst>
          </p:cNvPr>
          <p:cNvSpPr txBox="1">
            <a:spLocks/>
          </p:cNvSpPr>
          <p:nvPr/>
        </p:nvSpPr>
        <p:spPr>
          <a:xfrm>
            <a:off x="7937874" y="5664570"/>
            <a:ext cx="4254126" cy="1012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Khử nhiểu</a:t>
            </a:r>
          </a:p>
          <a:p>
            <a:pPr marL="0" indent="0">
              <a:buNone/>
            </a:pP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bwareaopen(</a:t>
            </a:r>
            <a:r>
              <a:rPr lang="en-US" sz="2400" b="1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bw,doituongnho</a:t>
            </a: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C0C4F-79A4-4620-8F6B-226D17921D36}"/>
              </a:ext>
            </a:extLst>
          </p:cNvPr>
          <p:cNvSpPr txBox="1">
            <a:spLocks/>
          </p:cNvSpPr>
          <p:nvPr/>
        </p:nvSpPr>
        <p:spPr>
          <a:xfrm>
            <a:off x="1076675" y="5535089"/>
            <a:ext cx="1254707" cy="48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gốc</a:t>
            </a:r>
          </a:p>
        </p:txBody>
      </p:sp>
    </p:spTree>
    <p:extLst>
      <p:ext uri="{BB962C8B-B14F-4D97-AF65-F5344CB8AC3E}">
        <p14:creationId xmlns:p14="http://schemas.microsoft.com/office/powerpoint/2010/main" val="12323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C0C4F-79A4-4620-8F6B-226D17921D36}"/>
              </a:ext>
            </a:extLst>
          </p:cNvPr>
          <p:cNvSpPr txBox="1">
            <a:spLocks/>
          </p:cNvSpPr>
          <p:nvPr/>
        </p:nvSpPr>
        <p:spPr>
          <a:xfrm>
            <a:off x="1076675" y="5535089"/>
            <a:ext cx="1095025" cy="48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4D927-D65B-4391-B7DC-B1ECE80F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53" y="672485"/>
            <a:ext cx="3264068" cy="4143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8A883-3712-4CB8-A7E0-532758ED3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44" y="672485"/>
            <a:ext cx="3300686" cy="41434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C3A5CF-FD07-4D63-BDDE-0F4865B4200D}"/>
              </a:ext>
            </a:extLst>
          </p:cNvPr>
          <p:cNvSpPr txBox="1">
            <a:spLocks/>
          </p:cNvSpPr>
          <p:nvPr/>
        </p:nvSpPr>
        <p:spPr>
          <a:xfrm>
            <a:off x="1381418" y="5203618"/>
            <a:ext cx="2741938" cy="981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Lấp </a:t>
            </a: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imfill</a:t>
            </a: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(bw1,'holes');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A3EC7-E8FC-492C-BC4F-374D9D5FCCD4}"/>
              </a:ext>
            </a:extLst>
          </p:cNvPr>
          <p:cNvSpPr txBox="1">
            <a:spLocks/>
          </p:cNvSpPr>
          <p:nvPr/>
        </p:nvSpPr>
        <p:spPr>
          <a:xfrm>
            <a:off x="6035275" y="5005532"/>
            <a:ext cx="5660224" cy="1539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imclearborder</a:t>
            </a: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(bw2,4)</a:t>
            </a:r>
          </a:p>
          <a:p>
            <a:pPr marL="0" indent="0" algn="just">
              <a:buNone/>
            </a:pPr>
            <a:r>
              <a:rPr lang="en-US" sz="2400" b="1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imopen</a:t>
            </a: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(bw3,strel('rectangle',</a:t>
            </a:r>
            <a:r>
              <a:rPr lang="en-US" sz="2400" b="1" i="0" u="none" strike="noStrike" baseline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biensonho</a:t>
            </a:r>
            <a:r>
              <a:rPr lang="en-US" sz="2400" b="1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0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A5A95990-5BE2-41F6-99D3-4EBA49F1C839}"/>
              </a:ext>
            </a:extLst>
          </p:cNvPr>
          <p:cNvSpPr/>
          <p:nvPr/>
        </p:nvSpPr>
        <p:spPr>
          <a:xfrm>
            <a:off x="447916" y="210820"/>
            <a:ext cx="251222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altLang="zh-CN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ảnh: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B0280-00FD-448E-9217-2AFED2EF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1" y="2459115"/>
            <a:ext cx="3746180" cy="2747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B83A6-4857-4573-ADAA-385772059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08" y="2468761"/>
            <a:ext cx="4523206" cy="3514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4DA8E6-4A9D-4C65-9BA2-BE9451044189}"/>
              </a:ext>
            </a:extLst>
          </p:cNvPr>
          <p:cNvSpPr txBox="1"/>
          <p:nvPr/>
        </p:nvSpPr>
        <p:spPr>
          <a:xfrm>
            <a:off x="708797" y="5567863"/>
            <a:ext cx="4860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endParaRPr lang="en-US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regionprops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((L==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),'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BoundingBox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14CB3-4C89-41E6-9E54-32A7DA0B4852}"/>
              </a:ext>
            </a:extLst>
          </p:cNvPr>
          <p:cNvSpPr txBox="1"/>
          <p:nvPr/>
        </p:nvSpPr>
        <p:spPr>
          <a:xfrm>
            <a:off x="6598049" y="1512826"/>
            <a:ext cx="496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03CE3-C3A4-477E-AFE7-8172BA2B96C7}"/>
              </a:ext>
            </a:extLst>
          </p:cNvPr>
          <p:cNvSpPr txBox="1"/>
          <p:nvPr/>
        </p:nvSpPr>
        <p:spPr>
          <a:xfrm>
            <a:off x="708797" y="1466874"/>
            <a:ext cx="5088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bwlabel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0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1" grpId="0"/>
      <p:bldP spid="1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3">
            <a:extLst>
              <a:ext uri="{FF2B5EF4-FFF2-40B4-BE49-F238E27FC236}">
                <a16:creationId xmlns:a16="http://schemas.microsoft.com/office/drawing/2014/main" id="{7B3A93D4-90E1-4E17-AFC1-4DE276519639}"/>
              </a:ext>
            </a:extLst>
          </p:cNvPr>
          <p:cNvSpPr/>
          <p:nvPr/>
        </p:nvSpPr>
        <p:spPr>
          <a:xfrm>
            <a:off x="483414" y="248920"/>
            <a:ext cx="3050835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5400" dirty="0" err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altLang="zh-CN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ảnh: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A4819-013E-4ACE-AD37-EE835590B549}"/>
              </a:ext>
            </a:extLst>
          </p:cNvPr>
          <p:cNvSpPr txBox="1">
            <a:spLocks/>
          </p:cNvSpPr>
          <p:nvPr/>
        </p:nvSpPr>
        <p:spPr>
          <a:xfrm>
            <a:off x="3534249" y="5753948"/>
            <a:ext cx="4683513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HOUGH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Image_Xoay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houghangle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0C20-5ACB-4A46-B8E8-073501C7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64" y="1371539"/>
            <a:ext cx="4479111" cy="434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DA34F-89DF-458C-9204-E62E7304F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22" y="1235736"/>
            <a:ext cx="4599831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D58417"/>
      </a:accent1>
      <a:accent2>
        <a:srgbClr val="E74729"/>
      </a:accent2>
      <a:accent3>
        <a:srgbClr val="A9A71E"/>
      </a:accent3>
      <a:accent4>
        <a:srgbClr val="16B0CA"/>
      </a:accent4>
      <a:accent5>
        <a:srgbClr val="297CE7"/>
      </a:accent5>
      <a:accent6>
        <a:srgbClr val="3C3FDB"/>
      </a:accent6>
      <a:hlink>
        <a:srgbClr val="3F76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554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AvenirNext LT Pro Medium</vt:lpstr>
      <vt:lpstr>Times New Roman</vt:lpstr>
      <vt:lpstr>Wingdings</vt:lpstr>
      <vt:lpstr>BlockprintVTI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Nguyễn</dc:creator>
  <cp:lastModifiedBy>Tiến Nguyễn</cp:lastModifiedBy>
  <cp:revision>27</cp:revision>
  <dcterms:created xsi:type="dcterms:W3CDTF">2020-12-06T04:03:50Z</dcterms:created>
  <dcterms:modified xsi:type="dcterms:W3CDTF">2020-12-10T04:56:09Z</dcterms:modified>
</cp:coreProperties>
</file>