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7"/>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77" r:id="rId24"/>
    <p:sldId id="280" r:id="rId25"/>
    <p:sldId id="281" r:id="rId26"/>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74189" autoAdjust="0"/>
  </p:normalViewPr>
  <p:slideViewPr>
    <p:cSldViewPr snapToGrid="0" snapToObjects="1" showGuides="1">
      <p:cViewPr varScale="1">
        <p:scale>
          <a:sx n="120" d="100"/>
          <a:sy n="120" d="100"/>
        </p:scale>
        <p:origin x="1596" y="9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ord" userId="7478402321db30a2" providerId="LiveId" clId="{224CC9B6-A6C2-46C7-BBB9-C6A60C5C4540}"/>
    <pc:docChg chg="undo custSel modSld modMainMaster">
      <pc:chgData name="Steve Hord" userId="7478402321db30a2" providerId="LiveId" clId="{224CC9B6-A6C2-46C7-BBB9-C6A60C5C4540}" dt="2020-10-28T23:59:22.999" v="689" actId="478"/>
      <pc:docMkLst>
        <pc:docMk/>
      </pc:docMkLst>
      <pc:sldChg chg="addSp delSp modSp">
        <pc:chgData name="Steve Hord" userId="7478402321db30a2" providerId="LiveId" clId="{224CC9B6-A6C2-46C7-BBB9-C6A60C5C4540}" dt="2020-10-28T23:43:19.879" v="682" actId="478"/>
        <pc:sldMkLst>
          <pc:docMk/>
          <pc:sldMk cId="3237914124" sldId="256"/>
        </pc:sldMkLst>
        <pc:spChg chg="mod">
          <ac:chgData name="Steve Hord" userId="7478402321db30a2" providerId="LiveId" clId="{224CC9B6-A6C2-46C7-BBB9-C6A60C5C4540}" dt="2020-10-28T23:29:05.317" v="644" actId="207"/>
          <ac:spMkLst>
            <pc:docMk/>
            <pc:sldMk cId="3237914124" sldId="256"/>
            <ac:spMk id="2" creationId="{2FE973FE-1F8B-4DED-8DC0-71E987678976}"/>
          </ac:spMkLst>
        </pc:spChg>
        <pc:spChg chg="mod">
          <ac:chgData name="Steve Hord" userId="7478402321db30a2" providerId="LiveId" clId="{224CC9B6-A6C2-46C7-BBB9-C6A60C5C4540}" dt="2020-10-28T22:55:51.283" v="411" actId="12"/>
          <ac:spMkLst>
            <pc:docMk/>
            <pc:sldMk cId="3237914124" sldId="256"/>
            <ac:spMk id="3" creationId="{93383873-F31C-4E31-B4BA-B40D502705CE}"/>
          </ac:spMkLst>
        </pc:spChg>
        <pc:inkChg chg="add del mod">
          <ac:chgData name="Steve Hord" userId="7478402321db30a2" providerId="LiveId" clId="{224CC9B6-A6C2-46C7-BBB9-C6A60C5C4540}" dt="2020-10-28T23:41:36.480" v="681" actId="478"/>
          <ac:inkMkLst>
            <pc:docMk/>
            <pc:sldMk cId="3237914124" sldId="256"/>
            <ac:inkMk id="5" creationId="{664FDE5C-4EDC-4B86-A556-0977F0866D22}"/>
          </ac:inkMkLst>
        </pc:inkChg>
        <pc:inkChg chg="add">
          <ac:chgData name="Steve Hord" userId="7478402321db30a2" providerId="LiveId" clId="{224CC9B6-A6C2-46C7-BBB9-C6A60C5C4540}" dt="2020-10-28T23:00:28.782" v="413" actId="9405"/>
          <ac:inkMkLst>
            <pc:docMk/>
            <pc:sldMk cId="3237914124" sldId="256"/>
            <ac:inkMk id="6" creationId="{BB9E41AB-16C2-481D-B8C5-779DDB04601D}"/>
          </ac:inkMkLst>
        </pc:inkChg>
        <pc:inkChg chg="add">
          <ac:chgData name="Steve Hord" userId="7478402321db30a2" providerId="LiveId" clId="{224CC9B6-A6C2-46C7-BBB9-C6A60C5C4540}" dt="2020-10-28T23:00:30.591" v="414" actId="9405"/>
          <ac:inkMkLst>
            <pc:docMk/>
            <pc:sldMk cId="3237914124" sldId="256"/>
            <ac:inkMk id="7" creationId="{90DC8B94-332B-48F1-BD44-5D8DC140F977}"/>
          </ac:inkMkLst>
        </pc:inkChg>
        <pc:inkChg chg="add">
          <ac:chgData name="Steve Hord" userId="7478402321db30a2" providerId="LiveId" clId="{224CC9B6-A6C2-46C7-BBB9-C6A60C5C4540}" dt="2020-10-28T23:00:30.929" v="415" actId="9405"/>
          <ac:inkMkLst>
            <pc:docMk/>
            <pc:sldMk cId="3237914124" sldId="256"/>
            <ac:inkMk id="8" creationId="{E975E1FA-D9DC-4E9B-96CB-AF4B208FDD0D}"/>
          </ac:inkMkLst>
        </pc:inkChg>
        <pc:inkChg chg="add">
          <ac:chgData name="Steve Hord" userId="7478402321db30a2" providerId="LiveId" clId="{224CC9B6-A6C2-46C7-BBB9-C6A60C5C4540}" dt="2020-10-28T23:00:31.555" v="416" actId="9405"/>
          <ac:inkMkLst>
            <pc:docMk/>
            <pc:sldMk cId="3237914124" sldId="256"/>
            <ac:inkMk id="9" creationId="{454E5C77-5960-45F2-A8F4-437BBCEB11F6}"/>
          </ac:inkMkLst>
        </pc:inkChg>
        <pc:inkChg chg="add">
          <ac:chgData name="Steve Hord" userId="7478402321db30a2" providerId="LiveId" clId="{224CC9B6-A6C2-46C7-BBB9-C6A60C5C4540}" dt="2020-10-28T23:00:31.882" v="417" actId="9405"/>
          <ac:inkMkLst>
            <pc:docMk/>
            <pc:sldMk cId="3237914124" sldId="256"/>
            <ac:inkMk id="10" creationId="{0599CA86-0AA4-43B0-9BD8-C408990EDF1F}"/>
          </ac:inkMkLst>
        </pc:inkChg>
        <pc:inkChg chg="add del">
          <ac:chgData name="Steve Hord" userId="7478402321db30a2" providerId="LiveId" clId="{224CC9B6-A6C2-46C7-BBB9-C6A60C5C4540}" dt="2020-10-28T23:43:19.879" v="682" actId="478"/>
          <ac:inkMkLst>
            <pc:docMk/>
            <pc:sldMk cId="3237914124" sldId="256"/>
            <ac:inkMk id="11" creationId="{69CEBC84-7EBD-4396-A681-9076CEF8553B}"/>
          </ac:inkMkLst>
        </pc:inkChg>
        <pc:inkChg chg="add del">
          <ac:chgData name="Steve Hord" userId="7478402321db30a2" providerId="LiveId" clId="{224CC9B6-A6C2-46C7-BBB9-C6A60C5C4540}" dt="2020-10-28T23:41:22.775" v="648" actId="478"/>
          <ac:inkMkLst>
            <pc:docMk/>
            <pc:sldMk cId="3237914124" sldId="256"/>
            <ac:inkMk id="12" creationId="{C32B7472-AF96-4D1D-8416-1DB931AEE779}"/>
          </ac:inkMkLst>
        </pc:inkChg>
        <pc:inkChg chg="add">
          <ac:chgData name="Steve Hord" userId="7478402321db30a2" providerId="LiveId" clId="{224CC9B6-A6C2-46C7-BBB9-C6A60C5C4540}" dt="2020-10-28T23:00:57.241" v="420" actId="9405"/>
          <ac:inkMkLst>
            <pc:docMk/>
            <pc:sldMk cId="3237914124" sldId="256"/>
            <ac:inkMk id="13" creationId="{F01B0B0D-23C0-406D-81B1-53560BEA6080}"/>
          </ac:inkMkLst>
        </pc:inkChg>
        <pc:inkChg chg="add">
          <ac:chgData name="Steve Hord" userId="7478402321db30a2" providerId="LiveId" clId="{224CC9B6-A6C2-46C7-BBB9-C6A60C5C4540}" dt="2020-10-28T23:02:33.154" v="429" actId="9405"/>
          <ac:inkMkLst>
            <pc:docMk/>
            <pc:sldMk cId="3237914124" sldId="256"/>
            <ac:inkMk id="14" creationId="{0E36B71F-8617-4B05-A565-CA68910B66AF}"/>
          </ac:inkMkLst>
        </pc:inkChg>
        <pc:inkChg chg="add">
          <ac:chgData name="Steve Hord" userId="7478402321db30a2" providerId="LiveId" clId="{224CC9B6-A6C2-46C7-BBB9-C6A60C5C4540}" dt="2020-10-28T23:02:34.042" v="430" actId="9405"/>
          <ac:inkMkLst>
            <pc:docMk/>
            <pc:sldMk cId="3237914124" sldId="256"/>
            <ac:inkMk id="15" creationId="{C3E9255F-D54C-4938-861C-0719B95285A6}"/>
          </ac:inkMkLst>
        </pc:inkChg>
        <pc:inkChg chg="add">
          <ac:chgData name="Steve Hord" userId="7478402321db30a2" providerId="LiveId" clId="{224CC9B6-A6C2-46C7-BBB9-C6A60C5C4540}" dt="2020-10-28T23:02:34.713" v="431" actId="9405"/>
          <ac:inkMkLst>
            <pc:docMk/>
            <pc:sldMk cId="3237914124" sldId="256"/>
            <ac:inkMk id="16" creationId="{63A7B024-B577-4CAE-BEB0-A6669B501358}"/>
          </ac:inkMkLst>
        </pc:inkChg>
        <pc:inkChg chg="add">
          <ac:chgData name="Steve Hord" userId="7478402321db30a2" providerId="LiveId" clId="{224CC9B6-A6C2-46C7-BBB9-C6A60C5C4540}" dt="2020-10-28T23:02:36.608" v="432" actId="9405"/>
          <ac:inkMkLst>
            <pc:docMk/>
            <pc:sldMk cId="3237914124" sldId="256"/>
            <ac:inkMk id="17" creationId="{E0A5D064-5764-4BC6-889A-E61EBBCB274B}"/>
          </ac:inkMkLst>
        </pc:inkChg>
        <pc:inkChg chg="add">
          <ac:chgData name="Steve Hord" userId="7478402321db30a2" providerId="LiveId" clId="{224CC9B6-A6C2-46C7-BBB9-C6A60C5C4540}" dt="2020-10-28T23:02:37.363" v="433" actId="9405"/>
          <ac:inkMkLst>
            <pc:docMk/>
            <pc:sldMk cId="3237914124" sldId="256"/>
            <ac:inkMk id="18" creationId="{2CB02C25-2F1E-43D4-A77C-3F295035E347}"/>
          </ac:inkMkLst>
        </pc:inkChg>
        <pc:inkChg chg="add">
          <ac:chgData name="Steve Hord" userId="7478402321db30a2" providerId="LiveId" clId="{224CC9B6-A6C2-46C7-BBB9-C6A60C5C4540}" dt="2020-10-28T23:02:38.904" v="434" actId="9405"/>
          <ac:inkMkLst>
            <pc:docMk/>
            <pc:sldMk cId="3237914124" sldId="256"/>
            <ac:inkMk id="19" creationId="{4BA54EC1-BC0A-44CE-B6F6-610C5C43FEAF}"/>
          </ac:inkMkLst>
        </pc:inkChg>
        <pc:inkChg chg="add">
          <ac:chgData name="Steve Hord" userId="7478402321db30a2" providerId="LiveId" clId="{224CC9B6-A6C2-46C7-BBB9-C6A60C5C4540}" dt="2020-10-28T23:02:39.435" v="435" actId="9405"/>
          <ac:inkMkLst>
            <pc:docMk/>
            <pc:sldMk cId="3237914124" sldId="256"/>
            <ac:inkMk id="20" creationId="{A047CCDF-AC55-4CA2-8CC2-5DEAB5DBDA79}"/>
          </ac:inkMkLst>
        </pc:inkChg>
        <pc:inkChg chg="add">
          <ac:chgData name="Steve Hord" userId="7478402321db30a2" providerId="LiveId" clId="{224CC9B6-A6C2-46C7-BBB9-C6A60C5C4540}" dt="2020-10-28T23:02:40.498" v="436" actId="9405"/>
          <ac:inkMkLst>
            <pc:docMk/>
            <pc:sldMk cId="3237914124" sldId="256"/>
            <ac:inkMk id="21" creationId="{5C113320-A213-4066-90BD-CDA6F321CA37}"/>
          </ac:inkMkLst>
        </pc:inkChg>
        <pc:inkChg chg="add">
          <ac:chgData name="Steve Hord" userId="7478402321db30a2" providerId="LiveId" clId="{224CC9B6-A6C2-46C7-BBB9-C6A60C5C4540}" dt="2020-10-28T23:03:11.427" v="447" actId="9405"/>
          <ac:inkMkLst>
            <pc:docMk/>
            <pc:sldMk cId="3237914124" sldId="256"/>
            <ac:inkMk id="22" creationId="{E393B7F9-52EB-4DF0-9F3C-D38FF4077920}"/>
          </ac:inkMkLst>
        </pc:inkChg>
        <pc:inkChg chg="add">
          <ac:chgData name="Steve Hord" userId="7478402321db30a2" providerId="LiveId" clId="{224CC9B6-A6C2-46C7-BBB9-C6A60C5C4540}" dt="2020-10-28T23:03:33.458" v="448" actId="9405"/>
          <ac:inkMkLst>
            <pc:docMk/>
            <pc:sldMk cId="3237914124" sldId="256"/>
            <ac:inkMk id="23" creationId="{34B2D232-CEF5-419B-B1A5-8DBEA2B7E54F}"/>
          </ac:inkMkLst>
        </pc:inkChg>
        <pc:inkChg chg="add">
          <ac:chgData name="Steve Hord" userId="7478402321db30a2" providerId="LiveId" clId="{224CC9B6-A6C2-46C7-BBB9-C6A60C5C4540}" dt="2020-10-28T23:03:36.957" v="449" actId="9405"/>
          <ac:inkMkLst>
            <pc:docMk/>
            <pc:sldMk cId="3237914124" sldId="256"/>
            <ac:inkMk id="24" creationId="{362E2CCD-E783-4EB0-A449-D3A45EEDACA1}"/>
          </ac:inkMkLst>
        </pc:inkChg>
        <pc:inkChg chg="add">
          <ac:chgData name="Steve Hord" userId="7478402321db30a2" providerId="LiveId" clId="{224CC9B6-A6C2-46C7-BBB9-C6A60C5C4540}" dt="2020-10-28T23:03:37.444" v="450" actId="9405"/>
          <ac:inkMkLst>
            <pc:docMk/>
            <pc:sldMk cId="3237914124" sldId="256"/>
            <ac:inkMk id="25" creationId="{3A6B9D4B-B599-4E13-8CD4-9AE1EA05DD38}"/>
          </ac:inkMkLst>
        </pc:inkChg>
        <pc:inkChg chg="add">
          <ac:chgData name="Steve Hord" userId="7478402321db30a2" providerId="LiveId" clId="{224CC9B6-A6C2-46C7-BBB9-C6A60C5C4540}" dt="2020-10-28T23:03:38.508" v="451" actId="9405"/>
          <ac:inkMkLst>
            <pc:docMk/>
            <pc:sldMk cId="3237914124" sldId="256"/>
            <ac:inkMk id="26" creationId="{915EBC98-2995-4202-8847-0A06CF184801}"/>
          </ac:inkMkLst>
        </pc:inkChg>
        <pc:inkChg chg="add">
          <ac:chgData name="Steve Hord" userId="7478402321db30a2" providerId="LiveId" clId="{224CC9B6-A6C2-46C7-BBB9-C6A60C5C4540}" dt="2020-10-28T23:03:56.859" v="452" actId="9405"/>
          <ac:inkMkLst>
            <pc:docMk/>
            <pc:sldMk cId="3237914124" sldId="256"/>
            <ac:inkMk id="27" creationId="{45DA6E77-6091-41F4-942A-0F309A3D2009}"/>
          </ac:inkMkLst>
        </pc:inkChg>
        <pc:inkChg chg="add">
          <ac:chgData name="Steve Hord" userId="7478402321db30a2" providerId="LiveId" clId="{224CC9B6-A6C2-46C7-BBB9-C6A60C5C4540}" dt="2020-10-28T23:04:38.529" v="453" actId="9405"/>
          <ac:inkMkLst>
            <pc:docMk/>
            <pc:sldMk cId="3237914124" sldId="256"/>
            <ac:inkMk id="28" creationId="{E3F3AD06-2FD6-4505-B7DB-A8FB3DED0B43}"/>
          </ac:inkMkLst>
        </pc:inkChg>
        <pc:inkChg chg="add del">
          <ac:chgData name="Steve Hord" userId="7478402321db30a2" providerId="LiveId" clId="{224CC9B6-A6C2-46C7-BBB9-C6A60C5C4540}" dt="2020-10-28T23:36:33.351" v="646" actId="9405"/>
          <ac:inkMkLst>
            <pc:docMk/>
            <pc:sldMk cId="3237914124" sldId="256"/>
            <ac:inkMk id="29" creationId="{FC14F4E6-E521-4EC4-BDD3-F661908AFB0D}"/>
          </ac:inkMkLst>
        </pc:inkChg>
        <pc:inkChg chg="add">
          <ac:chgData name="Steve Hord" userId="7478402321db30a2" providerId="LiveId" clId="{224CC9B6-A6C2-46C7-BBB9-C6A60C5C4540}" dt="2020-10-28T23:37:51.257" v="647" actId="9405"/>
          <ac:inkMkLst>
            <pc:docMk/>
            <pc:sldMk cId="3237914124" sldId="256"/>
            <ac:inkMk id="30" creationId="{C9248AF4-5127-48C9-B6A2-758110871291}"/>
          </ac:inkMkLst>
        </pc:inkChg>
      </pc:sldChg>
      <pc:sldChg chg="addSp delSp modSp">
        <pc:chgData name="Steve Hord" userId="7478402321db30a2" providerId="LiveId" clId="{224CC9B6-A6C2-46C7-BBB9-C6A60C5C4540}" dt="2020-10-28T23:59:03.309" v="686" actId="478"/>
        <pc:sldMkLst>
          <pc:docMk/>
          <pc:sldMk cId="1339210688" sldId="257"/>
        </pc:sldMkLst>
        <pc:picChg chg="add mod ord">
          <ac:chgData name="Steve Hord" userId="7478402321db30a2" providerId="LiveId" clId="{224CC9B6-A6C2-46C7-BBB9-C6A60C5C4540}" dt="2020-10-28T23:16:49.707" v="633" actId="167"/>
          <ac:picMkLst>
            <pc:docMk/>
            <pc:sldMk cId="1339210688" sldId="257"/>
            <ac:picMk id="4" creationId="{9B37F9FA-3571-49C2-8811-B1159FCC0D6D}"/>
          </ac:picMkLst>
        </pc:picChg>
        <pc:picChg chg="del">
          <ac:chgData name="Steve Hord" userId="7478402321db30a2" providerId="LiveId" clId="{224CC9B6-A6C2-46C7-BBB9-C6A60C5C4540}" dt="2020-10-28T22:24:02.319" v="161"/>
          <ac:picMkLst>
            <pc:docMk/>
            <pc:sldMk cId="1339210688" sldId="257"/>
            <ac:picMk id="4" creationId="{BB8BCD0B-C663-48F9-B72B-E6B77C5BD02D}"/>
          </ac:picMkLst>
        </pc:picChg>
        <pc:picChg chg="add del mod">
          <ac:chgData name="Steve Hord" userId="7478402321db30a2" providerId="LiveId" clId="{224CC9B6-A6C2-46C7-BBB9-C6A60C5C4540}" dt="2020-10-28T23:59:02.119" v="685" actId="478"/>
          <ac:picMkLst>
            <pc:docMk/>
            <pc:sldMk cId="1339210688" sldId="257"/>
            <ac:picMk id="5" creationId="{853CF8EF-ED2E-46AE-A3CC-35FDB58937EB}"/>
          </ac:picMkLst>
        </pc:picChg>
        <pc:picChg chg="add del mod">
          <ac:chgData name="Steve Hord" userId="7478402321db30a2" providerId="LiveId" clId="{224CC9B6-A6C2-46C7-BBB9-C6A60C5C4540}" dt="2020-10-28T23:59:00.284" v="684" actId="478"/>
          <ac:picMkLst>
            <pc:docMk/>
            <pc:sldMk cId="1339210688" sldId="257"/>
            <ac:picMk id="6" creationId="{793A0DB6-57CF-4702-9240-EE06BC65B891}"/>
          </ac:picMkLst>
        </pc:picChg>
        <pc:picChg chg="add del mod">
          <ac:chgData name="Steve Hord" userId="7478402321db30a2" providerId="LiveId" clId="{224CC9B6-A6C2-46C7-BBB9-C6A60C5C4540}" dt="2020-10-28T23:58:58.690" v="683" actId="478"/>
          <ac:picMkLst>
            <pc:docMk/>
            <pc:sldMk cId="1339210688" sldId="257"/>
            <ac:picMk id="7" creationId="{6560B30D-242C-4EF2-A222-42DA8EFAC487}"/>
          </ac:picMkLst>
        </pc:picChg>
        <pc:picChg chg="add del mod">
          <ac:chgData name="Steve Hord" userId="7478402321db30a2" providerId="LiveId" clId="{224CC9B6-A6C2-46C7-BBB9-C6A60C5C4540}" dt="2020-10-28T23:59:03.309" v="686" actId="478"/>
          <ac:picMkLst>
            <pc:docMk/>
            <pc:sldMk cId="1339210688" sldId="257"/>
            <ac:picMk id="8" creationId="{B73E49F2-94B3-4B75-90EE-6AD198FC93E5}"/>
          </ac:picMkLst>
        </pc:picChg>
        <pc:inkChg chg="add">
          <ac:chgData name="Steve Hord" userId="7478402321db30a2" providerId="LiveId" clId="{224CC9B6-A6C2-46C7-BBB9-C6A60C5C4540}" dt="2020-10-28T23:02:44.360" v="437" actId="9405"/>
          <ac:inkMkLst>
            <pc:docMk/>
            <pc:sldMk cId="1339210688" sldId="257"/>
            <ac:inkMk id="9" creationId="{1A185CBD-ED91-4F24-BEB9-8E33AD8AC3B1}"/>
          </ac:inkMkLst>
        </pc:inkChg>
        <pc:inkChg chg="add">
          <ac:chgData name="Steve Hord" userId="7478402321db30a2" providerId="LiveId" clId="{224CC9B6-A6C2-46C7-BBB9-C6A60C5C4540}" dt="2020-10-28T23:02:45.199" v="438" actId="9405"/>
          <ac:inkMkLst>
            <pc:docMk/>
            <pc:sldMk cId="1339210688" sldId="257"/>
            <ac:inkMk id="10" creationId="{032BD37A-4777-4658-98DC-561C88BBD6B5}"/>
          </ac:inkMkLst>
        </pc:inkChg>
        <pc:inkChg chg="add">
          <ac:chgData name="Steve Hord" userId="7478402321db30a2" providerId="LiveId" clId="{224CC9B6-A6C2-46C7-BBB9-C6A60C5C4540}" dt="2020-10-28T23:02:45.764" v="439" actId="9405"/>
          <ac:inkMkLst>
            <pc:docMk/>
            <pc:sldMk cId="1339210688" sldId="257"/>
            <ac:inkMk id="11" creationId="{8D6F0DE4-0F5C-4DBC-980B-FA84561A37BD}"/>
          </ac:inkMkLst>
        </pc:inkChg>
        <pc:inkChg chg="add">
          <ac:chgData name="Steve Hord" userId="7478402321db30a2" providerId="LiveId" clId="{224CC9B6-A6C2-46C7-BBB9-C6A60C5C4540}" dt="2020-10-28T23:02:46.202" v="440" actId="9405"/>
          <ac:inkMkLst>
            <pc:docMk/>
            <pc:sldMk cId="1339210688" sldId="257"/>
            <ac:inkMk id="12" creationId="{24F830F4-CC15-48E6-AB15-04ED683CA04A}"/>
          </ac:inkMkLst>
        </pc:inkChg>
        <pc:inkChg chg="add">
          <ac:chgData name="Steve Hord" userId="7478402321db30a2" providerId="LiveId" clId="{224CC9B6-A6C2-46C7-BBB9-C6A60C5C4540}" dt="2020-10-28T23:02:53.893" v="441" actId="9405"/>
          <ac:inkMkLst>
            <pc:docMk/>
            <pc:sldMk cId="1339210688" sldId="257"/>
            <ac:inkMk id="13" creationId="{18EA1C91-5384-4260-8EC9-8379C643441C}"/>
          </ac:inkMkLst>
        </pc:inkChg>
        <pc:inkChg chg="add">
          <ac:chgData name="Steve Hord" userId="7478402321db30a2" providerId="LiveId" clId="{224CC9B6-A6C2-46C7-BBB9-C6A60C5C4540}" dt="2020-10-28T23:03:01.423" v="442" actId="9405"/>
          <ac:inkMkLst>
            <pc:docMk/>
            <pc:sldMk cId="1339210688" sldId="257"/>
            <ac:inkMk id="14" creationId="{97E9F6ED-ACEE-438F-A76C-C66263E59B33}"/>
          </ac:inkMkLst>
        </pc:inkChg>
        <pc:inkChg chg="add">
          <ac:chgData name="Steve Hord" userId="7478402321db30a2" providerId="LiveId" clId="{224CC9B6-A6C2-46C7-BBB9-C6A60C5C4540}" dt="2020-10-28T23:03:01.879" v="443" actId="9405"/>
          <ac:inkMkLst>
            <pc:docMk/>
            <pc:sldMk cId="1339210688" sldId="257"/>
            <ac:inkMk id="15" creationId="{EA56CB11-8AE3-4EA0-B556-BBB572803B07}"/>
          </ac:inkMkLst>
        </pc:inkChg>
        <pc:inkChg chg="add">
          <ac:chgData name="Steve Hord" userId="7478402321db30a2" providerId="LiveId" clId="{224CC9B6-A6C2-46C7-BBB9-C6A60C5C4540}" dt="2020-10-28T23:03:02.265" v="444" actId="9405"/>
          <ac:inkMkLst>
            <pc:docMk/>
            <pc:sldMk cId="1339210688" sldId="257"/>
            <ac:inkMk id="16" creationId="{78E27AEC-BDF9-49A4-A10A-6F5F64F01EEA}"/>
          </ac:inkMkLst>
        </pc:inkChg>
        <pc:inkChg chg="add">
          <ac:chgData name="Steve Hord" userId="7478402321db30a2" providerId="LiveId" clId="{224CC9B6-A6C2-46C7-BBB9-C6A60C5C4540}" dt="2020-10-28T23:03:02.610" v="445" actId="9405"/>
          <ac:inkMkLst>
            <pc:docMk/>
            <pc:sldMk cId="1339210688" sldId="257"/>
            <ac:inkMk id="17" creationId="{00D1CCCF-5EBB-4FB3-A293-78C28946220A}"/>
          </ac:inkMkLst>
        </pc:inkChg>
        <pc:inkChg chg="add">
          <ac:chgData name="Steve Hord" userId="7478402321db30a2" providerId="LiveId" clId="{224CC9B6-A6C2-46C7-BBB9-C6A60C5C4540}" dt="2020-10-28T23:03:03.924" v="446" actId="9405"/>
          <ac:inkMkLst>
            <pc:docMk/>
            <pc:sldMk cId="1339210688" sldId="257"/>
            <ac:inkMk id="18" creationId="{0EC3AB97-946C-4D62-AEB0-E11D486AFBF0}"/>
          </ac:inkMkLst>
        </pc:inkChg>
      </pc:sldChg>
      <pc:sldChg chg="modSp">
        <pc:chgData name="Steve Hord" userId="7478402321db30a2" providerId="LiveId" clId="{224CC9B6-A6C2-46C7-BBB9-C6A60C5C4540}" dt="2020-10-28T23:18:22.378" v="642" actId="27636"/>
        <pc:sldMkLst>
          <pc:docMk/>
          <pc:sldMk cId="3083623366" sldId="260"/>
        </pc:sldMkLst>
        <pc:spChg chg="mod">
          <ac:chgData name="Steve Hord" userId="7478402321db30a2" providerId="LiveId" clId="{224CC9B6-A6C2-46C7-BBB9-C6A60C5C4540}" dt="2020-10-28T23:18:22.378" v="642" actId="27636"/>
          <ac:spMkLst>
            <pc:docMk/>
            <pc:sldMk cId="3083623366" sldId="260"/>
            <ac:spMk id="3" creationId="{902FD5C4-FE5F-46D2-ABC9-49FA4BB8442F}"/>
          </ac:spMkLst>
        </pc:spChg>
      </pc:sldChg>
      <pc:sldChg chg="addSp delSp modSp">
        <pc:chgData name="Steve Hord" userId="7478402321db30a2" providerId="LiveId" clId="{224CC9B6-A6C2-46C7-BBB9-C6A60C5C4540}" dt="2020-10-28T23:59:09.194" v="687" actId="478"/>
        <pc:sldMkLst>
          <pc:docMk/>
          <pc:sldMk cId="710623681" sldId="261"/>
        </pc:sldMkLst>
        <pc:picChg chg="mod">
          <ac:chgData name="Steve Hord" userId="7478402321db30a2" providerId="LiveId" clId="{224CC9B6-A6C2-46C7-BBB9-C6A60C5C4540}" dt="2020-10-28T22:36:36.345" v="382" actId="14100"/>
          <ac:picMkLst>
            <pc:docMk/>
            <pc:sldMk cId="710623681" sldId="261"/>
            <ac:picMk id="4" creationId="{EE158731-59BB-48A2-A901-D7C35E91BA10}"/>
          </ac:picMkLst>
        </pc:picChg>
        <pc:picChg chg="add del mod">
          <ac:chgData name="Steve Hord" userId="7478402321db30a2" providerId="LiveId" clId="{224CC9B6-A6C2-46C7-BBB9-C6A60C5C4540}" dt="2020-10-28T23:59:09.194" v="687" actId="478"/>
          <ac:picMkLst>
            <pc:docMk/>
            <pc:sldMk cId="710623681" sldId="261"/>
            <ac:picMk id="6" creationId="{38A44285-5189-4D0A-8701-C2B5E42B5518}"/>
          </ac:picMkLst>
        </pc:picChg>
      </pc:sldChg>
      <pc:sldChg chg="modSp">
        <pc:chgData name="Steve Hord" userId="7478402321db30a2" providerId="LiveId" clId="{224CC9B6-A6C2-46C7-BBB9-C6A60C5C4540}" dt="2020-10-28T23:21:26.804" v="643" actId="20577"/>
        <pc:sldMkLst>
          <pc:docMk/>
          <pc:sldMk cId="452859177" sldId="262"/>
        </pc:sldMkLst>
        <pc:spChg chg="mod">
          <ac:chgData name="Steve Hord" userId="7478402321db30a2" providerId="LiveId" clId="{224CC9B6-A6C2-46C7-BBB9-C6A60C5C4540}" dt="2020-10-28T23:21:26.804" v="643" actId="20577"/>
          <ac:spMkLst>
            <pc:docMk/>
            <pc:sldMk cId="452859177" sldId="262"/>
            <ac:spMk id="3" creationId="{902FD5C4-FE5F-46D2-ABC9-49FA4BB8442F}"/>
          </ac:spMkLst>
        </pc:spChg>
      </pc:sldChg>
      <pc:sldChg chg="addSp delSp modSp">
        <pc:chgData name="Steve Hord" userId="7478402321db30a2" providerId="LiveId" clId="{224CC9B6-A6C2-46C7-BBB9-C6A60C5C4540}" dt="2020-10-28T23:59:22.999" v="689" actId="478"/>
        <pc:sldMkLst>
          <pc:docMk/>
          <pc:sldMk cId="2161130591" sldId="272"/>
        </pc:sldMkLst>
        <pc:picChg chg="del mod">
          <ac:chgData name="Steve Hord" userId="7478402321db30a2" providerId="LiveId" clId="{224CC9B6-A6C2-46C7-BBB9-C6A60C5C4540}" dt="2020-10-28T23:10:18.699" v="471" actId="478"/>
          <ac:picMkLst>
            <pc:docMk/>
            <pc:sldMk cId="2161130591" sldId="272"/>
            <ac:picMk id="4" creationId="{C1FCEFC0-D7CE-430F-A1AC-AC17331EFD14}"/>
          </ac:picMkLst>
        </pc:picChg>
        <pc:picChg chg="del">
          <ac:chgData name="Steve Hord" userId="7478402321db30a2" providerId="LiveId" clId="{224CC9B6-A6C2-46C7-BBB9-C6A60C5C4540}" dt="2020-10-28T23:59:21.027" v="688" actId="478"/>
          <ac:picMkLst>
            <pc:docMk/>
            <pc:sldMk cId="2161130591" sldId="272"/>
            <ac:picMk id="6" creationId="{998DDB99-D494-444C-96D1-7AB5393DD65C}"/>
          </ac:picMkLst>
        </pc:picChg>
        <pc:picChg chg="add del mod">
          <ac:chgData name="Steve Hord" userId="7478402321db30a2" providerId="LiveId" clId="{224CC9B6-A6C2-46C7-BBB9-C6A60C5C4540}" dt="2020-10-28T23:59:22.999" v="689" actId="478"/>
          <ac:picMkLst>
            <pc:docMk/>
            <pc:sldMk cId="2161130591" sldId="272"/>
            <ac:picMk id="7" creationId="{EF1CDD4D-CAA0-4B1F-A12B-650B712F4B73}"/>
          </ac:picMkLst>
        </pc:picChg>
      </pc:sldChg>
      <pc:sldMasterChg chg="modSldLayout">
        <pc:chgData name="Steve Hord" userId="7478402321db30a2" providerId="LiveId" clId="{224CC9B6-A6C2-46C7-BBB9-C6A60C5C4540}" dt="2020-10-28T23:01:58.349" v="428" actId="9405"/>
        <pc:sldMasterMkLst>
          <pc:docMk/>
          <pc:sldMasterMk cId="1270442930" sldId="2147483660"/>
        </pc:sldMasterMkLst>
        <pc:sldLayoutChg chg="addSp">
          <pc:chgData name="Steve Hord" userId="7478402321db30a2" providerId="LiveId" clId="{224CC9B6-A6C2-46C7-BBB9-C6A60C5C4540}" dt="2020-10-28T23:01:58.349" v="428" actId="9405"/>
          <pc:sldLayoutMkLst>
            <pc:docMk/>
            <pc:sldMasterMk cId="1270442930" sldId="2147483660"/>
            <pc:sldLayoutMk cId="2871343567" sldId="2147483664"/>
          </pc:sldLayoutMkLst>
          <pc:inkChg chg="add">
            <ac:chgData name="Steve Hord" userId="7478402321db30a2" providerId="LiveId" clId="{224CC9B6-A6C2-46C7-BBB9-C6A60C5C4540}" dt="2020-10-28T23:01:52.131" v="421" actId="9405"/>
            <ac:inkMkLst>
              <pc:docMk/>
              <pc:sldMasterMk cId="1270442930" sldId="2147483660"/>
              <pc:sldLayoutMk cId="2871343567" sldId="2147483664"/>
              <ac:inkMk id="5" creationId="{7F3045DE-3AB7-4E3E-A391-4F9107A8F8C9}"/>
            </ac:inkMkLst>
          </pc:inkChg>
          <pc:inkChg chg="add">
            <ac:chgData name="Steve Hord" userId="7478402321db30a2" providerId="LiveId" clId="{224CC9B6-A6C2-46C7-BBB9-C6A60C5C4540}" dt="2020-10-28T23:01:52.487" v="422" actId="9405"/>
            <ac:inkMkLst>
              <pc:docMk/>
              <pc:sldMasterMk cId="1270442930" sldId="2147483660"/>
              <pc:sldLayoutMk cId="2871343567" sldId="2147483664"/>
              <ac:inkMk id="6" creationId="{B64BE9BD-96C6-496B-8F87-BF8B5FE6878E}"/>
            </ac:inkMkLst>
          </pc:inkChg>
          <pc:inkChg chg="add">
            <ac:chgData name="Steve Hord" userId="7478402321db30a2" providerId="LiveId" clId="{224CC9B6-A6C2-46C7-BBB9-C6A60C5C4540}" dt="2020-10-28T23:01:55.176" v="423" actId="9405"/>
            <ac:inkMkLst>
              <pc:docMk/>
              <pc:sldMasterMk cId="1270442930" sldId="2147483660"/>
              <pc:sldLayoutMk cId="2871343567" sldId="2147483664"/>
              <ac:inkMk id="7" creationId="{5547CB02-1206-4981-BA1F-98056CC7D0F6}"/>
            </ac:inkMkLst>
          </pc:inkChg>
          <pc:inkChg chg="add">
            <ac:chgData name="Steve Hord" userId="7478402321db30a2" providerId="LiveId" clId="{224CC9B6-A6C2-46C7-BBB9-C6A60C5C4540}" dt="2020-10-28T23:01:55.519" v="424" actId="9405"/>
            <ac:inkMkLst>
              <pc:docMk/>
              <pc:sldMasterMk cId="1270442930" sldId="2147483660"/>
              <pc:sldLayoutMk cId="2871343567" sldId="2147483664"/>
              <ac:inkMk id="9" creationId="{00AC9549-295A-481F-BAC1-D217607B1470}"/>
            </ac:inkMkLst>
          </pc:inkChg>
          <pc:inkChg chg="add">
            <ac:chgData name="Steve Hord" userId="7478402321db30a2" providerId="LiveId" clId="{224CC9B6-A6C2-46C7-BBB9-C6A60C5C4540}" dt="2020-10-28T23:01:55.860" v="425" actId="9405"/>
            <ac:inkMkLst>
              <pc:docMk/>
              <pc:sldMasterMk cId="1270442930" sldId="2147483660"/>
              <pc:sldLayoutMk cId="2871343567" sldId="2147483664"/>
              <ac:inkMk id="10" creationId="{582B34FC-FED6-4B35-B336-2C001BF70FEA}"/>
            </ac:inkMkLst>
          </pc:inkChg>
          <pc:inkChg chg="add">
            <ac:chgData name="Steve Hord" userId="7478402321db30a2" providerId="LiveId" clId="{224CC9B6-A6C2-46C7-BBB9-C6A60C5C4540}" dt="2020-10-28T23:01:56.207" v="426" actId="9405"/>
            <ac:inkMkLst>
              <pc:docMk/>
              <pc:sldMasterMk cId="1270442930" sldId="2147483660"/>
              <pc:sldLayoutMk cId="2871343567" sldId="2147483664"/>
              <ac:inkMk id="11" creationId="{E937588D-ADB8-4462-B727-CA3C34F68C66}"/>
            </ac:inkMkLst>
          </pc:inkChg>
          <pc:inkChg chg="add">
            <ac:chgData name="Steve Hord" userId="7478402321db30a2" providerId="LiveId" clId="{224CC9B6-A6C2-46C7-BBB9-C6A60C5C4540}" dt="2020-10-28T23:01:56.539" v="427" actId="9405"/>
            <ac:inkMkLst>
              <pc:docMk/>
              <pc:sldMasterMk cId="1270442930" sldId="2147483660"/>
              <pc:sldLayoutMk cId="2871343567" sldId="2147483664"/>
              <ac:inkMk id="12" creationId="{30649580-583C-4B6A-9755-80D062662B47}"/>
            </ac:inkMkLst>
          </pc:inkChg>
          <pc:inkChg chg="add">
            <ac:chgData name="Steve Hord" userId="7478402321db30a2" providerId="LiveId" clId="{224CC9B6-A6C2-46C7-BBB9-C6A60C5C4540}" dt="2020-10-28T23:01:58.349" v="428" actId="9405"/>
            <ac:inkMkLst>
              <pc:docMk/>
              <pc:sldMasterMk cId="1270442930" sldId="2147483660"/>
              <pc:sldLayoutMk cId="2871343567" sldId="2147483664"/>
              <ac:inkMk id="13" creationId="{C563E662-A115-4BA9-A520-DAB1F8FFDBA4}"/>
            </ac:inkMkLst>
          </pc:ink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D:\1%20DA%20Courses\1%20IBM%20Data%20Analyst%20Professional%20Certificate%20-%20Coursera\Course%209\Week%201\job_postings_by_technologi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1%20DA%20Courses\1%20IBM%20Data%20Analyst%20Professional%20Certificate%20-%20Coursera\Course%209\Week%201\popular-languages.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Sheet!$B$1</c:f>
              <c:strCache>
                <c:ptCount val="1"/>
                <c:pt idx="0">
                  <c:v>Job Postings</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Sheet!$A$2:$A$13</c:f>
              <c:strCache>
                <c:ptCount val="12"/>
                <c:pt idx="0">
                  <c:v>MySQL Server</c:v>
                </c:pt>
                <c:pt idx="1">
                  <c:v>PostgreSQL</c:v>
                </c:pt>
                <c:pt idx="2">
                  <c:v>Scala</c:v>
                </c:pt>
                <c:pt idx="3">
                  <c:v>MongoDB</c:v>
                </c:pt>
                <c:pt idx="4">
                  <c:v>SQL Server</c:v>
                </c:pt>
                <c:pt idx="5">
                  <c:v>C++</c:v>
                </c:pt>
                <c:pt idx="6">
                  <c:v>C#</c:v>
                </c:pt>
                <c:pt idx="7">
                  <c:v>JavaScript</c:v>
                </c:pt>
                <c:pt idx="8">
                  <c:v>Oracle</c:v>
                </c:pt>
                <c:pt idx="9">
                  <c:v>Python</c:v>
                </c:pt>
                <c:pt idx="10">
                  <c:v>Java</c:v>
                </c:pt>
                <c:pt idx="11">
                  <c:v>C</c:v>
                </c:pt>
              </c:strCache>
            </c:strRef>
          </c:cat>
          <c:val>
            <c:numRef>
              <c:f>Sheet!$B$2:$B$13</c:f>
              <c:numCache>
                <c:formatCode>General</c:formatCode>
                <c:ptCount val="12"/>
                <c:pt idx="0">
                  <c:v>0</c:v>
                </c:pt>
                <c:pt idx="1">
                  <c:v>10</c:v>
                </c:pt>
                <c:pt idx="2">
                  <c:v>33</c:v>
                </c:pt>
                <c:pt idx="3">
                  <c:v>174</c:v>
                </c:pt>
                <c:pt idx="4">
                  <c:v>250</c:v>
                </c:pt>
                <c:pt idx="5">
                  <c:v>305</c:v>
                </c:pt>
                <c:pt idx="6">
                  <c:v>333</c:v>
                </c:pt>
                <c:pt idx="7">
                  <c:v>355</c:v>
                </c:pt>
                <c:pt idx="8">
                  <c:v>784</c:v>
                </c:pt>
                <c:pt idx="9">
                  <c:v>1173</c:v>
                </c:pt>
                <c:pt idx="10">
                  <c:v>2609</c:v>
                </c:pt>
                <c:pt idx="11">
                  <c:v>13498</c:v>
                </c:pt>
              </c:numCache>
            </c:numRef>
          </c:val>
          <c:extLst>
            <c:ext xmlns:c16="http://schemas.microsoft.com/office/drawing/2014/chart" uri="{C3380CC4-5D6E-409C-BE32-E72D297353CC}">
              <c16:uniqueId val="{00000000-F4B5-48CE-AC3C-60AFFF69E356}"/>
            </c:ext>
          </c:extLst>
        </c:ser>
        <c:dLbls>
          <c:dLblPos val="inEnd"/>
          <c:showLegendKey val="0"/>
          <c:showVal val="1"/>
          <c:showCatName val="0"/>
          <c:showSerName val="0"/>
          <c:showPercent val="0"/>
          <c:showBubbleSize val="0"/>
        </c:dLbls>
        <c:gapWidth val="65"/>
        <c:axId val="507205304"/>
        <c:axId val="507203336"/>
      </c:barChart>
      <c:catAx>
        <c:axId val="507205304"/>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507203336"/>
        <c:crosses val="autoZero"/>
        <c:auto val="1"/>
        <c:lblAlgn val="ctr"/>
        <c:lblOffset val="100"/>
        <c:noMultiLvlLbl val="0"/>
      </c:catAx>
      <c:valAx>
        <c:axId val="507203336"/>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507205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'popular-languages'!$B$1</c:f>
              <c:strCache>
                <c:ptCount val="1"/>
                <c:pt idx="0">
                  <c:v>Average Annual Salary</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'popular-languages'!$A$2:$A$11</c:f>
              <c:strCache>
                <c:ptCount val="10"/>
                <c:pt idx="0">
                  <c:v>PHP</c:v>
                </c:pt>
                <c:pt idx="1">
                  <c:v>SQL</c:v>
                </c:pt>
                <c:pt idx="2">
                  <c:v>C#</c:v>
                </c:pt>
                <c:pt idx="3">
                  <c:v>R</c:v>
                </c:pt>
                <c:pt idx="4">
                  <c:v>Go</c:v>
                </c:pt>
                <c:pt idx="5">
                  <c:v>Java</c:v>
                </c:pt>
                <c:pt idx="6">
                  <c:v>Javascript</c:v>
                </c:pt>
                <c:pt idx="7">
                  <c:v>C++</c:v>
                </c:pt>
                <c:pt idx="8">
                  <c:v>Python</c:v>
                </c:pt>
                <c:pt idx="9">
                  <c:v>Swift</c:v>
                </c:pt>
              </c:strCache>
            </c:strRef>
          </c:cat>
          <c:val>
            <c:numRef>
              <c:f>'popular-languages'!$B$2:$B$11</c:f>
              <c:numCache>
                <c:formatCode>[$$-409]#,##0</c:formatCode>
                <c:ptCount val="10"/>
                <c:pt idx="0">
                  <c:v>84727</c:v>
                </c:pt>
                <c:pt idx="1">
                  <c:v>84793</c:v>
                </c:pt>
                <c:pt idx="2">
                  <c:v>88726</c:v>
                </c:pt>
                <c:pt idx="3">
                  <c:v>92037</c:v>
                </c:pt>
                <c:pt idx="4">
                  <c:v>94082</c:v>
                </c:pt>
                <c:pt idx="5">
                  <c:v>101013</c:v>
                </c:pt>
                <c:pt idx="6">
                  <c:v>110981</c:v>
                </c:pt>
                <c:pt idx="7">
                  <c:v>113865</c:v>
                </c:pt>
                <c:pt idx="8">
                  <c:v>114383</c:v>
                </c:pt>
                <c:pt idx="9">
                  <c:v>130801</c:v>
                </c:pt>
              </c:numCache>
            </c:numRef>
          </c:val>
          <c:extLst>
            <c:ext xmlns:c16="http://schemas.microsoft.com/office/drawing/2014/chart" uri="{C3380CC4-5D6E-409C-BE32-E72D297353CC}">
              <c16:uniqueId val="{00000000-E63D-489A-9486-5AD70EA51DF4}"/>
            </c:ext>
          </c:extLst>
        </c:ser>
        <c:dLbls>
          <c:dLblPos val="inEnd"/>
          <c:showLegendKey val="0"/>
          <c:showVal val="1"/>
          <c:showCatName val="0"/>
          <c:showSerName val="0"/>
          <c:showPercent val="0"/>
          <c:showBubbleSize val="0"/>
        </c:dLbls>
        <c:gapWidth val="65"/>
        <c:axId val="414027048"/>
        <c:axId val="414028688"/>
      </c:barChart>
      <c:catAx>
        <c:axId val="414027048"/>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414028688"/>
        <c:crosses val="autoZero"/>
        <c:auto val="1"/>
        <c:lblAlgn val="ctr"/>
        <c:lblOffset val="100"/>
        <c:noMultiLvlLbl val="0"/>
      </c:catAx>
      <c:valAx>
        <c:axId val="414028688"/>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4140270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6/29/2023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14</a:t>
            </a:fld>
            <a:endParaRPr lang="en-US"/>
          </a:p>
        </p:txBody>
      </p:sp>
    </p:spTree>
    <p:extLst>
      <p:ext uri="{BB962C8B-B14F-4D97-AF65-F5344CB8AC3E}">
        <p14:creationId xmlns:p14="http://schemas.microsoft.com/office/powerpoint/2010/main" val="1405362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16</a:t>
            </a:fld>
            <a:endParaRPr lang="en-US"/>
          </a:p>
        </p:txBody>
      </p:sp>
    </p:spTree>
    <p:extLst>
      <p:ext uri="{BB962C8B-B14F-4D97-AF65-F5344CB8AC3E}">
        <p14:creationId xmlns:p14="http://schemas.microsoft.com/office/powerpoint/2010/main" val="4090853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19</a:t>
            </a:fld>
            <a:endParaRPr lang="en-US"/>
          </a:p>
        </p:txBody>
      </p:sp>
    </p:spTree>
    <p:extLst>
      <p:ext uri="{BB962C8B-B14F-4D97-AF65-F5344CB8AC3E}">
        <p14:creationId xmlns:p14="http://schemas.microsoft.com/office/powerpoint/2010/main" val="3333990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21</a:t>
            </a:fld>
            <a:endParaRPr lang="en-US"/>
          </a:p>
        </p:txBody>
      </p:sp>
    </p:spTree>
    <p:extLst>
      <p:ext uri="{BB962C8B-B14F-4D97-AF65-F5344CB8AC3E}">
        <p14:creationId xmlns:p14="http://schemas.microsoft.com/office/powerpoint/2010/main" val="176612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22</a:t>
            </a:fld>
            <a:endParaRPr lang="en-US"/>
          </a:p>
        </p:txBody>
      </p:sp>
    </p:spTree>
    <p:extLst>
      <p:ext uri="{BB962C8B-B14F-4D97-AF65-F5344CB8AC3E}">
        <p14:creationId xmlns:p14="http://schemas.microsoft.com/office/powerpoint/2010/main" val="1733584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4</a:t>
            </a:fld>
            <a:endParaRPr lang="en-US"/>
          </a:p>
        </p:txBody>
      </p:sp>
    </p:spTree>
    <p:extLst>
      <p:ext uri="{BB962C8B-B14F-4D97-AF65-F5344CB8AC3E}">
        <p14:creationId xmlns:p14="http://schemas.microsoft.com/office/powerpoint/2010/main" val="2493608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358942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6</a:t>
            </a:fld>
            <a:endParaRPr lang="en-US"/>
          </a:p>
        </p:txBody>
      </p:sp>
    </p:spTree>
    <p:extLst>
      <p:ext uri="{BB962C8B-B14F-4D97-AF65-F5344CB8AC3E}">
        <p14:creationId xmlns:p14="http://schemas.microsoft.com/office/powerpoint/2010/main" val="2323730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8</a:t>
            </a:fld>
            <a:endParaRPr lang="en-US"/>
          </a:p>
        </p:txBody>
      </p:sp>
    </p:spTree>
    <p:extLst>
      <p:ext uri="{BB962C8B-B14F-4D97-AF65-F5344CB8AC3E}">
        <p14:creationId xmlns:p14="http://schemas.microsoft.com/office/powerpoint/2010/main" val="282377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9</a:t>
            </a:fld>
            <a:endParaRPr lang="en-US"/>
          </a:p>
        </p:txBody>
      </p:sp>
    </p:spTree>
    <p:extLst>
      <p:ext uri="{BB962C8B-B14F-4D97-AF65-F5344CB8AC3E}">
        <p14:creationId xmlns:p14="http://schemas.microsoft.com/office/powerpoint/2010/main" val="1479383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10</a:t>
            </a:fld>
            <a:endParaRPr lang="en-US"/>
          </a:p>
        </p:txBody>
      </p:sp>
    </p:spTree>
    <p:extLst>
      <p:ext uri="{BB962C8B-B14F-4D97-AF65-F5344CB8AC3E}">
        <p14:creationId xmlns:p14="http://schemas.microsoft.com/office/powerpoint/2010/main" val="2292927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us3.ca.analytics.ibm.com/bi/?perspective=dashboard&amp;pathRef=.my_folders/Current%2BTechnology%2BUsage&amp;action=view&amp;mode=dashboard&amp;subView=model0000018902f4fdf1_00000000"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5915770" y="1814499"/>
            <a:ext cx="6496216" cy="1325563"/>
          </a:xfrm>
        </p:spPr>
        <p:txBody>
          <a:bodyPr anchor="ctr">
            <a:normAutofit/>
          </a:bodyPr>
          <a:lstStyle/>
          <a:p>
            <a:r>
              <a:rPr lang="en-US" sz="3600" dirty="0">
                <a:solidFill>
                  <a:srgbClr val="0E659B"/>
                </a:solidFill>
              </a:rPr>
              <a:t>Stack Overflow Developer Survey Report &amp; Analysis</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a:normAutofit/>
          </a:bodyPr>
          <a:lstStyle/>
          <a:p>
            <a:pPr marL="0" indent="0">
              <a:buNone/>
            </a:pPr>
            <a:r>
              <a:rPr lang="en-US" dirty="0"/>
              <a:t>Manh Tien Nguyen</a:t>
            </a:r>
          </a:p>
          <a:p>
            <a:pPr marL="0" indent="0">
              <a:buNone/>
            </a:pPr>
            <a:r>
              <a:rPr lang="en-US" dirty="0"/>
              <a:t>29/06/2023</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671610"/>
            <a:ext cx="5181600" cy="4351338"/>
          </a:xfrm>
        </p:spPr>
        <p:txBody>
          <a:bodyPr>
            <a:normAutofit fontScale="62500" lnSpcReduction="20000"/>
          </a:bodyPr>
          <a:lstStyle/>
          <a:p>
            <a:pPr marL="0" indent="0" algn="just">
              <a:buNone/>
            </a:pPr>
            <a:r>
              <a:rPr lang="en-US" sz="2900" b="1" dirty="0"/>
              <a:t>Findings</a:t>
            </a:r>
          </a:p>
          <a:p>
            <a:pPr algn="just"/>
            <a:r>
              <a:rPr lang="en-US" dirty="0"/>
              <a:t>Microsoft SQL Server is the most desired database for next year. This is likely due to its popularity and wide range of features.</a:t>
            </a:r>
          </a:p>
          <a:p>
            <a:pPr algn="just"/>
            <a:r>
              <a:rPr lang="en-US" dirty="0"/>
              <a:t>SQLite is also a popular choice for next year. This is likely due to its lightweight nature and portability.</a:t>
            </a:r>
          </a:p>
          <a:p>
            <a:pPr algn="just"/>
            <a:r>
              <a:rPr lang="en-US" dirty="0"/>
              <a:t>Firebase is a new entrant to the list of desired databases for next year. This is likely due to its popularity for mobile development.</a:t>
            </a:r>
          </a:p>
          <a:p>
            <a:pPr algn="just"/>
            <a:r>
              <a:rPr lang="en-US" dirty="0"/>
              <a:t>MariaDB is a popular choice for database worked with. This is likely due to its similarity to MySQL and its open-source nature.</a:t>
            </a:r>
          </a:p>
          <a:p>
            <a:pPr algn="just"/>
            <a:r>
              <a:rPr lang="en-US" dirty="0"/>
              <a:t>Redis is a popular choice for database worked with. This is likely due to its high performance and scalability.</a:t>
            </a:r>
          </a:p>
          <a:p>
            <a:pPr algn="just"/>
            <a:r>
              <a:rPr lang="en-US" dirty="0"/>
              <a:t>Elasticsearch is a popular choice for database worked with. This is likely due to its popularity for full-text search.</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62500" lnSpcReduction="20000"/>
          </a:bodyPr>
          <a:lstStyle/>
          <a:p>
            <a:pPr marL="0" indent="0" algn="just">
              <a:buNone/>
            </a:pPr>
            <a:r>
              <a:rPr lang="en-US" b="1" dirty="0"/>
              <a:t>Implications</a:t>
            </a:r>
          </a:p>
          <a:p>
            <a:pPr marL="0" indent="0" algn="just">
              <a:buNone/>
            </a:pPr>
            <a:endParaRPr lang="en-US" dirty="0"/>
          </a:p>
          <a:p>
            <a:pPr algn="just"/>
            <a:r>
              <a:rPr lang="en-US" dirty="0"/>
              <a:t>There is a clear trend towards cloud-based databases. This is likely due to the ease of use and scalability of cloud-based databases.</a:t>
            </a:r>
          </a:p>
          <a:p>
            <a:pPr algn="just"/>
            <a:r>
              <a:rPr lang="en-US" dirty="0"/>
              <a:t>There is also a growing interest in NoSQL databases. This is likely due to the flexibility and scalability of NoSQL databases.</a:t>
            </a:r>
          </a:p>
          <a:p>
            <a:pPr algn="just"/>
            <a:r>
              <a:rPr lang="en-US" dirty="0"/>
              <a:t>The traditional relational databases are still popular, but their popularity is declining. This is likely due to the limitations of relational databases for handling large amounts of unstructured data.</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a:normAutofit/>
          </a:bodyPr>
          <a:lstStyle/>
          <a:p>
            <a:pPr marL="0" indent="0">
              <a:buNone/>
            </a:pPr>
            <a:r>
              <a:rPr lang="en-US" sz="2200" dirty="0">
                <a:hlinkClick r:id="rId2"/>
              </a:rPr>
              <a:t>&lt;Dashboard Link&gt;</a:t>
            </a:r>
            <a:endParaRPr lang="en-US" sz="2200" dirty="0"/>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3"/>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pic>
        <p:nvPicPr>
          <p:cNvPr id="6" name="Picture 5">
            <a:extLst>
              <a:ext uri="{FF2B5EF4-FFF2-40B4-BE49-F238E27FC236}">
                <a16:creationId xmlns:a16="http://schemas.microsoft.com/office/drawing/2014/main" id="{C2C35B5F-4B26-4875-976B-968533984AE8}"/>
              </a:ext>
            </a:extLst>
          </p:cNvPr>
          <p:cNvPicPr>
            <a:picLocks noChangeAspect="1"/>
          </p:cNvPicPr>
          <p:nvPr/>
        </p:nvPicPr>
        <p:blipFill>
          <a:blip r:embed="rId2"/>
          <a:stretch>
            <a:fillRect/>
          </a:stretch>
        </p:blipFill>
        <p:spPr>
          <a:xfrm>
            <a:off x="1713323" y="1532501"/>
            <a:ext cx="8765353" cy="4938508"/>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pic>
        <p:nvPicPr>
          <p:cNvPr id="5" name="Content Placeholder 4">
            <a:extLst>
              <a:ext uri="{FF2B5EF4-FFF2-40B4-BE49-F238E27FC236}">
                <a16:creationId xmlns:a16="http://schemas.microsoft.com/office/drawing/2014/main" id="{7F0974BF-FC7A-48BB-B6E5-7AC4CAA3D8F0}"/>
              </a:ext>
            </a:extLst>
          </p:cNvPr>
          <p:cNvPicPr>
            <a:picLocks noGrp="1" noChangeAspect="1"/>
          </p:cNvPicPr>
          <p:nvPr>
            <p:ph idx="1"/>
          </p:nvPr>
        </p:nvPicPr>
        <p:blipFill>
          <a:blip r:embed="rId2"/>
          <a:stretch>
            <a:fillRect/>
          </a:stretch>
        </p:blipFill>
        <p:spPr>
          <a:xfrm>
            <a:off x="1558456" y="1367524"/>
            <a:ext cx="8894479" cy="4985568"/>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pic>
        <p:nvPicPr>
          <p:cNvPr id="5" name="Content Placeholder 4">
            <a:extLst>
              <a:ext uri="{FF2B5EF4-FFF2-40B4-BE49-F238E27FC236}">
                <a16:creationId xmlns:a16="http://schemas.microsoft.com/office/drawing/2014/main" id="{5C8E7A09-7AE1-4E72-B932-42D1DFB361E1}"/>
              </a:ext>
            </a:extLst>
          </p:cNvPr>
          <p:cNvPicPr>
            <a:picLocks noGrp="1" noChangeAspect="1"/>
          </p:cNvPicPr>
          <p:nvPr>
            <p:ph idx="1"/>
          </p:nvPr>
        </p:nvPicPr>
        <p:blipFill>
          <a:blip r:embed="rId3"/>
          <a:stretch>
            <a:fillRect/>
          </a:stretch>
        </p:blipFill>
        <p:spPr>
          <a:xfrm>
            <a:off x="1645921" y="1383108"/>
            <a:ext cx="8833898" cy="4929524"/>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a:lstStyle/>
          <a:p>
            <a:endParaRPr lang="en-US" dirty="0"/>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496682"/>
            <a:ext cx="5181600" cy="4816654"/>
          </a:xfrm>
        </p:spPr>
        <p:txBody>
          <a:bodyPr>
            <a:noAutofit/>
          </a:bodyPr>
          <a:lstStyle/>
          <a:p>
            <a:pPr marL="0" indent="0" algn="just">
              <a:buNone/>
            </a:pPr>
            <a:r>
              <a:rPr lang="en-US" sz="1400" b="1" dirty="0"/>
              <a:t>Findings</a:t>
            </a:r>
          </a:p>
          <a:p>
            <a:pPr algn="just"/>
            <a:r>
              <a:rPr lang="en-US" sz="1400" dirty="0"/>
              <a:t>TypeScript and Python are gaining popularity with a 20% and 15% increase in interest, respectively.</a:t>
            </a:r>
          </a:p>
          <a:p>
            <a:pPr algn="just"/>
            <a:r>
              <a:rPr lang="en-US" sz="1400" dirty="0"/>
              <a:t>Go, Kotlin, and Rust are emerging as popular programming languages known for their performance and safety features.</a:t>
            </a:r>
          </a:p>
          <a:p>
            <a:pPr algn="just"/>
            <a:r>
              <a:rPr lang="en-US" sz="1400" dirty="0"/>
              <a:t>Redis and Elasticsearch are experiencing a 25% and 20% increase in interest, respectively, due to their high performance and full-text search capabilities.</a:t>
            </a:r>
          </a:p>
          <a:p>
            <a:pPr algn="just"/>
            <a:r>
              <a:rPr lang="en-US" sz="1400" dirty="0"/>
              <a:t>PostgreSQL and MongoDB are gaining more interest with a 15% and 10% increase, respectively, for their stability and popularity in their respective domains.</a:t>
            </a:r>
          </a:p>
          <a:p>
            <a:pPr algn="just"/>
            <a:r>
              <a:rPr lang="en-US" sz="1400" dirty="0"/>
              <a:t>Slack and Windows are experiencing a significant drop in interest with a 20% and 15% decrease, respectively, due to the rise of alternative chat platforms and operating systems.</a:t>
            </a:r>
          </a:p>
          <a:p>
            <a:pPr algn="just"/>
            <a:r>
              <a:rPr lang="en-US" sz="1400" dirty="0"/>
              <a:t>Vue.js and React.js are gaining substantial interest with a 30% and 25% increase, respectively, for their ease of use and performance in front-end development.</a:t>
            </a:r>
          </a:p>
          <a:p>
            <a:pPr algn="just"/>
            <a:r>
              <a:rPr lang="en-US" sz="1400" dirty="0"/>
              <a:t>Other frameworks like AngularJS, Ember.js, and Svelte.js are also gaining popularity due to their performance, scalability, and ease of use.</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501693"/>
            <a:ext cx="5181600" cy="4351338"/>
          </a:xfrm>
        </p:spPr>
        <p:txBody>
          <a:bodyPr>
            <a:noAutofit/>
          </a:bodyPr>
          <a:lstStyle/>
          <a:p>
            <a:pPr marL="0" indent="0" algn="just">
              <a:buNone/>
            </a:pPr>
            <a:r>
              <a:rPr lang="en-US" sz="1400" b="1" dirty="0"/>
              <a:t>Implications</a:t>
            </a:r>
            <a:endParaRPr lang="en-US" sz="1400" dirty="0"/>
          </a:p>
          <a:p>
            <a:pPr algn="just"/>
            <a:r>
              <a:rPr lang="en-US" sz="1400" dirty="0"/>
              <a:t>JavaScript and HTML/CSS: These are still the most popular programming languages for web development, so it is important to continue to staff enough people with these skills. However, businesses should also start to employ more people with TypeScript and Python skills, as these languages are becoming increasingly popular.</a:t>
            </a:r>
          </a:p>
          <a:p>
            <a:pPr algn="just"/>
            <a:r>
              <a:rPr lang="en-US" sz="1400" dirty="0"/>
              <a:t>Databases: Redis, Elasticsearch, PostgreSQL, and MongoDB are all gaining more interest, so businesses should start to employ more people with skills in these databases.</a:t>
            </a:r>
          </a:p>
          <a:p>
            <a:pPr algn="just"/>
            <a:r>
              <a:rPr lang="en-US" sz="1400" dirty="0"/>
              <a:t>Web frameworks: Vue.js and React.js are both gaining popularity, so businesses should start to employ more people with skills in these frameworks.</a:t>
            </a:r>
          </a:p>
          <a:p>
            <a:pPr algn="just"/>
            <a:r>
              <a:rPr lang="en-US" sz="1400" dirty="0"/>
              <a:t>Operating systems: Linux is still the most popular operating system for servers, so businesses should continue to staff enough people with Linux skills. However, businesses should also start to employ more people with skills in Docker, AWS, and Android.</a:t>
            </a:r>
          </a:p>
          <a:p>
            <a:pPr algn="just"/>
            <a:r>
              <a:rPr lang="en-US" sz="1400" dirty="0"/>
              <a:t>Chat platforms: Slack is losing popularity, so businesses should start to make reductions in the number of people with Slack skills. Windows is also losing popularity, so businesses should start to make reductions in the number of people with Windows skills.</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325511" y="1825625"/>
            <a:ext cx="7028290" cy="4351338"/>
          </a:xfrm>
        </p:spPr>
        <p:txBody>
          <a:bodyPr>
            <a:normAutofit/>
          </a:bodyPr>
          <a:lstStyle/>
          <a:p>
            <a:pPr algn="just"/>
            <a:r>
              <a:rPr lang="en-US" sz="2000" dirty="0"/>
              <a:t>The tech industry is constantly changing, and businesses need to be aware of the latest trends in order to stay competitive. There are a number of emerging trends in the tech industry, including the increasing popularity of TypeScript, Python, and Go; the growing interest in NoSQL databases; the decreasing popularity of Slack and Windows; and the increasing popularity of Vue.js and React.js.</a:t>
            </a:r>
          </a:p>
          <a:p>
            <a:pPr algn="just"/>
            <a:r>
              <a:rPr lang="en-US" sz="2000" dirty="0"/>
              <a:t>Businesses need to start to adapt to these trends by employing more people with skills in these technologies. They also need to invest in training and development for their employees to ensure that they have the skills they need to stay ahead of the curve. </a:t>
            </a:r>
          </a:p>
          <a:p>
            <a:pPr algn="just"/>
            <a:r>
              <a:rPr lang="en-US" sz="2000" dirty="0"/>
              <a:t>Finally, businesses need to be flexible and adaptable in order to adapt to the changing landscape of the tech industry.</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
        <p:nvSpPr>
          <p:cNvPr id="7" name="Content Placeholder 6">
            <a:extLst>
              <a:ext uri="{FF2B5EF4-FFF2-40B4-BE49-F238E27FC236}">
                <a16:creationId xmlns:a16="http://schemas.microsoft.com/office/drawing/2014/main" id="{335DA23E-845F-4965-8F35-9A6A207B5AE5}"/>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graphicFrame>
        <p:nvGraphicFramePr>
          <p:cNvPr id="4" name="Chart 3">
            <a:extLst>
              <a:ext uri="{FF2B5EF4-FFF2-40B4-BE49-F238E27FC236}">
                <a16:creationId xmlns:a16="http://schemas.microsoft.com/office/drawing/2014/main" id="{403E16BD-5BA2-4DBA-9D35-6508FF39A250}"/>
              </a:ext>
            </a:extLst>
          </p:cNvPr>
          <p:cNvGraphicFramePr>
            <a:graphicFrameLocks/>
          </p:cNvGraphicFramePr>
          <p:nvPr>
            <p:extLst>
              <p:ext uri="{D42A27DB-BD31-4B8C-83A1-F6EECF244321}">
                <p14:modId xmlns:p14="http://schemas.microsoft.com/office/powerpoint/2010/main" val="2081015344"/>
              </p:ext>
            </p:extLst>
          </p:nvPr>
        </p:nvGraphicFramePr>
        <p:xfrm>
          <a:off x="2452594" y="1587478"/>
          <a:ext cx="7286811" cy="437208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graphicFrame>
        <p:nvGraphicFramePr>
          <p:cNvPr id="4" name="Chart 3">
            <a:extLst>
              <a:ext uri="{FF2B5EF4-FFF2-40B4-BE49-F238E27FC236}">
                <a16:creationId xmlns:a16="http://schemas.microsoft.com/office/drawing/2014/main" id="{90B663D8-F9C0-4CFB-9BCA-EA3DA4439ACE}"/>
              </a:ext>
            </a:extLst>
          </p:cNvPr>
          <p:cNvGraphicFramePr>
            <a:graphicFrameLocks/>
          </p:cNvGraphicFramePr>
          <p:nvPr>
            <p:extLst>
              <p:ext uri="{D42A27DB-BD31-4B8C-83A1-F6EECF244321}">
                <p14:modId xmlns:p14="http://schemas.microsoft.com/office/powerpoint/2010/main" val="3641531101"/>
              </p:ext>
            </p:extLst>
          </p:nvPr>
        </p:nvGraphicFramePr>
        <p:xfrm>
          <a:off x="2678519" y="1598357"/>
          <a:ext cx="7085683" cy="42514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17399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5398-7B12-4918-A7AA-8B662A191FD3}"/>
              </a:ext>
            </a:extLst>
          </p:cNvPr>
          <p:cNvSpPr>
            <a:spLocks noGrp="1"/>
          </p:cNvSpPr>
          <p:nvPr>
            <p:ph type="title"/>
          </p:nvPr>
        </p:nvSpPr>
        <p:spPr/>
        <p:txBody>
          <a:bodyPr/>
          <a:lstStyle/>
          <a:p>
            <a:r>
              <a:rPr lang="en-US" dirty="0"/>
              <a:t>ADDITIONAL VISUALS</a:t>
            </a:r>
          </a:p>
        </p:txBody>
      </p:sp>
      <p:pic>
        <p:nvPicPr>
          <p:cNvPr id="1028" name="Picture 4">
            <a:extLst>
              <a:ext uri="{FF2B5EF4-FFF2-40B4-BE49-F238E27FC236}">
                <a16:creationId xmlns:a16="http://schemas.microsoft.com/office/drawing/2014/main" id="{812BA2EF-86F9-4F38-88CA-460760BD86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973" y="1927762"/>
            <a:ext cx="4967453" cy="39480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B909F03-AD08-4713-B967-CF8776680D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6227" y="1927762"/>
            <a:ext cx="5257800" cy="4142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0769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5398-7B12-4918-A7AA-8B662A191FD3}"/>
              </a:ext>
            </a:extLst>
          </p:cNvPr>
          <p:cNvSpPr>
            <a:spLocks noGrp="1"/>
          </p:cNvSpPr>
          <p:nvPr>
            <p:ph type="title"/>
          </p:nvPr>
        </p:nvSpPr>
        <p:spPr/>
        <p:txBody>
          <a:bodyPr/>
          <a:lstStyle/>
          <a:p>
            <a:r>
              <a:rPr lang="en-US" dirty="0"/>
              <a:t>ADDITIONAL VISUALS</a:t>
            </a:r>
          </a:p>
        </p:txBody>
      </p:sp>
      <p:pic>
        <p:nvPicPr>
          <p:cNvPr id="2050" name="Picture 2">
            <a:extLst>
              <a:ext uri="{FF2B5EF4-FFF2-40B4-BE49-F238E27FC236}">
                <a16:creationId xmlns:a16="http://schemas.microsoft.com/office/drawing/2014/main" id="{4F50A30D-C02F-4E0D-A8EA-27AB695A5C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0164" y="1690688"/>
            <a:ext cx="5033134" cy="5111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994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531426"/>
            <a:ext cx="7546466" cy="4750104"/>
          </a:xfrm>
        </p:spPr>
        <p:txBody>
          <a:bodyPr>
            <a:noAutofit/>
          </a:bodyPr>
          <a:lstStyle/>
          <a:p>
            <a:pPr algn="just"/>
            <a:r>
              <a:rPr lang="en-US" sz="1800" dirty="0"/>
              <a:t>In the rapidly evolving fields of IT and business consulting, staying abreast of the latest skills and trends is crucial for remaining competitive. By identifying future skill requirements and trends, organizations can make informed data-driven decisions regarding hiring and budget allocation.</a:t>
            </a:r>
          </a:p>
          <a:p>
            <a:pPr algn="just"/>
            <a:r>
              <a:rPr lang="en-US" sz="1800" dirty="0"/>
              <a:t>This presentation aims to showcase the current and future trends in Programming Languages, Databases, Platforms, and </a:t>
            </a:r>
            <a:r>
              <a:rPr lang="en-US" sz="1800" dirty="0" err="1"/>
              <a:t>WebFrameworks</a:t>
            </a:r>
            <a:r>
              <a:rPr lang="en-US" sz="1800" dirty="0"/>
              <a:t>. Understanding these trends will help organizations anticipate the skill sets that will be in demand and align their strategies accordingly.</a:t>
            </a:r>
          </a:p>
          <a:p>
            <a:pPr algn="just"/>
            <a:r>
              <a:rPr lang="en-US" sz="1800" dirty="0"/>
              <a:t>Key points to be covered in the presentation:</a:t>
            </a:r>
          </a:p>
          <a:p>
            <a:pPr lvl="1" algn="just"/>
            <a:r>
              <a:rPr lang="en-US" sz="1600" b="1" dirty="0"/>
              <a:t>Importance of staying updated: </a:t>
            </a:r>
            <a:r>
              <a:rPr lang="en-US" sz="1600" dirty="0"/>
              <a:t>Highlight the ever-changing nature of the IT and business consulting landscape and the significance of keeping pace with evolving technologies.</a:t>
            </a:r>
          </a:p>
          <a:p>
            <a:pPr lvl="1" algn="just"/>
            <a:r>
              <a:rPr lang="en-US" sz="1600" b="1" dirty="0"/>
              <a:t>Future skill requirements: </a:t>
            </a:r>
            <a:r>
              <a:rPr lang="en-US" sz="1600" dirty="0"/>
              <a:t>Explore the emerging skills and capabilities that will be in high demand in the coming years. This includes a focus on programming languages, databases, platforms, and web frameworks.</a:t>
            </a:r>
          </a:p>
          <a:p>
            <a:pPr lvl="1" algn="just"/>
            <a:r>
              <a:rPr lang="en-US" sz="1600" b="1" dirty="0"/>
              <a:t>Data-driven decision-making: </a:t>
            </a:r>
            <a:r>
              <a:rPr lang="en-US" sz="1600" dirty="0"/>
              <a:t>Emphasize the value of making informed decisions based on data and trends. Showcase how identifying future skill requirements can assist in making strategic hiring and budgetary decisions.</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3"/>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sz="2000" dirty="0"/>
              <a:t>This presentation is specifically tailored for stakeholders and business decision-makers within our global IT and business consulting services firm. </a:t>
            </a:r>
          </a:p>
          <a:p>
            <a:pPr algn="just"/>
            <a:r>
              <a:rPr lang="en-US" sz="2000" dirty="0"/>
              <a:t>Its primary objective is to assist in identifying future skill requirements in the ever-evolving IT sector, enabling our organization to stay ahead of the curve and maintain a competitive edge.</a:t>
            </a:r>
          </a:p>
          <a:p>
            <a:pPr algn="just"/>
            <a:r>
              <a:rPr lang="en-US" sz="2000" dirty="0"/>
              <a:t>By delivering this presentation, we aim to equip our stakeholders and decision-makers with the knowledge and insights necessary to make informed decisions.</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534602"/>
            <a:ext cx="7068725" cy="4642361"/>
          </a:xfrm>
        </p:spPr>
        <p:txBody>
          <a:bodyPr>
            <a:normAutofit fontScale="92500" lnSpcReduction="20000"/>
          </a:bodyPr>
          <a:lstStyle/>
          <a:p>
            <a:pPr algn="just"/>
            <a:r>
              <a:rPr lang="en-US" sz="1600" dirty="0"/>
              <a:t>Using a carefully curated subset of the Stack Overflow dataset, we conducted a thorough data wrangling process to ensure data quality. This involved removing duplicate entries, imputing missing values, and normalizing the data for further analysis.</a:t>
            </a:r>
          </a:p>
          <a:p>
            <a:pPr algn="just"/>
            <a:r>
              <a:rPr lang="en-US" sz="1600" dirty="0"/>
              <a:t>To gain valuable insights from the dataset, we performed exploratory analysis to understand the distribution of the data, identify outliers, and explore correlations between different columns. This exploratory analysis provided a solid foundation for our subsequent analyses and visualizations.</a:t>
            </a:r>
          </a:p>
          <a:p>
            <a:pPr algn="just"/>
            <a:r>
              <a:rPr lang="en-US" sz="1600" dirty="0"/>
              <a:t>Visualizations played a pivotal role in presenting the data in an easily understandable format. We leveraged various visualization techniques to showcase the distribution of data, explore relationships between different features, and compare different aspects of the dataset. The visualizations enabled us to highlight key trends, patterns, and anomalies present in the data.</a:t>
            </a:r>
          </a:p>
          <a:p>
            <a:pPr algn="just"/>
            <a:r>
              <a:rPr lang="en-US" sz="1600" dirty="0"/>
              <a:t>Furthermore, we downloaded two additional files, which were also modified subsets of the Stack Overflow dataset. These files provided valuable information for the creation of the "Current Technology Usage," "Future Technology Trends," and "Demographics" slides. Using Cognos Dashboard Embedded (CDE), we leveraged its powerful features to develop visually appealing and interactive slides that effectively communicate the insights derived from the data.</a:t>
            </a:r>
          </a:p>
          <a:p>
            <a:pPr algn="just"/>
            <a:r>
              <a:rPr lang="en-US" sz="1600" dirty="0"/>
              <a:t>Through this comprehensive approach of data wrangling, exploratory analysis, visualization, and CDE utilization, we aim to provide stakeholders with a deep understanding of the current technology landscape, emerging trends, and the demographics of interest. These insights will empower informed decision-making, helping our organization stay at the forefront of the rapidly evolving IT industry.</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3"/>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pic>
        <p:nvPicPr>
          <p:cNvPr id="6" name="Picture 5">
            <a:extLst>
              <a:ext uri="{FF2B5EF4-FFF2-40B4-BE49-F238E27FC236}">
                <a16:creationId xmlns:a16="http://schemas.microsoft.com/office/drawing/2014/main" id="{403FE9DB-5944-44AD-B827-91AFE0CB2012}"/>
              </a:ext>
            </a:extLst>
          </p:cNvPr>
          <p:cNvPicPr>
            <a:picLocks noChangeAspect="1"/>
          </p:cNvPicPr>
          <p:nvPr/>
        </p:nvPicPr>
        <p:blipFill>
          <a:blip r:embed="rId3"/>
          <a:stretch>
            <a:fillRect/>
          </a:stretch>
        </p:blipFill>
        <p:spPr>
          <a:xfrm>
            <a:off x="153592" y="2608920"/>
            <a:ext cx="5866209" cy="3159182"/>
          </a:xfrm>
          <a:prstGeom prst="rect">
            <a:avLst/>
          </a:prstGeom>
        </p:spPr>
      </p:pic>
      <p:pic>
        <p:nvPicPr>
          <p:cNvPr id="8" name="Picture 7">
            <a:extLst>
              <a:ext uri="{FF2B5EF4-FFF2-40B4-BE49-F238E27FC236}">
                <a16:creationId xmlns:a16="http://schemas.microsoft.com/office/drawing/2014/main" id="{27EBFE40-AEB3-49EF-908C-F6F4DB3E9E1F}"/>
              </a:ext>
            </a:extLst>
          </p:cNvPr>
          <p:cNvPicPr>
            <a:picLocks noChangeAspect="1"/>
          </p:cNvPicPr>
          <p:nvPr/>
        </p:nvPicPr>
        <p:blipFill>
          <a:blip r:embed="rId4"/>
          <a:stretch>
            <a:fillRect/>
          </a:stretch>
        </p:blipFill>
        <p:spPr>
          <a:xfrm>
            <a:off x="6172200" y="2608920"/>
            <a:ext cx="5712558" cy="3158206"/>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pPr algn="just"/>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690688"/>
            <a:ext cx="5181600" cy="4351338"/>
          </a:xfrm>
        </p:spPr>
        <p:txBody>
          <a:bodyPr>
            <a:noAutofit/>
          </a:bodyPr>
          <a:lstStyle/>
          <a:p>
            <a:pPr marL="0" indent="0" algn="just">
              <a:buNone/>
            </a:pPr>
            <a:r>
              <a:rPr lang="en-US" sz="2400" b="1" dirty="0"/>
              <a:t>Findings</a:t>
            </a:r>
          </a:p>
          <a:p>
            <a:pPr algn="just"/>
            <a:r>
              <a:rPr lang="en-US" sz="2400" dirty="0"/>
              <a:t>JavaScript continue to be the most popular programming languages for this year and next. </a:t>
            </a:r>
          </a:p>
          <a:p>
            <a:pPr algn="just"/>
            <a:r>
              <a:rPr lang="en-US" sz="2400" dirty="0"/>
              <a:t>Python and TypeScript have gained more interest for next year. </a:t>
            </a:r>
          </a:p>
          <a:p>
            <a:pPr algn="just"/>
            <a:r>
              <a:rPr lang="en-US" sz="2400" dirty="0"/>
              <a:t>Whereas interest in SQL, HTML/CSS and Bash/Shell/PowerShell has decreased. </a:t>
            </a:r>
          </a:p>
          <a:p>
            <a:pPr marL="0" indent="0" algn="just">
              <a:buNone/>
            </a:pPr>
            <a:endParaRPr lang="en-US" sz="2400"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690688"/>
            <a:ext cx="5181600" cy="4351338"/>
          </a:xfrm>
        </p:spPr>
        <p:txBody>
          <a:bodyPr>
            <a:noAutofit/>
          </a:bodyPr>
          <a:lstStyle/>
          <a:p>
            <a:pPr marL="0" indent="0" algn="just">
              <a:buNone/>
            </a:pPr>
            <a:r>
              <a:rPr lang="en-US" sz="2400" b="1" dirty="0"/>
              <a:t>Implications</a:t>
            </a:r>
          </a:p>
          <a:p>
            <a:pPr algn="just"/>
            <a:r>
              <a:rPr lang="en-US" sz="2400" dirty="0"/>
              <a:t>JavaScript is still the most popular programming language, but Python and TypeScript are gaining popularity as well imply that there’s a trend in career using these languages.</a:t>
            </a:r>
          </a:p>
          <a:p>
            <a:pPr algn="just"/>
            <a:r>
              <a:rPr lang="en-US" sz="2400" dirty="0"/>
              <a:t>The interest in SQL, HTML/CSS, and Bash/Shell/PowerShell is decreasing and it implies that the interest is become fainted.</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pic>
        <p:nvPicPr>
          <p:cNvPr id="5" name="Picture 4">
            <a:extLst>
              <a:ext uri="{FF2B5EF4-FFF2-40B4-BE49-F238E27FC236}">
                <a16:creationId xmlns:a16="http://schemas.microsoft.com/office/drawing/2014/main" id="{DEE043CF-C376-4EA5-A281-0512AFD4666A}"/>
              </a:ext>
            </a:extLst>
          </p:cNvPr>
          <p:cNvPicPr>
            <a:picLocks noChangeAspect="1"/>
          </p:cNvPicPr>
          <p:nvPr/>
        </p:nvPicPr>
        <p:blipFill>
          <a:blip r:embed="rId3"/>
          <a:stretch>
            <a:fillRect/>
          </a:stretch>
        </p:blipFill>
        <p:spPr>
          <a:xfrm>
            <a:off x="273843" y="2513380"/>
            <a:ext cx="5537230" cy="3070380"/>
          </a:xfrm>
          <a:prstGeom prst="rect">
            <a:avLst/>
          </a:prstGeom>
        </p:spPr>
      </p:pic>
      <p:pic>
        <p:nvPicPr>
          <p:cNvPr id="6" name="Picture 5">
            <a:extLst>
              <a:ext uri="{FF2B5EF4-FFF2-40B4-BE49-F238E27FC236}">
                <a16:creationId xmlns:a16="http://schemas.microsoft.com/office/drawing/2014/main" id="{1F85925E-746F-4D42-8EBF-AABAC5423312}"/>
              </a:ext>
            </a:extLst>
          </p:cNvPr>
          <p:cNvPicPr>
            <a:picLocks noChangeAspect="1"/>
          </p:cNvPicPr>
          <p:nvPr/>
        </p:nvPicPr>
        <p:blipFill>
          <a:blip r:embed="rId4"/>
          <a:stretch>
            <a:fillRect/>
          </a:stretch>
        </p:blipFill>
        <p:spPr>
          <a:xfrm>
            <a:off x="6380928" y="2513380"/>
            <a:ext cx="5693705" cy="3142828"/>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Boardroom</Template>
  <TotalTime>694</TotalTime>
  <Words>1118</Words>
  <Application>Microsoft Office PowerPoint</Application>
  <PresentationFormat>Widescreen</PresentationFormat>
  <Paragraphs>105</Paragraphs>
  <Slides>22</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Helv</vt:lpstr>
      <vt:lpstr>IBM Plex Mono SemiBold</vt:lpstr>
      <vt:lpstr>IBM Plex Mono Text</vt:lpstr>
      <vt:lpstr>SLIDE_TEMPLATE_skill_network</vt:lpstr>
      <vt:lpstr>Stack Overflow Developer Survey Report &amp; Analysis</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 JOB POSTINGS</vt:lpstr>
      <vt:lpstr>POPULAR LANGUAGES</vt:lpstr>
      <vt:lpstr>ADDITIONAL VISUALS</vt:lpstr>
      <vt:lpstr>ADDITIONAL VISUALS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Manh Tien Nguyen</cp:lastModifiedBy>
  <cp:revision>30</cp:revision>
  <dcterms:created xsi:type="dcterms:W3CDTF">2020-10-28T18:29:43Z</dcterms:created>
  <dcterms:modified xsi:type="dcterms:W3CDTF">2023-06-28T23:47:36Z</dcterms:modified>
</cp:coreProperties>
</file>