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穴吹" initials="穴吹" lastIdx="1" clrIdx="0">
    <p:extLst>
      <p:ext uri="{19B8F6BF-5375-455C-9EA6-DF929625EA0E}">
        <p15:presenceInfo xmlns:p15="http://schemas.microsoft.com/office/powerpoint/2012/main" userId="穴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7T09:43:12.667" idx="1">
    <p:pos x="10" y="10"/>
    <p:text>これは一部のプログラムインターフェイス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93355-4651-4CF3-A410-889A2CBC3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0C7E8C-77E0-4E45-BB1E-166A5B4B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A24E04-F33E-44EA-8B51-24A3ECA0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82545-5DAE-428F-8882-34646EBB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19BC35-BF6C-4C80-9920-90FACB30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74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A0E14-FD98-484F-853A-01140114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5D843E-13B4-4D5D-80E7-0A0F2D37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CEA061-A814-4782-8D1F-B7F4A4EB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F0355-FFB0-4611-B9DA-DA787DE6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018F3-8B30-4159-A57D-C9D2A95C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1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26B354-6C05-469C-9078-06EFF74BB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4C9767-834F-466C-A5DE-F84E5A82B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9B183-BDD2-429C-9528-B529BAD9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D6348-9072-41CD-B59E-2377F1F8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CE982-A676-47EC-85C0-58102710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60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1828A-7334-4CFE-B166-CDBACE17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E4098-7F3F-47CD-B906-2014672E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B62AF-CCED-4EA4-8390-B80DD851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11C0C-0371-492A-99AA-19869BE6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49017-113D-4E01-9A68-2D4CC5D5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1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13C7C-B7AB-4836-8147-8A90B3B2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03C21C-F84E-42BB-B8E5-E390A5AB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040A7-D505-42A6-9B82-BD484ADE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DFE28-1D58-4951-BCBB-433B5FE0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3C561D-A83C-437F-8AE5-DF43C5F0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71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FC42B-051D-41D8-AFDD-D5B46125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C0FCF-46C7-4D80-B58C-068057901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0AA0DD-786F-4C99-BC51-6B38436B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25E47A-EC18-4CE3-87E2-8BD475D5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48B48F-382C-4265-B169-506CE47B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516378-900A-4372-BC9F-6923E7E7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7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DACEE-F325-43FF-BC45-8B4F56BF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370B48-30DF-4601-A322-CC1A1234D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19F309-AD34-45D5-B319-CE7669A4D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45D3AF-D8DC-474B-A036-7CC5E8282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690740-F245-4A8C-A5C1-A0549B788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369852-D246-46B9-B531-7503C5A5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4C85C0-BF01-428D-91A7-34748A65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34454-AC1A-42F3-9804-40709A55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8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044C7-4C87-460B-B668-23A98F4F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68028B-D99B-4D3B-8ACA-104AEB59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A7F7C1-724E-48E6-AD05-7B54E947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111931-8D83-457E-9793-DBEB7591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4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62E87F-725B-45B6-86E3-8F9718A7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83037E-05E3-4A54-9873-F8E172F3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CF7E4E-E063-43CD-8686-EA32D6CD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9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0D7AD-F8BD-481B-B6AE-9B8761AD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BBFC3-8442-41BB-83BA-8D839B24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C9EF5-6749-40EE-9E61-1E560E1F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C90DCF-106C-4EBF-9D2B-9A9E5533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09A93-5530-4725-B5BE-A40FED20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50DE1F-2F31-4933-81BB-FC4C7C8C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5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EC826-8A05-4EC7-ACD3-FFDC12D8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BF9BA6-BBA7-4F29-B9B1-FF7273388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A7F9F6-2CEF-4615-8322-C82599CC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6B2D02-66F0-40CD-9E3A-092C1F5E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3E0AA8-84EC-4050-9700-8374EC7B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64A85-132C-4236-B703-6E2797D5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60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DBB01E-08D3-4DD5-A719-217D9533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76F97-6276-49BB-B586-42EBD09E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00D39-FAB0-4DC8-A7BA-9CFA6C2FA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23C0-CFE5-4E59-A445-8EC654C8A5A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43732-536F-4E7D-A57A-3236DE70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EEE5A-B949-49FB-93CC-FA00BAE60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BA8A-B309-460D-966E-166661A99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6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E33F968-D5BA-4245-A077-E8A23B288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9E3FA28-6AC0-4B79-9B99-7694BFE90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2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017DB9-301F-4129-8B2F-F27DBD6F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CEEB052-D808-4F32-AC22-D9CDFCF36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9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68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穴吹</dc:creator>
  <cp:lastModifiedBy>穴吹</cp:lastModifiedBy>
  <cp:revision>2</cp:revision>
  <dcterms:created xsi:type="dcterms:W3CDTF">2025-01-17T00:45:33Z</dcterms:created>
  <dcterms:modified xsi:type="dcterms:W3CDTF">2025-01-17T00:52:08Z</dcterms:modified>
</cp:coreProperties>
</file>