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9D189-59E7-4505-988C-B14351675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5397A0-194B-43B2-AA64-A4700ED24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F4709-7CDE-426B-8FA9-63CAE9E42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5178-AE02-4187-9037-C54A3EA62E72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C13FC-01C1-4EF6-B6A3-A2ED2FFA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2D4A0-4183-4C85-A00F-307EDCF35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A2B4-1C51-4877-B933-75C66542F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70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D9DBB-901B-475D-A3C8-C2640C7F1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52720-1209-4CC0-B465-C22FEFA9B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7BB8A-4381-4D03-AE03-194E70F63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5178-AE02-4187-9037-C54A3EA62E72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CD808-071B-4278-A8E2-BA80EAD66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96742-84FB-4BDD-9215-0703067D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A2B4-1C51-4877-B933-75C66542F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95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C3B743-EDCB-4F9F-AAAA-862CC504A0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231076-07EA-42D8-A1C3-CD863660E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0543F-C156-4639-8DC5-6683C6CDF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5178-AE02-4187-9037-C54A3EA62E72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198A4-C067-4D97-A616-3AD2C47EB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79EB-5FFA-4F7E-808E-F950C5C11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A2B4-1C51-4877-B933-75C66542F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12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3020F-A244-4E5F-8451-D5C0CACD7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911C4-DAFC-4D95-9313-81D314A4E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8AA87-D3E1-46CE-8628-274738CC2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5178-AE02-4187-9037-C54A3EA62E72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B7C4-B845-4240-BEB0-6BC5033CF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9A38B-4FF8-495A-97B5-FE737E264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A2B4-1C51-4877-B933-75C66542F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09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C8BF8-BB2D-45E8-9F8B-D8C363F5B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ABFC8-5E97-4F15-9AE1-3EAEC6D9F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6155C-00E3-4213-B0E3-9D2EA50B3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5178-AE02-4187-9037-C54A3EA62E72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D0DFB-EDFF-4C3B-A2A8-376E1514E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6AB62-7261-4305-9437-4974CF323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A2B4-1C51-4877-B933-75C66542F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31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BF344-FDD3-4BDC-87C5-54D75339B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CA868-B5CF-471B-BBC2-E67D40B311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6F0D4-D3E8-4F56-8411-16D1B23BB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76453-F3B7-45CA-BF0A-B4E2CBD87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5178-AE02-4187-9037-C54A3EA62E72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FBAFA-D18D-4036-B88A-14748E709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AE04B-7F34-4D84-89D2-D3E5A6C7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A2B4-1C51-4877-B933-75C66542F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6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A224A-4D5B-4DCF-9325-2D5CCEFBA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0B4E4-ED70-494F-82BC-793B4E8C9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FA43A5-7DC1-4FBD-9F8C-85ACB9B6D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FF9AAC-D340-42B3-A8AF-1A58EEC75E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913D1E-F7B8-4B9B-81AF-E82B000098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B74B9B-0FCB-4705-93D8-3EAC672AB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5178-AE02-4187-9037-C54A3EA62E72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194BAD-CE3D-4341-BCB8-5513209EB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ED8850-687F-4180-B385-7AE5C8B42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A2B4-1C51-4877-B933-75C66542F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2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62FAF-A3F4-403C-AE1E-EB870BCF1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601BF5-D7D5-4B26-816D-B5C5D8164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5178-AE02-4187-9037-C54A3EA62E72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E20A6-04D3-4D11-8707-0AC3236BB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E47108-25EE-4DCF-B6D1-FEF12D64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A2B4-1C51-4877-B933-75C66542F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4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F6290F-D925-46F6-A1BD-13858CDDE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5178-AE02-4187-9037-C54A3EA62E72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CF2902-25F1-48BC-90AA-A705A183F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5D409-BDC6-4F2D-9711-F75FE2D1F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A2B4-1C51-4877-B933-75C66542F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60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1BEC4-0B62-448E-9E1E-9448512E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2A41C-DA54-456B-8EAD-0D8DCFB42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7E2E91-11D5-4EA1-9339-DB6019BAE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B04EC-E745-48E9-BA82-AFC451DFF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5178-AE02-4187-9037-C54A3EA62E72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CEA05-1014-4E40-BE27-1107CB060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DF89C-287F-4C67-AC79-AD237F7C6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A2B4-1C51-4877-B933-75C66542F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44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9FA84-561B-4FC9-9278-CC0C554C6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D7351F-2552-4CB2-A84A-FAF3E011BF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F0DF58-C888-4ADA-8FD9-D3EB51673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2FDFC-8B17-4A61-AFB9-A05FF5474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5178-AE02-4187-9037-C54A3EA62E72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7B9A5-E42C-4234-AF92-8BF9AB3EB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81E4B-9964-496F-AE72-75C326E11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A2B4-1C51-4877-B933-75C66542F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90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66303B-508C-4B9B-BF8A-FF8E595A3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1C4A6-FCDD-41C6-9340-84381EC53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59A28-A208-4B2E-AA10-09682F518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15178-AE02-4187-9037-C54A3EA62E72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53F7F-E829-4799-BF4B-03203065D8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E9B4F-F3B6-4E6E-B8F0-0CC9059E73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4A2B4-1C51-4877-B933-75C66542F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10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180B5-13CA-4C22-BF99-2BE366CAD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9926"/>
            <a:ext cx="9144000" cy="1177202"/>
          </a:xfrm>
        </p:spPr>
        <p:txBody>
          <a:bodyPr>
            <a:normAutofit/>
          </a:bodyPr>
          <a:lstStyle/>
          <a:p>
            <a:r>
              <a:rPr lang="en-US" sz="6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MindX</a:t>
            </a:r>
            <a:r>
              <a:rPr lang="en-US" sz="6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JSB26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4C939F-E715-4E2F-B0C2-8D9060AD9C3E}"/>
              </a:ext>
            </a:extLst>
          </p:cNvPr>
          <p:cNvSpPr txBox="1">
            <a:spLocks/>
          </p:cNvSpPr>
          <p:nvPr/>
        </p:nvSpPr>
        <p:spPr>
          <a:xfrm>
            <a:off x="1524000" y="1607128"/>
            <a:ext cx="9144000" cy="8865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8E23241-3CA3-4A69-A05D-158138CE0EB6}"/>
              </a:ext>
            </a:extLst>
          </p:cNvPr>
          <p:cNvSpPr txBox="1">
            <a:spLocks/>
          </p:cNvSpPr>
          <p:nvPr/>
        </p:nvSpPr>
        <p:spPr>
          <a:xfrm>
            <a:off x="2396837" y="5403273"/>
            <a:ext cx="9144000" cy="8865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Nguyễn Minh Tiến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35603C-1885-4B43-BD8C-595D9710865B}"/>
              </a:ext>
            </a:extLst>
          </p:cNvPr>
          <p:cNvSpPr txBox="1">
            <a:spLocks/>
          </p:cNvSpPr>
          <p:nvPr/>
        </p:nvSpPr>
        <p:spPr>
          <a:xfrm>
            <a:off x="1524000" y="2985727"/>
            <a:ext cx="9144000" cy="8865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SocialBook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2267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A1A1F-B392-42A2-B6A6-D47E74637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898379"/>
          </a:xfrm>
        </p:spPr>
        <p:txBody>
          <a:bodyPr>
            <a:no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4B16A-1E6A-4BD7-B8B7-75B6ED0C4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0365"/>
            <a:ext cx="10515600" cy="4306598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Ý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clone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bè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Facebook. Instagram…) 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trống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1376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D5026-856A-4D3E-803B-C7E4BDBE9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23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6736-92CF-4E40-8ECE-74F073D2B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6182"/>
            <a:ext cx="10515600" cy="4860781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Facebook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đẹp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(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webchat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database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kia (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đẩy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database).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</a:p>
        </p:txBody>
      </p:sp>
    </p:spTree>
    <p:extLst>
      <p:ext uri="{BB962C8B-B14F-4D97-AF65-F5344CB8AC3E}">
        <p14:creationId xmlns:p14="http://schemas.microsoft.com/office/powerpoint/2010/main" val="714347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941F2-233E-4FD3-AAD6-87923E1BD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029C6-7F76-4E7A-9F5E-30F677824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9852"/>
            <a:ext cx="10515600" cy="3641581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google lo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78646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73916-B9BC-49B3-BC2B-0DF821247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845" y="378981"/>
            <a:ext cx="10924309" cy="826366"/>
          </a:xfrm>
        </p:spPr>
        <p:txBody>
          <a:bodyPr>
            <a:noAutofit/>
          </a:bodyPr>
          <a:lstStyle/>
          <a:p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en-US" sz="4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42006-0E29-41EB-9862-4FDDA81BC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309"/>
            <a:ext cx="10515600" cy="4777654"/>
          </a:xfrm>
        </p:spPr>
        <p:txBody>
          <a:bodyPr/>
          <a:lstStyle/>
          <a:p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chat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do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sài,không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đẹp,còn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Khi chat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chậm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 (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fail)</a:t>
            </a:r>
          </a:p>
          <a:p>
            <a:pPr lvl="2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video.</a:t>
            </a:r>
          </a:p>
          <a:p>
            <a:pPr lvl="2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0980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9D057-A83C-48E9-99F5-DF16C093D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464"/>
            <a:ext cx="10515600" cy="96491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D0B9B-3A83-4C73-ABB4-DF7A72952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9589561A-0842-440B-8DCE-21342E944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56279"/>
            <a:ext cx="10515600" cy="5771257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chemeClr val="bg1"/>
            </a:outerShdw>
            <a:reflection stA="9900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628643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499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MindX - JSB26</vt:lpstr>
      <vt:lpstr>I. Hình thành ý tưởng</vt:lpstr>
      <vt:lpstr>II. Kế hoạch và quy trình triển khai ý tưởng</vt:lpstr>
      <vt:lpstr>III. Những khó khăn khi làm dự án cuối khóa</vt:lpstr>
      <vt:lpstr>IV. Các ưu điểm và nhược điểm của trang web</vt:lpstr>
      <vt:lpstr>V. Trả lời các câu hỏi của ban giám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MindX - JSB26</dc:title>
  <dc:creator>K23A2 Nguyễn Minh Tiến</dc:creator>
  <cp:lastModifiedBy>K23A2 Nguyễn Minh Tiến</cp:lastModifiedBy>
  <cp:revision>1</cp:revision>
  <dcterms:created xsi:type="dcterms:W3CDTF">2021-12-24T12:18:35Z</dcterms:created>
  <dcterms:modified xsi:type="dcterms:W3CDTF">2021-12-24T14:16:34Z</dcterms:modified>
</cp:coreProperties>
</file>