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bd518e6f2_5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bd518e6f2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bd518e6f2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bd518e6f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d518e6f2_5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bd518e6f2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3eb4b760_1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3eb4b76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3eb4b760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3eb4b76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3eb4b760_1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3eb4b76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3eb4b760_1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3eb4b76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3eb4b760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c3eb4b7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3eb4b760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3eb4b7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d518e6f2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d518e6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d518e6f2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d518e6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bd518e6f2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bd518e6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d518e6f2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d518e6f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bd518e6f2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bd518e6f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bd518e6f2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bd518e6f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d518e6f2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d518e6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d518e6f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d518e6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3eb4b760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3eb4b7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d518e6f2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d518e6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d518e6f2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d518e6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3eb4b760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3eb4b76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d518e6f2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d518e6f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b="1">
                <a:solidFill>
                  <a:srgbClr val="000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0" name="Google Shape;30;p6"/>
          <p:cNvCxnSpPr/>
          <p:nvPr/>
        </p:nvCxnSpPr>
        <p:spPr>
          <a:xfrm>
            <a:off x="311700" y="1051317"/>
            <a:ext cx="8520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eople.eecs.berkeley.edu/~vazirani/algorithms/chap2.pdf" TargetMode="External"/><Relationship Id="rId4" Type="http://schemas.openxmlformats.org/officeDocument/2006/relationships/hyperlink" Target="https://en.wikipedia.org/wiki/Divide-and-conquer_algorithm" TargetMode="External"/><Relationship Id="rId5" Type="http://schemas.openxmlformats.org/officeDocument/2006/relationships/hyperlink" Target="https://www.freecodecamp.org/news/divide-and-conquer-algorithms/" TargetMode="External"/><Relationship Id="rId6" Type="http://schemas.openxmlformats.org/officeDocument/2006/relationships/hyperlink" Target="https://www.geeksforgeeks.org/closest-pair-of-points-using-divide-and-conquer-algorithm/" TargetMode="External"/><Relationship Id="rId7" Type="http://schemas.openxmlformats.org/officeDocument/2006/relationships/hyperlink" Target="https://en.wikipedia.org/wiki/Karatsuba_algorith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1442400" y="4872050"/>
            <a:ext cx="62592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PHÂN TÍCH VÀ THIẾT KẾ THUẬT TOÁN</a:t>
            </a:r>
            <a:endParaRPr b="1"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CS112.L11.KHTN</a:t>
            </a:r>
            <a:endParaRPr b="1" sz="20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1914498"/>
            <a:ext cx="85206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FF"/>
                </a:solidFill>
              </a:rPr>
              <a:t>DIVIDE AND CONQUER</a:t>
            </a:r>
            <a:endParaRPr b="1" sz="4000">
              <a:solidFill>
                <a:srgbClr val="0000F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200" y="376262"/>
            <a:ext cx="1964100" cy="13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500"/>
              <a:t>Binary Search ( x = 23 )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4953" l="16450" r="12552" t="18365"/>
          <a:stretch/>
        </p:blipFill>
        <p:spPr>
          <a:xfrm>
            <a:off x="861537" y="2329000"/>
            <a:ext cx="7420925" cy="36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861525" y="6031725"/>
            <a:ext cx="7186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Độ phức tạp là O(log n)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713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Merge Sort</a:t>
            </a:r>
            <a:endParaRPr b="1" sz="25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Chia mảng cần sắp xếp thành hai nửa.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Tiếp tục lặp lại việc này ở các nửa mảng đã chia cho đến khi không thể chia được nữa.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Sau cùng gộp các nửa đó thành mảng đã sắp xếp.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563" y="1359762"/>
            <a:ext cx="5374874" cy="517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b="1" lang="en" sz="2500"/>
              <a:t>Merge Sort</a:t>
            </a:r>
            <a:endParaRPr b="1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/>
              <a:t>Closest pair of points</a:t>
            </a:r>
            <a:endParaRPr b="1" sz="25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00" y="1375950"/>
            <a:ext cx="5035875" cy="50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826250" y="2644050"/>
            <a:ext cx="3057300" cy="2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Cho n điểm trên hệ trục tọa độ Oxy. Hãy tìm cặp điểm có khoảng cách ngắn nhất trong các điểm đã được cho.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557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	Closest pair of points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6400"/>
            <a:ext cx="5366250" cy="42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843400" y="2224300"/>
            <a:ext cx="33006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Đặt mid là vị trí mà tọa độ giữa của dãy điểm đã được sắp xếp theo trục x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Chia dãy được cho thành 2 phần, phần bên trái từ [0 tới n/2], phần bên phải là [n/2+1, n]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887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	Closest pair of points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88" y="1694463"/>
            <a:ext cx="501967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5585575" y="2066350"/>
            <a:ext cx="331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Đặt đường thẳng mid là P[n/2] và tìm tất cả các điểm có khoảng cách của x và mid.x ngắn hơn d. Lưu tất cả các điểm đó vào strip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Tìm cặp điểm có khoảng cách ngắn nhất trong dãy strip.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Các bài toán điển hình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Karatsuba’s algorithm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Cho 2 số nguyên a và b. Trong đó a có n chữ số và b có m chữ số.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Tính độ phức tạp của khi tính tích a và b.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Các bài toán điển hình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536625"/>
            <a:ext cx="8593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500"/>
              <a:t>Karatsuba’s algorithm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Công thức nhân hai số lớn X và Y sử dụng ba phép nhân các số nhỏ hơn.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Cho x và y là hai số n bit trong hệ số B và m &lt; n, ta có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50" y="3928646"/>
            <a:ext cx="20097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325" y="4596175"/>
            <a:ext cx="19526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Các bài toán điển hình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25" y="1935467"/>
            <a:ext cx="4429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925" y="2601542"/>
            <a:ext cx="5362575" cy="34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30"/>
          <p:cNvGrpSpPr/>
          <p:nvPr/>
        </p:nvGrpSpPr>
        <p:grpSpPr>
          <a:xfrm>
            <a:off x="794663" y="2601538"/>
            <a:ext cx="2961088" cy="2632738"/>
            <a:chOff x="356063" y="1932913"/>
            <a:chExt cx="2961088" cy="2632738"/>
          </a:xfrm>
        </p:grpSpPr>
        <p:sp>
          <p:nvSpPr>
            <p:cNvPr id="177" name="Google Shape;177;p30"/>
            <p:cNvSpPr txBox="1"/>
            <p:nvPr/>
          </p:nvSpPr>
          <p:spPr>
            <a:xfrm>
              <a:off x="356063" y="1932913"/>
              <a:ext cx="2442900" cy="22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Đ</a:t>
              </a:r>
              <a:r>
                <a:rPr lang="en" sz="2000"/>
                <a:t>ặt</a:t>
              </a:r>
              <a:r>
                <a:rPr lang="en"/>
                <a:t> </a:t>
              </a:r>
              <a:endParaRPr/>
            </a:p>
          </p:txBody>
        </p:sp>
        <p:pic>
          <p:nvPicPr>
            <p:cNvPr id="178" name="Google Shape;17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5925" y="3429000"/>
              <a:ext cx="1219200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35925" y="3910300"/>
              <a:ext cx="2181225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35925" y="4365625"/>
              <a:ext cx="12287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30"/>
          <p:cNvGrpSpPr/>
          <p:nvPr/>
        </p:nvGrpSpPr>
        <p:grpSpPr>
          <a:xfrm>
            <a:off x="4343625" y="4208163"/>
            <a:ext cx="4200525" cy="800390"/>
            <a:chOff x="4317050" y="3357563"/>
            <a:chExt cx="4200525" cy="800390"/>
          </a:xfrm>
        </p:grpSpPr>
        <p:pic>
          <p:nvPicPr>
            <p:cNvPr id="182" name="Google Shape;182;p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17050" y="3815052"/>
              <a:ext cx="4200525" cy="34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0"/>
            <p:cNvSpPr txBox="1"/>
            <p:nvPr/>
          </p:nvSpPr>
          <p:spPr>
            <a:xfrm>
              <a:off x="4317050" y="3357563"/>
              <a:ext cx="2724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Ta t</a:t>
              </a:r>
              <a:r>
                <a:rPr lang="en" sz="2000"/>
                <a:t>hấy</a:t>
              </a:r>
              <a:endParaRPr sz="2000"/>
            </a:p>
          </p:txBody>
        </p:sp>
      </p:grpSp>
      <p:pic>
        <p:nvPicPr>
          <p:cNvPr id="184" name="Google Shape;18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5925" y="3252790"/>
            <a:ext cx="5029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2631550" y="5741575"/>
            <a:ext cx="6951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Số phép nhân giảm từ 4 còn 3</a:t>
            </a:r>
            <a:endParaRPr b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Ưu và nhược điểm của phương pháp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500"/>
              <a:t>Ưu điểm</a:t>
            </a:r>
            <a:endParaRPr b="1" sz="25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Có thể giải quyết những vấn đề khó.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Thuận tiện khi thực thi trên các hệ thống song song.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Tận dụng bộ nhớ đệm để tính toán.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Thông tin nhóm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Nguyễn Phú Quốc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34343"/>
                </a:solidFill>
              </a:rPr>
              <a:t>18520343 - KHTN2018</a:t>
            </a:r>
            <a:endParaRPr i="1"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Trần Trung Anh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34343"/>
                </a:solidFill>
              </a:rPr>
              <a:t>18520473 - KHTN2018</a:t>
            </a:r>
            <a:endParaRPr i="1"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Nguyễn Văn Tiến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2000">
                <a:solidFill>
                  <a:srgbClr val="434343"/>
                </a:solidFill>
              </a:rPr>
              <a:t>18521489 - KHTN2018</a:t>
            </a:r>
            <a:endParaRPr i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500"/>
              <a:t>Nhược điểm</a:t>
            </a:r>
            <a:endParaRPr b="1" sz="25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Cài đặt đệ quy khiến chương trình thực thi chậm và dễ xảy ra lỗi.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 thể cần thêm bộ nhớ để lưu trữ tạm các phần chia nhỏ.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Khó khăn trong việc lựa chọn điều kiện dừng.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Các vấn đề con có thể trùng lặp.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Ưu và nhược điểm của phương pháp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Tài liệu tham khảo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Cormen, Thomas H., et al. Introduction to algorithms. MIT press, 2009.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Divide-and-conquer algorithms. Chapter 2. EECS-Berkeley. </a:t>
            </a:r>
            <a:r>
              <a:rPr lang="en" u="sng">
                <a:solidFill>
                  <a:schemeClr val="hlink"/>
                </a:solidFill>
                <a:hlinkClick r:id="rId3"/>
              </a:rPr>
              <a:t>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Divide-and-conquer algorithm. </a:t>
            </a:r>
            <a:r>
              <a:rPr lang="en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 and Conquer Algorithm Meaning: Explained with Examples </a:t>
            </a:r>
            <a:r>
              <a:rPr lang="en" u="sng">
                <a:solidFill>
                  <a:schemeClr val="hlink"/>
                </a:solidFill>
                <a:hlinkClick r:id="rId5"/>
              </a:rPr>
              <a:t>GeeksForGeeks</a:t>
            </a:r>
            <a:endParaRPr/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Closest Pair of Points using Divide and Conquer algorithm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GeeksForGeeks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Karatsuba algorithm </a:t>
            </a:r>
            <a:r>
              <a:rPr lang="en" u="sng">
                <a:solidFill>
                  <a:schemeClr val="hlink"/>
                </a:solidFill>
                <a:hlinkClick r:id="rId7"/>
              </a:rPr>
              <a:t>Wikipedia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7359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Gọi F(n) là số thứ n trong dãy số Fibonacci với: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F(1)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F(2)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F(n) = F(n - 1) + F(n - 2)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Hãy tính F(n) mod 10^9 + 7, biết 0 &lt;= n &lt;= 10^18.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1904"/>
            <a:ext cx="8520600" cy="303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106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Giới thiệu phương pháp thiết kế thuật toán: Chia và Trị.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Các bài toán điển hình.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Ưu và nhược điểm của phương pháp.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Tài liệu tham khảo.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Bài tập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05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7325"/>
            <a:ext cx="8839199" cy="46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6" y="1210575"/>
            <a:ext cx="8362458" cy="5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668899"/>
            <a:ext cx="8520600" cy="5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Bước 1: Chia/Tách nhỏ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Bài toán ban đầu sẽ được chia thành các bài toán con cho đến khi không thể chia nhỏ được nữa.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Bước 2: Trị/Giải quyết bài toán con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Tìm phương án để giải quyết cho bài toán con một cách cụ thể.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Bước 3: Kết hợp lời giải lại để suy ra lời giải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Khi đã giải quyết xong các bài toán nhỏ, lặp lại các bước giải quyết đó và kết hợp lại những lời giải để suy ra kết quả cần tìm.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050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Giới thiệu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4119"/>
            <a:ext cx="8520600" cy="50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Binary Search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Merge Sort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Closest pair of point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Karatsuba’s algorithm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Các bài toán điển hình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Binary Search</a:t>
            </a:r>
            <a:r>
              <a:rPr b="1" lang="en"/>
              <a:t> 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Ở mỗi bước, so sánh x với giá trị ở giữa dãy số.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Nếu giá trị trùng khớp thì trả về vị trí giữa đó.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Nếu x nhỏ hơn giá trị ở giữa, đệ quy thuật toán cho bên trái dãy số, ngược lại đệ quy cho bên phải của dãy số.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