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305" r:id="rId2"/>
    <p:sldId id="256" r:id="rId3"/>
    <p:sldId id="306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Tahoma" panose="020B0604030504040204" pitchFamily="3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E46AE27-5389-4CA7-9576-85E113D34EF5}">
          <p14:sldIdLst>
            <p14:sldId id="305"/>
            <p14:sldId id="256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6" roundtripDataSignature="AMtx7mh8jjBVnqu/aHCzkj/DF8Rm7Mrb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08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font" Target="fonts/font2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Nội dung bài toán: Phát hiện trong một câu văn/đoạn văn có tính chất châm biếm hay không (bài toán phân lớp nhị phân).</a:t>
            </a:r>
          </a:p>
          <a:p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Input: một câu văn/đoạn văn bằng tiếng anh.</a:t>
            </a:r>
          </a:p>
          <a:p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 Giá trị 0 (non-sarcasm) hoặc 1 (sarcasm) thể hiện câu văn/đoạn văn đầu vào có tính chất châm biếm hay không.</a:t>
            </a:r>
          </a:p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1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311700" y="1754771"/>
            <a:ext cx="8520600" cy="14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  <a:defRPr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311700" y="5046158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None/>
              <a:defRPr sz="24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None/>
              <a:defRPr sz="2100">
                <a:solidFill>
                  <a:srgbClr val="CC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None/>
              <a:defRPr sz="2100">
                <a:solidFill>
                  <a:srgbClr val="CC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None/>
              <a:defRPr sz="2100">
                <a:solidFill>
                  <a:srgbClr val="CC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None/>
              <a:defRPr sz="2100">
                <a:solidFill>
                  <a:srgbClr val="CC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None/>
              <a:defRPr sz="2100">
                <a:solidFill>
                  <a:srgbClr val="CC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None/>
              <a:defRPr sz="2100">
                <a:solidFill>
                  <a:srgbClr val="CC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None/>
              <a:defRPr sz="2100">
                <a:solidFill>
                  <a:srgbClr val="CC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None/>
              <a:defRPr sz="2100">
                <a:solidFill>
                  <a:srgbClr val="CC0000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457200"/>
            <a:ext cx="24003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0" descr="C:\Users\tiendv\Desktop\Logo_UIT_We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8602"/>
            <a:ext cx="1371600" cy="1639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  <p15:guide id="2" pos="216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y question in every section">
  <p:cSld name="Any question in every section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>
            <a:spLocks noGrp="1"/>
          </p:cNvSpPr>
          <p:nvPr>
            <p:ph type="title"/>
          </p:nvPr>
        </p:nvSpPr>
        <p:spPr>
          <a:xfrm>
            <a:off x="387400" y="21980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33788" y="3462169"/>
            <a:ext cx="18764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>
            <a:spLocks noGrp="1"/>
          </p:cNvSpPr>
          <p:nvPr>
            <p:ph type="title"/>
          </p:nvPr>
        </p:nvSpPr>
        <p:spPr>
          <a:xfrm>
            <a:off x="311713" y="50408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300"/>
              <a:buFont typeface="Tahoma"/>
              <a:buNone/>
              <a:defRPr b="1">
                <a:solidFill>
                  <a:srgbClr val="4A86E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41539" y="860280"/>
            <a:ext cx="6460975" cy="36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2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2" descr="Saying Thank You after Your Interview | Dennis Partne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857" y="1702369"/>
            <a:ext cx="7712285" cy="345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1500">
                <a:solidFill>
                  <a:srgbClr val="00000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  <a:defRPr sz="1500">
                <a:solidFill>
                  <a:srgbClr val="000000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  <a:defRPr sz="1500">
                <a:solidFill>
                  <a:srgbClr val="000000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1500">
                <a:solidFill>
                  <a:srgbClr val="000000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  <a:defRPr sz="1500">
                <a:solidFill>
                  <a:srgbClr val="000000"/>
                </a:solidFill>
              </a:defRPr>
            </a:lvl6pPr>
            <a:lvl7pPr marL="3200400" lvl="6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  <a:defRPr sz="1500">
                <a:solidFill>
                  <a:srgbClr val="000000"/>
                </a:solidFill>
              </a:defRPr>
            </a:lvl7pPr>
            <a:lvl8pPr marL="3657600" lvl="7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1500">
                <a:solidFill>
                  <a:srgbClr val="000000"/>
                </a:solidFill>
              </a:defRPr>
            </a:lvl8pPr>
            <a:lvl9pPr marL="4114800" lvl="8" indent="-355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Char char="■"/>
              <a:defRPr sz="15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1500">
                <a:solidFill>
                  <a:srgbClr val="00000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  <a:defRPr sz="1500">
                <a:solidFill>
                  <a:srgbClr val="000000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  <a:defRPr sz="1500">
                <a:solidFill>
                  <a:srgbClr val="000000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1500">
                <a:solidFill>
                  <a:srgbClr val="000000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  <a:defRPr sz="1500">
                <a:solidFill>
                  <a:srgbClr val="000000"/>
                </a:solidFill>
              </a:defRPr>
            </a:lvl6pPr>
            <a:lvl7pPr marL="3200400" lvl="6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  <a:defRPr sz="1500">
                <a:solidFill>
                  <a:srgbClr val="000000"/>
                </a:solidFill>
              </a:defRPr>
            </a:lvl7pPr>
            <a:lvl8pPr marL="3657600" lvl="7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1500">
                <a:solidFill>
                  <a:srgbClr val="000000"/>
                </a:solidFill>
              </a:defRPr>
            </a:lvl8pPr>
            <a:lvl9pPr marL="4114800" lvl="8" indent="-355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Char char="■"/>
              <a:defRPr sz="15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24"/>
          <p:cNvCxnSpPr/>
          <p:nvPr/>
        </p:nvCxnSpPr>
        <p:spPr>
          <a:xfrm rot="10800000" flipH="1">
            <a:off x="408150" y="1319975"/>
            <a:ext cx="8268900" cy="3690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Arial"/>
              <a:buNone/>
              <a:defRPr sz="2800" b="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21" name="Google Shape;121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4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28" name="Google Shape;128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6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900"/>
            </a:lvl1pPr>
            <a:lvl2pPr marL="914400" lvl="1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900"/>
            </a:lvl2pPr>
            <a:lvl3pPr marL="1371600" lvl="2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900"/>
            </a:lvl3pPr>
            <a:lvl4pPr marL="1828800" lvl="3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900"/>
            </a:lvl4pPr>
            <a:lvl5pPr marL="2286000" lvl="4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900"/>
            </a:lvl5pPr>
            <a:lvl6pPr marL="2743200" lvl="5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900"/>
            </a:lvl6pPr>
            <a:lvl7pPr marL="3200400" lvl="6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900"/>
            </a:lvl7pPr>
            <a:lvl8pPr marL="3657600" lvl="7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900"/>
            </a:lvl8pPr>
            <a:lvl9pPr marL="4114800" lvl="8" indent="-30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body" idx="1"/>
          </p:nvPr>
        </p:nvSpPr>
        <p:spPr>
          <a:xfrm>
            <a:off x="1572600" y="56551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15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Ques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311700" y="2629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3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04875" y="384987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misra/news-headlines-dataset-for-sarcasm-dete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6D0C7-10FF-4E7D-9D71-8583A17031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See Ya Hello GIF - Find &amp; Share on GIPHY">
            <a:extLst>
              <a:ext uri="{FF2B5EF4-FFF2-40B4-BE49-F238E27FC236}">
                <a16:creationId xmlns:a16="http://schemas.microsoft.com/office/drawing/2014/main" id="{66455CB0-5A4A-484B-9D2D-B3A135DC54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208395" cy="681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40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>
            <a:spLocks noGrp="1"/>
          </p:cNvSpPr>
          <p:nvPr>
            <p:ph type="ctrTitle"/>
          </p:nvPr>
        </p:nvSpPr>
        <p:spPr>
          <a:xfrm>
            <a:off x="311700" y="1960674"/>
            <a:ext cx="8520600" cy="163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Machine Learning</a:t>
            </a:r>
            <a:br>
              <a:rPr lang="en-US"/>
            </a:br>
            <a:r>
              <a:rPr lang="en-US"/>
              <a:t>CS114.K21.KHTN</a:t>
            </a:r>
            <a:endParaRPr/>
          </a:p>
        </p:txBody>
      </p:sp>
      <p:sp>
        <p:nvSpPr>
          <p:cNvPr id="149" name="Google Shape;149;p1"/>
          <p:cNvSpPr txBox="1">
            <a:spLocks noGrp="1"/>
          </p:cNvSpPr>
          <p:nvPr>
            <p:ph type="subTitle" idx="1"/>
          </p:nvPr>
        </p:nvSpPr>
        <p:spPr>
          <a:xfrm>
            <a:off x="311700" y="4804270"/>
            <a:ext cx="8520600" cy="71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None/>
            </a:pPr>
            <a:r>
              <a:rPr lang="en-US" sz="2800"/>
              <a:t>Sarcasm detection in setenses/paragaphs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BEA3E-6F8B-47BE-B001-B871757D7C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212FDF-5504-4089-A4AA-E4144DEE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bài toán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27F4D-2243-4A81-B52F-B9C7C0B32D04}"/>
              </a:ext>
            </a:extLst>
          </p:cNvPr>
          <p:cNvSpPr/>
          <p:nvPr/>
        </p:nvSpPr>
        <p:spPr>
          <a:xfrm>
            <a:off x="148767" y="6172195"/>
            <a:ext cx="7251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u="sng">
                <a:hlinkClick r:id="rId3"/>
              </a:rPr>
              <a:t>News Headlines Dataset For Sarcasm Detection</a:t>
            </a:r>
            <a:endParaRPr lang="en-US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24C42-BCE6-4507-850A-B0B3B6CD0917}"/>
              </a:ext>
            </a:extLst>
          </p:cNvPr>
          <p:cNvSpPr txBox="1"/>
          <p:nvPr/>
        </p:nvSpPr>
        <p:spPr>
          <a:xfrm>
            <a:off x="422032" y="3587189"/>
            <a:ext cx="2729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Sentense / Paragaphs</a:t>
            </a:r>
          </a:p>
        </p:txBody>
      </p:sp>
    </p:spTree>
    <p:extLst>
      <p:ext uri="{BB962C8B-B14F-4D97-AF65-F5344CB8AC3E}">
        <p14:creationId xmlns:p14="http://schemas.microsoft.com/office/powerpoint/2010/main" val="4543213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100</Words>
  <Application>Microsoft Office PowerPoint</Application>
  <PresentationFormat>On-screen Show 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Tahoma</vt:lpstr>
      <vt:lpstr>Calibri</vt:lpstr>
      <vt:lpstr>Arial</vt:lpstr>
      <vt:lpstr>Custom Design</vt:lpstr>
      <vt:lpstr>PowerPoint Presentation</vt:lpstr>
      <vt:lpstr>Machine Learning CS114.K21.KHTN</vt:lpstr>
      <vt:lpstr>Mô tả bài toán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in Machine Learning</dc:title>
  <dc:creator>Nguyễn Văn Tiến</dc:creator>
  <cp:lastModifiedBy>Nguyễn Tiến</cp:lastModifiedBy>
  <cp:revision>71</cp:revision>
  <dcterms:created xsi:type="dcterms:W3CDTF">2020-04-04T06:57:04Z</dcterms:created>
  <dcterms:modified xsi:type="dcterms:W3CDTF">2020-06-20T04:30:14Z</dcterms:modified>
</cp:coreProperties>
</file>