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Open Sans Bold" panose="020B0604020202020204" charset="0"/>
      <p:regular r:id="rId7"/>
    </p:embeddedFont>
    <p:embeddedFont>
      <p:font typeface="Open Sans" panose="020B0604020202020204" charset="0"/>
      <p:regular r:id="rId8"/>
    </p:embeddedFont>
    <p:embeddedFont>
      <p:font typeface="Gliker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ryGGmXPmmUb6CQSnYzX59N/TimeMaster?type=design&amp;node-id=1:2&amp;mode=design&amp;t=NYYFIg0b8gp8bnAu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ienou-k/TimeMaster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85468" y="2177042"/>
            <a:ext cx="3198231" cy="5932917"/>
            <a:chOff x="0" y="0"/>
            <a:chExt cx="1003455" cy="1861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3455" cy="1861471"/>
            </a:xfrm>
            <a:custGeom>
              <a:avLst/>
              <a:gdLst/>
              <a:ahLst/>
              <a:cxnLst/>
              <a:rect l="l" t="t" r="r" b="b"/>
              <a:pathLst>
                <a:path w="1003455" h="1861471">
                  <a:moveTo>
                    <a:pt x="0" y="0"/>
                  </a:moveTo>
                  <a:lnTo>
                    <a:pt x="1003455" y="0"/>
                  </a:lnTo>
                  <a:lnTo>
                    <a:pt x="1003455" y="1861471"/>
                  </a:lnTo>
                  <a:lnTo>
                    <a:pt x="0" y="18614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 rot="-5400000">
            <a:off x="4694538" y="1086805"/>
            <a:ext cx="5932917" cy="8113390"/>
          </a:xfrm>
          <a:custGeom>
            <a:avLst/>
            <a:gdLst/>
            <a:ahLst/>
            <a:cxnLst/>
            <a:rect l="l" t="t" r="r" b="b"/>
            <a:pathLst>
              <a:path w="5932917" h="8113390">
                <a:moveTo>
                  <a:pt x="0" y="0"/>
                </a:moveTo>
                <a:lnTo>
                  <a:pt x="5932917" y="0"/>
                </a:lnTo>
                <a:lnTo>
                  <a:pt x="5932917" y="8113390"/>
                </a:lnTo>
                <a:lnTo>
                  <a:pt x="0" y="8113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913025" y="1837536"/>
            <a:ext cx="2461951" cy="801253"/>
          </a:xfrm>
          <a:custGeom>
            <a:avLst/>
            <a:gdLst/>
            <a:ahLst/>
            <a:cxnLst/>
            <a:rect l="l" t="t" r="r" b="b"/>
            <a:pathLst>
              <a:path w="2461951" h="801253">
                <a:moveTo>
                  <a:pt x="0" y="0"/>
                </a:moveTo>
                <a:lnTo>
                  <a:pt x="2461950" y="0"/>
                </a:lnTo>
                <a:lnTo>
                  <a:pt x="2461950" y="801253"/>
                </a:lnTo>
                <a:lnTo>
                  <a:pt x="0" y="801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055914" y="2238163"/>
            <a:ext cx="3889122" cy="10913353"/>
          </a:xfrm>
          <a:custGeom>
            <a:avLst/>
            <a:gdLst/>
            <a:ahLst/>
            <a:cxnLst/>
            <a:rect l="l" t="t" r="r" b="b"/>
            <a:pathLst>
              <a:path w="3889122" h="10913353">
                <a:moveTo>
                  <a:pt x="3889122" y="0"/>
                </a:moveTo>
                <a:lnTo>
                  <a:pt x="0" y="0"/>
                </a:lnTo>
                <a:lnTo>
                  <a:pt x="0" y="10913353"/>
                </a:lnTo>
                <a:lnTo>
                  <a:pt x="3889122" y="10913353"/>
                </a:lnTo>
                <a:lnTo>
                  <a:pt x="388912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52380" y="3876675"/>
            <a:ext cx="10383239" cy="1363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>
                <a:solidFill>
                  <a:srgbClr val="2E2E2E"/>
                </a:solidFill>
                <a:latin typeface="Gliker Bold"/>
              </a:rPr>
              <a:t>TIMEMASTER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79930" y="3167287"/>
            <a:ext cx="2795578" cy="51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</a:pPr>
            <a:r>
              <a:rPr lang="en-US" sz="3032">
                <a:solidFill>
                  <a:srgbClr val="2E2E2E"/>
                </a:solidFill>
                <a:latin typeface="Open Sans Bold"/>
              </a:rPr>
              <a:t>Nom du projet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10434" y="5764532"/>
            <a:ext cx="3867132" cy="586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2E2E2E"/>
                </a:solidFill>
                <a:latin typeface="Open Sans Bold"/>
              </a:rPr>
              <a:t>KONTERE TIENOU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17692" y="2177042"/>
            <a:ext cx="3198231" cy="5932917"/>
            <a:chOff x="72861" y="0"/>
            <a:chExt cx="1003455" cy="1861471"/>
          </a:xfrm>
        </p:grpSpPr>
        <p:sp>
          <p:nvSpPr>
            <p:cNvPr id="3" name="Freeform 3"/>
            <p:cNvSpPr/>
            <p:nvPr/>
          </p:nvSpPr>
          <p:spPr>
            <a:xfrm>
              <a:off x="72861" y="0"/>
              <a:ext cx="1003455" cy="1861471"/>
            </a:xfrm>
            <a:custGeom>
              <a:avLst/>
              <a:gdLst/>
              <a:ahLst/>
              <a:cxnLst/>
              <a:rect l="l" t="t" r="r" b="b"/>
              <a:pathLst>
                <a:path w="1003455" h="1861471">
                  <a:moveTo>
                    <a:pt x="0" y="0"/>
                  </a:moveTo>
                  <a:lnTo>
                    <a:pt x="1003455" y="0"/>
                  </a:lnTo>
                  <a:lnTo>
                    <a:pt x="1003455" y="1861471"/>
                  </a:lnTo>
                  <a:lnTo>
                    <a:pt x="0" y="18614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 rot="-5400000">
            <a:off x="4694538" y="1086805"/>
            <a:ext cx="5932917" cy="8113390"/>
          </a:xfrm>
          <a:custGeom>
            <a:avLst/>
            <a:gdLst/>
            <a:ahLst/>
            <a:cxnLst/>
            <a:rect l="l" t="t" r="r" b="b"/>
            <a:pathLst>
              <a:path w="5932917" h="8113390">
                <a:moveTo>
                  <a:pt x="0" y="0"/>
                </a:moveTo>
                <a:lnTo>
                  <a:pt x="5932917" y="0"/>
                </a:lnTo>
                <a:lnTo>
                  <a:pt x="5932917" y="8113390"/>
                </a:lnTo>
                <a:lnTo>
                  <a:pt x="0" y="8113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72000" y="2552700"/>
            <a:ext cx="2795578" cy="51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</a:pPr>
            <a:r>
              <a:rPr lang="en-US" sz="3200" dirty="0" err="1" smtClean="0">
                <a:solidFill>
                  <a:srgbClr val="2E2E2E"/>
                </a:solidFill>
                <a:latin typeface="Open Sans Bold"/>
              </a:rPr>
              <a:t>Présentation</a:t>
            </a:r>
            <a:r>
              <a:rPr lang="en-US" sz="3200" dirty="0" smtClean="0">
                <a:solidFill>
                  <a:srgbClr val="2E2E2E"/>
                </a:solidFill>
                <a:latin typeface="Open Sans Bold"/>
              </a:rPr>
              <a:t>:</a:t>
            </a:r>
            <a:endParaRPr lang="en-US" sz="3200" dirty="0">
              <a:solidFill>
                <a:srgbClr val="2E2E2E"/>
              </a:solidFill>
              <a:latin typeface="Open Sans Bold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13435" y="3866227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TimeMaster</a:t>
            </a:r>
            <a:r>
              <a:rPr lang="fr-FR" sz="3200" dirty="0" smtClean="0"/>
              <a:t> est une </a:t>
            </a:r>
            <a:r>
              <a:rPr lang="fr-FR" sz="3200" dirty="0"/>
              <a:t>application web interactive permettant à l'utilisateur de saisir des tâches à faire et de les afficher dans une liste. L'utilisateur </a:t>
            </a:r>
            <a:r>
              <a:rPr lang="fr-FR" sz="3200" dirty="0" smtClean="0"/>
              <a:t>a </a:t>
            </a:r>
            <a:r>
              <a:rPr lang="fr-FR" sz="3200" dirty="0"/>
              <a:t>également </a:t>
            </a:r>
            <a:r>
              <a:rPr lang="fr-FR" sz="3200" dirty="0" smtClean="0"/>
              <a:t>le possibilité de </a:t>
            </a:r>
            <a:r>
              <a:rPr lang="fr-FR" sz="3200" dirty="0"/>
              <a:t>supprimer les tâches de la </a:t>
            </a:r>
            <a:r>
              <a:rPr lang="fr-FR" sz="3200" dirty="0" smtClean="0"/>
              <a:t>liste et de marquer comme terminer sa tâche.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9163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3592" y="1028700"/>
            <a:ext cx="6223635" cy="8229600"/>
          </a:xfrm>
          <a:custGeom>
            <a:avLst/>
            <a:gdLst/>
            <a:ahLst/>
            <a:cxnLst/>
            <a:rect l="l" t="t" r="r" b="b"/>
            <a:pathLst>
              <a:path w="6223635" h="8229600">
                <a:moveTo>
                  <a:pt x="0" y="0"/>
                </a:moveTo>
                <a:lnTo>
                  <a:pt x="6223635" y="0"/>
                </a:lnTo>
                <a:lnTo>
                  <a:pt x="6223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271479" y="3558938"/>
            <a:ext cx="5326559" cy="1234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4"/>
              </a:lnSpc>
            </a:pPr>
            <a:r>
              <a:rPr lang="en-US" sz="7274" u="sng" dirty="0">
                <a:solidFill>
                  <a:srgbClr val="000000"/>
                </a:solidFill>
                <a:latin typeface="Open Sans Bold"/>
                <a:hlinkClick r:id="rId3" tooltip="https://www.figma.com/file/ryGGmXPmmUb6CQSnYzX59N/TimeMaster?type=design&amp;node-id=1%3A2&amp;mode=design&amp;t=NYYFIg0b8gp8bnAu-1"/>
              </a:rPr>
              <a:t>LIEN FIGMA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0" y="4660671"/>
            <a:ext cx="597153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184"/>
              </a:lnSpc>
            </a:pPr>
            <a:r>
              <a:rPr lang="en-US" sz="7274" u="sng" dirty="0">
                <a:solidFill>
                  <a:srgbClr val="000000"/>
                </a:solidFill>
                <a:latin typeface="Open Sans"/>
                <a:hlinkClick r:id="rId2" tooltip="https://github.com/tienou-k/TimeMaster.git"/>
              </a:rPr>
              <a:t>LIEN GITHUB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221">
            <a:off x="1208385" y="1430450"/>
            <a:ext cx="8139886" cy="7168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81400" y="1872397"/>
            <a:ext cx="12649200" cy="6542206"/>
          </a:xfrm>
          <a:custGeom>
            <a:avLst/>
            <a:gdLst/>
            <a:ahLst/>
            <a:cxnLst/>
            <a:rect l="l" t="t" r="r" b="b"/>
            <a:pathLst>
              <a:path w="7643813" h="6542206">
                <a:moveTo>
                  <a:pt x="0" y="0"/>
                </a:moveTo>
                <a:lnTo>
                  <a:pt x="7643812" y="0"/>
                </a:lnTo>
                <a:lnTo>
                  <a:pt x="7643812" y="6542206"/>
                </a:lnTo>
                <a:lnTo>
                  <a:pt x="0" y="6542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2052" r="-1383" b="-8688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88059" y="4338637"/>
            <a:ext cx="7035882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dirty="0">
                <a:solidFill>
                  <a:srgbClr val="2E2E2E"/>
                </a:solidFill>
                <a:latin typeface="Gliker Bold"/>
              </a:rPr>
              <a:t>MERCI</a:t>
            </a:r>
          </a:p>
        </p:txBody>
      </p:sp>
      <p:sp>
        <p:nvSpPr>
          <p:cNvPr id="4" name="Freeform 4"/>
          <p:cNvSpPr/>
          <p:nvPr/>
        </p:nvSpPr>
        <p:spPr>
          <a:xfrm>
            <a:off x="7423540" y="1669526"/>
            <a:ext cx="433500" cy="1279706"/>
          </a:xfrm>
          <a:custGeom>
            <a:avLst/>
            <a:gdLst/>
            <a:ahLst/>
            <a:cxnLst/>
            <a:rect l="l" t="t" r="r" b="b"/>
            <a:pathLst>
              <a:path w="433500" h="1279706">
                <a:moveTo>
                  <a:pt x="0" y="0"/>
                </a:moveTo>
                <a:lnTo>
                  <a:pt x="433501" y="0"/>
                </a:lnTo>
                <a:lnTo>
                  <a:pt x="433501" y="1279706"/>
                </a:lnTo>
                <a:lnTo>
                  <a:pt x="0" y="1279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Personnalisé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Open Sans Bold</vt:lpstr>
      <vt:lpstr>Open Sans</vt:lpstr>
      <vt:lpstr>Gliker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timemaster</dc:title>
  <cp:lastModifiedBy>tienou.kontere</cp:lastModifiedBy>
  <cp:revision>3</cp:revision>
  <dcterms:created xsi:type="dcterms:W3CDTF">2006-08-16T00:00:00Z</dcterms:created>
  <dcterms:modified xsi:type="dcterms:W3CDTF">2024-04-08T11:58:56Z</dcterms:modified>
  <dc:identifier>DAGB0dEEY_k</dc:identifier>
</cp:coreProperties>
</file>