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6858000" type="screen4x3"/>
  <p:notesSz cx="6858000" cy="9144000"/>
  <p:custDataLst>
    <p:tags r:id="rId6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3" autoAdjust="0"/>
  </p:normalViewPr>
  <p:slideViewPr>
    <p:cSldViewPr>
      <p:cViewPr varScale="1">
        <p:scale>
          <a:sx n="94" d="100"/>
          <a:sy n="94" d="100"/>
        </p:scale>
        <p:origin x="20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notes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 dirty="0">
                <a:solidFill>
                  <a:srgbClr val="FF0000"/>
                </a:solidFill>
              </a:rPr>
              <a:t>Text </a:t>
            </a:r>
            <a:r>
              <a:rPr dirty="0" smtClean="0">
                <a:solidFill>
                  <a:srgbClr val="FF0000"/>
                </a:solidFill>
              </a:rPr>
              <a:t>Box</a:t>
            </a:r>
            <a:r>
              <a:rPr lang="en-US" dirty="0" smtClean="0">
                <a:solidFill>
                  <a:srgbClr val="FF0000"/>
                </a:solidFill>
              </a:rPr>
              <a:t> From Slide 1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>
              <a:buChar char="•"/>
            </a:pPr>
            <a:r>
              <a:rPr dirty="0"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 dirty="0" err="1">
                <a:solidFill>
                  <a:srgbClr val="558ED5"/>
                </a:solidFill>
              </a:rPr>
              <a:t>Aspose.Slides</a:t>
            </a:r>
            <a:r>
              <a:rPr dirty="0">
                <a:solidFill>
                  <a:srgbClr val="558ED5"/>
                </a:solidFill>
              </a:rPr>
              <a:t>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dirty="0" smtClean="0">
                <a:solidFill>
                  <a:srgbClr val="FF0000"/>
                </a:solidFill>
              </a:rPr>
              <a:t>Welcome</a:t>
            </a:r>
            <a:r>
              <a:rPr lang="en-US" dirty="0" smtClean="0">
                <a:solidFill>
                  <a:srgbClr val="FF0000"/>
                </a:solidFill>
              </a:rPr>
              <a:t> from </a:t>
            </a:r>
            <a:r>
              <a:rPr lang="en-US" dirty="0" err="1" smtClean="0">
                <a:solidFill>
                  <a:srgbClr val="FF0000"/>
                </a:solidFill>
              </a:rPr>
              <a:t>Fabbi</a:t>
            </a:r>
            <a:r>
              <a:rPr lang="en-US" dirty="0" smtClean="0">
                <a:solidFill>
                  <a:srgbClr val="FF0000"/>
                </a:solidFill>
              </a:rPr>
              <a:t> JSC</a:t>
            </a:r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rgbClr val="376092"/>
                </a:solidFill>
              </a:rPr>
              <a:t>Hello </a:t>
            </a:r>
            <a:r>
              <a:rPr dirty="0" smtClean="0">
                <a:solidFill>
                  <a:srgbClr val="376092"/>
                </a:solidFill>
              </a:rPr>
              <a:t>World</a:t>
            </a:r>
            <a:r>
              <a:rPr lang="en-US" dirty="0" smtClean="0">
                <a:solidFill>
                  <a:srgbClr val="37609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Fabbi</a:t>
            </a:r>
            <a:r>
              <a:rPr lang="en-US" dirty="0">
                <a:solidFill>
                  <a:srgbClr val="FF0000"/>
                </a:solidFill>
              </a:rPr>
              <a:t> JSC</a:t>
            </a:r>
          </a:p>
          <a:p>
            <a:pPr lvl="0"/>
            <a:endParaRPr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21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Aspose.Slides for .NET</vt:lpstr>
      <vt:lpstr>Aspose.Slides for .NET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6</cp:revision>
  <cp:lastPrinted>2014-02-21T18:36:38Z</cp:lastPrinted>
  <dcterms:created xsi:type="dcterms:W3CDTF">2014-02-21T13:27:25Z</dcterms:created>
  <dcterms:modified xsi:type="dcterms:W3CDTF">2021-05-13T23:32:22Z</dcterms:modified>
</cp:coreProperties>
</file>