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0" r:id="rId4"/>
  </p:sldIdLst>
  <p:sldSz cx="9144000" cy="6858000" type="screen4x3"/>
  <p:notesSz cx="6858000" cy="9144000"/>
  <p:custDataLst>
    <p:tags r:id="rId6"/>
  </p:custDataLst>
  <p:defaultTextStyle>
    <a:defPPr algn="l" rtl="0" eaLnBrk="1" hangingPunct="1">
      <a:defRPr kumimoji="0">
        <a:ea typeface="Arial" charset="0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1pPr>
    <a:lvl2pPr marL="457200" indent="-4572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2pPr>
    <a:lvl3pPr marL="914400" indent="-9144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3pPr>
    <a:lvl4pPr marL="1371600" indent="-13716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4pPr>
    <a:lvl5pPr marL="1828800" indent="-18288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5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93" autoAdjust="0"/>
  </p:normalViewPr>
  <p:slideViewPr>
    <p:cSldViewPr>
      <p:cViewPr varScale="1">
        <p:scale>
          <a:sx n="94" d="100"/>
          <a:sy n="94" d="100"/>
        </p:scale>
        <p:origin x="209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852AA-C48A-4FFA-81AB-222B502AE69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AEA4E-93BD-4584-8163-70A2B55B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1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Testing notes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AEA4E-93BD-4584-8163-70A2B55BE6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9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Slide no</a:t>
            </a:r>
            <a:r>
              <a:rPr lang="en-US" baseline="0" smtClean="0"/>
              <a:t> two nodes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AEA4E-93BD-4584-8163-70A2B55BE6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20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Slide no</a:t>
            </a:r>
            <a:r>
              <a:rPr lang="en-US" baseline="0" smtClean="0"/>
              <a:t> two nodes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AEA4E-93BD-4584-8163-70A2B55BE6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8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endParaRPr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>
    <p:tnLst>
      <p:par>
        <p:cTn id="1" dur="indefinite" restart="never" nodeType="tmRoot"/>
      </p:par>
    </p:tnLst>
  </p:timing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 dirty="0">
                <a:solidFill>
                  <a:srgbClr val="FF0000"/>
                </a:solidFill>
              </a:rPr>
              <a:t>Text </a:t>
            </a:r>
            <a:r>
              <a:rPr dirty="0" smtClean="0">
                <a:solidFill>
                  <a:srgbClr val="FF0000"/>
                </a:solidFill>
              </a:rPr>
              <a:t>Box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rgbClr val="FF0000"/>
                </a:solidFill>
              </a:rPr>
              <a:t>from slide 2</a:t>
            </a:r>
            <a:endParaRPr dirty="0">
              <a:solidFill>
                <a:srgbClr val="FF0000"/>
              </a:solidFill>
            </a:endParaRPr>
          </a:p>
          <a:p>
            <a:pPr marL="342900" lvl="0" indent="-342900">
              <a:buChar char="•"/>
            </a:pPr>
            <a:r>
              <a:rPr dirty="0">
                <a:solidFill>
                  <a:srgbClr val="953735"/>
                </a:solidFill>
              </a:rPr>
              <a:t>Hi There</a:t>
            </a: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052" name="Group 7"/>
          <p:cNvGrpSpPr/>
          <p:nvPr/>
        </p:nvGrpSpPr>
        <p:grpSpPr>
          <a:xfrm>
            <a:off x="5883089" y="5661248"/>
            <a:ext cx="3016622" cy="1049288"/>
            <a:chOff x="0" y="0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>
                <a:solidFill>
                  <a:srgbClr val="558ED5"/>
                </a:solidFill>
              </a:rPr>
              <a:t>Aspose.Slides for .NET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>
                <a:solidFill>
                  <a:srgbClr val="FF0000"/>
                </a:solidFill>
              </a:rPr>
              <a:t>Welcome</a:t>
            </a:r>
          </a:p>
          <a:p>
            <a:pPr lvl="0"/>
            <a:r>
              <a:rPr>
                <a:solidFill>
                  <a:srgbClr val="376092"/>
                </a:solidFill>
              </a:rPr>
              <a:t>Hello World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 dirty="0" err="1">
                <a:solidFill>
                  <a:srgbClr val="558ED5"/>
                </a:solidFill>
              </a:rPr>
              <a:t>Aspose.Slides</a:t>
            </a:r>
            <a:r>
              <a:rPr dirty="0">
                <a:solidFill>
                  <a:srgbClr val="558ED5"/>
                </a:solidFill>
              </a:rPr>
              <a:t> for .NET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dirty="0" smtClean="0">
                <a:solidFill>
                  <a:srgbClr val="FF0000"/>
                </a:solidFill>
              </a:rPr>
              <a:t>Welcome</a:t>
            </a:r>
            <a:r>
              <a:rPr lang="en-US" dirty="0" smtClean="0">
                <a:solidFill>
                  <a:srgbClr val="FF0000"/>
                </a:solidFill>
              </a:rPr>
              <a:t> from </a:t>
            </a:r>
            <a:r>
              <a:rPr lang="en-US" dirty="0" err="1" smtClean="0">
                <a:solidFill>
                  <a:srgbClr val="FF0000"/>
                </a:solidFill>
              </a:rPr>
              <a:t>Fabbi</a:t>
            </a:r>
            <a:r>
              <a:rPr lang="en-US" dirty="0" smtClean="0">
                <a:solidFill>
                  <a:srgbClr val="FF0000"/>
                </a:solidFill>
              </a:rPr>
              <a:t> JSC</a:t>
            </a:r>
            <a:endParaRPr dirty="0">
              <a:solidFill>
                <a:srgbClr val="FF0000"/>
              </a:solidFill>
            </a:endParaRPr>
          </a:p>
          <a:p>
            <a:r>
              <a:rPr dirty="0">
                <a:solidFill>
                  <a:srgbClr val="376092"/>
                </a:solidFill>
              </a:rPr>
              <a:t>Hello </a:t>
            </a:r>
            <a:r>
              <a:rPr dirty="0" smtClean="0">
                <a:solidFill>
                  <a:srgbClr val="376092"/>
                </a:solidFill>
              </a:rPr>
              <a:t>World</a:t>
            </a:r>
            <a:r>
              <a:rPr lang="en-US" dirty="0" smtClean="0">
                <a:solidFill>
                  <a:srgbClr val="376092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Fabbi</a:t>
            </a:r>
            <a:r>
              <a:rPr lang="en-US" dirty="0">
                <a:solidFill>
                  <a:srgbClr val="FF0000"/>
                </a:solidFill>
              </a:rPr>
              <a:t> JSC</a:t>
            </a:r>
          </a:p>
          <a:p>
            <a:pPr lvl="0"/>
            <a:endParaRPr dirty="0">
              <a:solidFill>
                <a:srgbClr val="3760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321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72"/>
  <p:tag name="AS_OS" val="Microsoft Windows NT 6.1.7601 Service Pack 1"/>
  <p:tag name="AS_RELEASE_DATE" val="2014.02.17"/>
  <p:tag name="AS_TITLE" val="Aspose.Slides for .NET 2.0"/>
  <p:tag name="AS_VERSION" val="14.1.2.0"/>
</p:tagLst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45</Words>
  <Application>Microsoft Office PowerPoint</Application>
  <PresentationFormat>On-screen Show (4:3)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Aspose.Slides for .NET</vt:lpstr>
      <vt:lpstr>Aspose.Slides for .NET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6</cp:revision>
  <cp:lastPrinted>2014-02-21T18:36:38Z</cp:lastPrinted>
  <dcterms:created xsi:type="dcterms:W3CDTF">2014-02-21T13:27:25Z</dcterms:created>
  <dcterms:modified xsi:type="dcterms:W3CDTF">2021-05-13T23:32:36Z</dcterms:modified>
</cp:coreProperties>
</file>