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4"/>
  </p:notesMasterIdLst>
  <p:sldIdLst>
    <p:sldId id="262" r:id="rId5"/>
    <p:sldId id="259" r:id="rId6"/>
    <p:sldId id="256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Testing notes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Testing notes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91CAAD-A8CB-4095-B3C5-0A86CBDEFD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65E9CC-F83F-4F41-A33F-AD4F8C4970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0366DE-2BAA-4D25-8862-E25B0E4B96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AFB5CE-F7AD-4FA2-B4AD-3BAD594970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0B4383-3F3C-4758-8F52-B37B2130E8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F3504E-72D1-4160-BE03-81CD78FAB8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C3F66B2-40DB-40C0-BE05-B8F9D898EF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841D3A2-FE4F-42F8-9751-664FF1A670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9D45898-1D59-41FC-B762-9E76FE62AB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C4F998-AF99-486F-9BCC-CC8189D3BA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6986E7-C400-4796-8FE6-429DAE9153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</a:t>
            </a:r>
            <a:r>
              <a:rPr smtClean="0">
                <a:solidFill>
                  <a:srgbClr val="FF0000"/>
                </a:solidFill>
              </a:rPr>
              <a:t>Box</a:t>
            </a:r>
            <a:r>
              <a:rPr lang="en-US" smtClean="0">
                <a:solidFill>
                  <a:srgbClr val="FF0000"/>
                </a:solidFill>
              </a:rPr>
              <a:t> from slide 2</a:t>
            </a:r>
            <a:endParaRPr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</p:grp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</a:t>
            </a:r>
            <a:r>
              <a:rPr smtClean="0">
                <a:solidFill>
                  <a:srgbClr val="FF0000"/>
                </a:solidFill>
              </a:rPr>
              <a:t>Box</a:t>
            </a:r>
            <a:r>
              <a:rPr lang="en-US" smtClean="0">
                <a:solidFill>
                  <a:srgbClr val="FF0000"/>
                </a:solidFill>
              </a:rPr>
              <a:t> From Slide 1</a:t>
            </a:r>
            <a:endParaRPr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</p:grp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4.30"/>
  <p:tag name="AS_TITLE" val="Aspose.Slides for Java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</Paragraphs>
  <Slides>3</Slides>
  <Notes>2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7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2021-05-14T06:34:47.880</cp:lastPrinted>
  <dcterms:created xsi:type="dcterms:W3CDTF">2021-05-13T23:34:47Z</dcterms:created>
  <dcterms:modified xsi:type="dcterms:W3CDTF">2021-05-13T23:35:15Z</dcterms:modified>
</cp:coreProperties>
</file>