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1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"/>
  </p:notesMasterIdLst>
  <p:sldIdLst>
    <p:sldId id="259" r:id="rId4"/>
    <p:sldId id="256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Testing notes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434A71-BC1E-4925-8F79-0E0FB8DDE9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E96044-076E-4B52-9B6B-5EEBAE6BF0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D27901-008B-4497-8793-61058FA714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EBE4D4-064A-4C21-B947-86590CB224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202F4E-56E7-400C-92DE-ABCFF351C6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1FA383A-AE75-41E8-A35B-673CDF1E1A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19A3097-4293-4454-A986-DB15A9013D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160D743-C8FC-4E18-99DB-890178EA05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ED995CE-C382-4CD7-8674-BFF6DA7A4B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239D6C-E4C6-4B80-8D45-84872BA3F1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E2EE1C-CF44-48A7-B3A4-EF94F93E58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</a:t>
            </a:r>
            <a:r>
              <a:rPr smtClean="0">
                <a:solidFill>
                  <a:srgbClr val="FF0000"/>
                </a:solidFill>
              </a:rPr>
              <a:t>Box</a:t>
            </a:r>
            <a:r>
              <a:rPr lang="en-US" smtClean="0">
                <a:solidFill>
                  <a:srgbClr val="FF0000"/>
                </a:solidFill>
              </a:rPr>
              <a:t> From Slide 1</a:t>
            </a:r>
            <a:endParaRPr>
              <a:solidFill>
                <a:srgbClr val="FF0000"/>
              </a:solidFill>
            </a:endParaRP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</a:t>
            </a:r>
            <a:r>
              <a:rPr smtClean="0">
                <a:solidFill>
                  <a:srgbClr val="953735"/>
                </a:solidFill>
              </a:rPr>
              <a:t>There</a:t>
            </a:r>
            <a:endParaRPr lang="en-US" smtClean="0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endParaRPr lang="en-US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r>
              <a:rPr lang="en-US" smtClean="0">
                <a:solidFill>
                  <a:srgbClr val="953735"/>
                </a:solidFill>
              </a:rPr>
              <a:t>SLIDE A1</a:t>
            </a:r>
          </a:p>
          <a:p>
            <a:pPr lvl="0"/>
            <a:endParaRPr>
              <a:solidFill>
                <a:srgbClr val="953735"/>
              </a:solidFill>
            </a:endParaRP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</p:grp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1.04.30"/>
  <p:tag name="AS_TITLE" val="Aspose.Slides for Java"/>
  <p:tag name="AS_VERSION" val="21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2</Slides>
  <Notes>1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21.0400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2021-05-14T07:07:10.488</cp:lastPrinted>
  <dcterms:created xsi:type="dcterms:W3CDTF">2021-05-14T00:07:10Z</dcterms:created>
  <dcterms:modified xsi:type="dcterms:W3CDTF">2021-05-14T00:07:10Z</dcterms:modified>
</cp:coreProperties>
</file>