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1.4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"/>
  </p:notesMasterIdLst>
  <p:sldIdLst>
    <p:sldId id="259" r:id="rId4"/>
    <p:sldId id="256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tags" Target="tags/tag1.xml" /><Relationship Id="rId7" Type="http://schemas.openxmlformats.org/officeDocument/2006/relationships/presProps" Target="presProps.xml" /><Relationship Id="rId8" Type="http://schemas.openxmlformats.org/officeDocument/2006/relationships/viewProps" Target="viewProps.xml" /><Relationship Id="rId9" Type="http://schemas.openxmlformats.org/officeDocument/2006/relationships/theme" Target="theme/theme1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D643E5-E673-4503-BF5C-F9E064196E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D259A-D19C-4A86-AE9B-A8ED607936D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CBD285-BFE6-47F5-97D1-4110C03F23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293AD4-D5E6-4B48-8F41-3FFE102681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28470B-60C3-4FC6-BCB6-EDE47D3430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F241194-D658-4AD0-8796-8090E03C37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06226F8-1D9F-4BC2-9177-2F8B45EF6D0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6D7F94E-3ADF-4380-A606-03E4C39570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265D5E-4C2A-46FF-8492-F49F1E44BD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531BDB-8715-409F-ACE4-BE945E5E78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F5DDBF-F3BB-4635-A27D-BE2E36EE1C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>
            <a:defPPr algn="l" rtl="0" eaLnBrk="1" hangingPunct="1">
              <a:defRPr kumimoji="0">
                <a:ea typeface="Arial" pitchFamily="34" charset="0"/>
              </a:defRPr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-4572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-9144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-13716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-182880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>
                <a:solidFill>
                  <a:srgbClr val="376092"/>
                </a:solidFill>
              </a:rPr>
              <a:t>Hello </a:t>
            </a:r>
            <a:r>
              <a:rPr smtClean="0">
                <a:solidFill>
                  <a:srgbClr val="376092"/>
                </a:solidFill>
              </a:rPr>
              <a:t>World</a:t>
            </a:r>
            <a:endParaRPr lang="en-US" smtClean="0">
              <a:solidFill>
                <a:srgbClr val="376092"/>
              </a:solidFill>
            </a:endParaRPr>
          </a:p>
          <a:p>
            <a:pPr lvl="0"/>
            <a:r>
              <a:rPr lang="en-US" smtClean="0">
                <a:solidFill>
                  <a:srgbClr val="376092"/>
                </a:solidFill>
              </a:rPr>
              <a:t>SLIDE A2</a:t>
            </a:r>
            <a:endParaRPr>
              <a:solidFill>
                <a:srgbClr val="376092"/>
              </a:solidFill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1.04.30"/>
  <p:tag name="AS_TITLE" val="Aspose.Slides for Java"/>
  <p:tag name="AS_VERSION" val="21.4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 pitchFamily="34" charset="0"/>
        <a:ea typeface="Arial" pitchFamily="34" charset="0"/>
        <a:cs typeface="Arial" pitchFamily="34" charset="0"/>
      </a:majorFont>
      <a:minorFont>
        <a:latin typeface="Arial" pitchFamily="34" charset="0"/>
        <a:ea typeface="Arial" pitchFamily="34" charset="0"/>
        <a:cs typeface="Arial" pitchFamily="34" charset="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</Slides>
  <Notes>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Calibri</vt:lpstr>
      <vt:lpstr>Calibri Light</vt:lpstr>
      <vt:lpstr>Office Theme</vt:lpstr>
      <vt:lpstr>Aspose.Slides for .NET</vt:lpstr>
      <vt:lpstr>PowerPoint Presentation</vt:lpstr>
    </vt:vector>
  </TitlesOfParts>
  <LinksUpToDate>0</LinksUpToDate>
  <SharedDoc>0</SharedDoc>
  <HyperlinksChanged>0</HyperlinksChanged>
  <Application>Aspose.Slides for Java</Application>
  <AppVersion>21.0400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2021-05-14T07:07:12.223</cp:lastPrinted>
  <dcterms:created xsi:type="dcterms:W3CDTF">2021-05-14T00:07:12Z</dcterms:created>
  <dcterms:modified xsi:type="dcterms:W3CDTF">2021-05-14T00:07:12Z</dcterms:modified>
</cp:coreProperties>
</file>