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"/>
  </p:notesMasterIdLst>
  <p:sldIdLst>
    <p:sldId id="256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9A7103-48BE-4BB1-B62B-663D15296F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ECB1C4-96B3-429A-AC77-CDA9F03F0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3B2F50-0773-44EF-B53F-1243D7A1C5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029B4F-CB87-436C-B6D9-75900E8CB7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0961CA-F0EA-4551-9822-D2FA014EE3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4C3EC1-FE39-4556-8B33-E8FC72CC1D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80D7ED-0CE1-47D0-8C7D-D6A88162C2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D6C50BD-D16B-4885-A016-68301D1069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6646F91-52A1-4101-96A6-77D4BFF44E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CFDF9F-F98D-4CF3-B87E-03E39F626F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27DC19-2597-43E3-9373-7BDD434536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2</Slides>
  <Notes>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Calibri Light</vt:lpstr>
      <vt:lpstr>Office Theme</vt:lpstr>
      <vt:lpstr>PowerPoint Presentation</vt:lpstr>
      <vt:lpstr>Aspose.Slides for .NET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2021-05-13T14:10:27.335</cp:lastPrinted>
  <dcterms:created xsi:type="dcterms:W3CDTF">2021-05-13T07:10:27Z</dcterms:created>
  <dcterms:modified xsi:type="dcterms:W3CDTF">2021-05-13T07:10:27Z</dcterms:modified>
</cp:coreProperties>
</file>