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 dirty="0">
                <a:solidFill>
                  <a:srgbClr val="FF0000"/>
                </a:solidFill>
              </a:rPr>
              <a:t>Text </a:t>
            </a:r>
            <a:r>
              <a:rPr dirty="0" smtClean="0">
                <a:solidFill>
                  <a:srgbClr val="FF0000"/>
                </a:solidFill>
              </a:rPr>
              <a:t>Box</a:t>
            </a:r>
            <a:r>
              <a:rPr lang="en-US" dirty="0" smtClean="0">
                <a:solidFill>
                  <a:srgbClr val="FF0000"/>
                </a:solidFill>
              </a:rPr>
              <a:t> From Slide 1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 dirty="0">
                <a:solidFill>
                  <a:srgbClr val="953735"/>
                </a:solidFill>
              </a:rPr>
              <a:t>Hi </a:t>
            </a:r>
            <a:r>
              <a:rPr dirty="0" smtClean="0">
                <a:solidFill>
                  <a:srgbClr val="953735"/>
                </a:solidFill>
              </a:rPr>
              <a:t>There</a:t>
            </a:r>
            <a:endParaRPr lang="en-US" dirty="0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 dirty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 dirty="0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dirty="0" smtClean="0">
                <a:solidFill>
                  <a:srgbClr val="953735"/>
                </a:solidFill>
              </a:rPr>
              <a:t>SLIDE </a:t>
            </a:r>
            <a:r>
              <a:rPr lang="en-US" dirty="0" smtClean="0">
                <a:solidFill>
                  <a:srgbClr val="953735"/>
                </a:solidFill>
              </a:rPr>
              <a:t>B1</a:t>
            </a:r>
            <a:endParaRPr dirty="0"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 dirty="0" err="1">
                <a:solidFill>
                  <a:srgbClr val="558ED5"/>
                </a:solidFill>
              </a:rPr>
              <a:t>Aspose.Slides</a:t>
            </a:r>
            <a:r>
              <a:rPr sz="4800" dirty="0">
                <a:solidFill>
                  <a:srgbClr val="558ED5"/>
                </a:solidFill>
              </a:rPr>
              <a:t>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endParaRPr lang="en-US" dirty="0" smtClean="0">
              <a:solidFill>
                <a:srgbClr val="376092"/>
              </a:solidFill>
            </a:endParaRPr>
          </a:p>
          <a:p>
            <a:r>
              <a:rPr lang="en-US" dirty="0">
                <a:solidFill>
                  <a:srgbClr val="953735"/>
                </a:solidFill>
              </a:rPr>
              <a:t>SLIDE </a:t>
            </a:r>
            <a:r>
              <a:rPr lang="en-US" dirty="0" smtClean="0">
                <a:solidFill>
                  <a:srgbClr val="953735"/>
                </a:solidFill>
              </a:rPr>
              <a:t>B2</a:t>
            </a:r>
            <a:endParaRPr lang="en-US" dirty="0">
              <a:solidFill>
                <a:srgbClr val="95373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 err="1">
                <a:solidFill>
                  <a:srgbClr val="558ED5"/>
                </a:solidFill>
              </a:rPr>
              <a:t>Aspose.Slides</a:t>
            </a:r>
            <a:r>
              <a:rPr dirty="0">
                <a:solidFill>
                  <a:srgbClr val="558ED5"/>
                </a:solidFill>
              </a:rPr>
              <a:t>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  <a:r>
              <a:rPr lang="en-US" dirty="0" err="1" smtClean="0">
                <a:solidFill>
                  <a:srgbClr val="FF0000"/>
                </a:solidFill>
              </a:rPr>
              <a:t>Fabbi</a:t>
            </a:r>
            <a:r>
              <a:rPr lang="en-US" dirty="0" smtClean="0">
                <a:solidFill>
                  <a:srgbClr val="FF0000"/>
                </a:solidFill>
              </a:rPr>
              <a:t> JSC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Fabbi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JSC</a:t>
            </a:r>
          </a:p>
          <a:p>
            <a:pPr lvl="0"/>
            <a:r>
              <a:rPr lang="en-US">
                <a:solidFill>
                  <a:srgbClr val="953735"/>
                </a:solidFill>
              </a:rPr>
              <a:t>SLIDE </a:t>
            </a:r>
            <a:r>
              <a:rPr lang="en-US" smtClean="0">
                <a:solidFill>
                  <a:srgbClr val="953735"/>
                </a:solidFill>
              </a:rPr>
              <a:t>B3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endParaRPr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Aspose.Slides for .NET</vt:lpstr>
      <vt:lpstr>Aspose.Slides for .NET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</cp:revision>
  <cp:lastPrinted>2014-02-21T18:36:38Z</cp:lastPrinted>
  <dcterms:created xsi:type="dcterms:W3CDTF">2014-02-21T13:27:25Z</dcterms:created>
  <dcterms:modified xsi:type="dcterms:W3CDTF">2021-05-13T23:43:15Z</dcterms:modified>
</cp:coreProperties>
</file>