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21.4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61" r:id="rId2"/>
    <p:sldMasterId id="2147483663" r:id="rId3"/>
    <p:sldMasterId id="2147483665" r:id="rId4"/>
  </p:sldMasterIdLst>
  <p:notesMasterIdLst>
    <p:notesMasterId r:id="rId5"/>
  </p:notesMasterIdLst>
  <p:sldIdLst>
    <p:sldId id="265" r:id="rId6"/>
    <p:sldId id="262" r:id="rId7"/>
    <p:sldId id="259" r:id="rId8"/>
    <p:sldId id="256" r:id="rId9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tags" Target="tags/tag1.xml" /><Relationship Id="rId11" Type="http://schemas.openxmlformats.org/officeDocument/2006/relationships/presProps" Target="presProps.xml" /><Relationship Id="rId12" Type="http://schemas.openxmlformats.org/officeDocument/2006/relationships/viewProps" Target="viewProps.xml" /><Relationship Id="rId13" Type="http://schemas.openxmlformats.org/officeDocument/2006/relationships/theme" Target="theme/theme1.xml" /><Relationship Id="rId14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3" Type="http://schemas.openxmlformats.org/officeDocument/2006/relationships/slideMaster" Target="slideMasters/slideMaster3.xml" /><Relationship Id="rId4" Type="http://schemas.openxmlformats.org/officeDocument/2006/relationships/slideMaster" Target="slideMasters/slideMaster4.xml" /><Relationship Id="rId5" Type="http://schemas.openxmlformats.org/officeDocument/2006/relationships/notesMaster" Target="notesMasters/notes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5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852AA-C48A-4FFA-81AB-222B502AE69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AEA4E-93BD-4584-8163-70A2B55B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Slide no</a:t>
            </a:r>
            <a:r>
              <a:rPr lang="en-US" baseline="0" smtClean="0"/>
              <a:t> two nodes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AEA4E-93BD-4584-8163-70A2B55BE6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1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Slide no</a:t>
            </a:r>
            <a:r>
              <a:rPr lang="en-US" baseline="0" smtClean="0"/>
              <a:t> two nodes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AEA4E-93BD-4584-8163-70A2B55BE6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20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Testing notes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AEA4E-93BD-4584-8163-70A2B55BE6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91067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17DA892-86EA-4F60-A00E-C6F0956275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F9B5D95-763A-48BA-A63F-B9F8C9E4CAA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E96921-78D6-4B37-B79C-EF3A15A421D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9271626-1EAC-4C0C-9E28-20DE91A4500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224782-AC6F-49FB-A6C8-41990BFC369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E96FC56-6E9F-4F21-B1FE-FE6770C4E5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4A6D8BC-C04D-46DD-AB02-33DEE07DA5C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7FFD1ED-75BB-402F-AF7C-45612F7CA52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301D554-260C-4908-8A34-36D6BF80C0E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D126ECD-6D85-407E-A425-B136068F70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C2C9BFF-B3C6-485E-B1A3-C529C96D09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heme" Target="../theme/theme2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theme" Target="../theme/theme3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theme" Target="../theme/theme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-4572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-9144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-13716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-18288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-4572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-9144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-13716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-18288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endParaRPr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-4572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-9144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-13716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-18288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iming/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-4572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-9144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-13716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-18288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-4572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-9144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-13716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-18288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endParaRPr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-4572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-9144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-13716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-18288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iming/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-4572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-9144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-13716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-18288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-4572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-9144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-13716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-18288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endParaRPr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-4572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-9144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-13716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-18288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iming/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notesSlide" Target="../notesSlides/notesSlide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notesSlide" Target="../notesSlides/notesSlide3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 err="1"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mtClean="0">
                <a:solidFill>
                  <a:srgbClr val="FF0000"/>
                </a:solidFill>
              </a:rPr>
              <a:t>Welcome</a:t>
            </a:r>
            <a:r>
              <a:rPr lang="en-US" smtClean="0">
                <a:solidFill>
                  <a:srgbClr val="FF0000"/>
                </a:solidFill>
              </a:rPr>
              <a:t> from Fabbi JSC</a:t>
            </a:r>
            <a:endParaRPr>
              <a:solidFill>
                <a:srgbClr val="FF0000"/>
              </a:solidFill>
            </a:endParaRPr>
          </a:p>
          <a:p>
            <a:r>
              <a:rPr>
                <a:solidFill>
                  <a:srgbClr val="376092"/>
                </a:solidFill>
              </a:rPr>
              <a:t>Hello </a:t>
            </a:r>
            <a:r>
              <a:rPr smtClean="0">
                <a:solidFill>
                  <a:srgbClr val="376092"/>
                </a:solidFill>
              </a:rPr>
              <a:t>World</a:t>
            </a:r>
            <a:r>
              <a:rPr lang="en-US" smtClean="0">
                <a:solidFill>
                  <a:srgbClr val="376092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from Fabbi </a:t>
            </a:r>
            <a:r>
              <a:rPr lang="en-US" smtClean="0">
                <a:solidFill>
                  <a:srgbClr val="FF0000"/>
                </a:solidFill>
              </a:rPr>
              <a:t>JSC</a:t>
            </a:r>
          </a:p>
          <a:p>
            <a:pPr lvl="0"/>
            <a:r>
              <a:rPr lang="en-US">
                <a:solidFill>
                  <a:srgbClr val="953735"/>
                </a:solidFill>
              </a:rPr>
              <a:t>SLIDE </a:t>
            </a:r>
            <a:r>
              <a:rPr lang="en-US" smtClean="0">
                <a:solidFill>
                  <a:srgbClr val="953735"/>
                </a:solidFill>
              </a:rPr>
              <a:t>C3</a:t>
            </a:r>
            <a:endParaRPr lang="en-US">
              <a:solidFill>
                <a:srgbClr val="FF0000"/>
              </a:solidFill>
            </a:endParaRPr>
          </a:p>
          <a:p>
            <a:pPr lvl="0"/>
            <a:endParaRPr>
              <a:solidFill>
                <a:srgbClr val="3760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321314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>
                <a:solidFill>
                  <a:srgbClr val="376092"/>
                </a:solidFill>
              </a:rPr>
              <a:t>Hello </a:t>
            </a:r>
            <a:r>
              <a:rPr smtClean="0">
                <a:solidFill>
                  <a:srgbClr val="376092"/>
                </a:solidFill>
              </a:rPr>
              <a:t>World</a:t>
            </a:r>
            <a:endParaRPr lang="en-US" smtClean="0">
              <a:solidFill>
                <a:srgbClr val="376092"/>
              </a:solidFill>
            </a:endParaRPr>
          </a:p>
          <a:p>
            <a:r>
              <a:rPr lang="en-US">
                <a:solidFill>
                  <a:srgbClr val="953735"/>
                </a:solidFill>
              </a:rPr>
              <a:t>SLIDE </a:t>
            </a:r>
            <a:r>
              <a:rPr lang="en-US" smtClean="0">
                <a:solidFill>
                  <a:srgbClr val="953735"/>
                </a:solidFill>
              </a:rPr>
              <a:t>B2</a:t>
            </a:r>
            <a:endParaRPr lang="en-US">
              <a:solidFill>
                <a:srgbClr val="953735"/>
              </a:solidFill>
            </a:endParaRP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1477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</a:t>
            </a:r>
            <a:r>
              <a:rPr smtClean="0">
                <a:solidFill>
                  <a:srgbClr val="FF0000"/>
                </a:solidFill>
              </a:rPr>
              <a:t>Box</a:t>
            </a:r>
            <a:r>
              <a:rPr lang="en-US" smtClean="0">
                <a:solidFill>
                  <a:srgbClr val="FF0000"/>
                </a:solidFill>
              </a:rPr>
              <a:t> From Slide 1</a:t>
            </a:r>
            <a:endParaRPr>
              <a:solidFill>
                <a:srgbClr val="FF0000"/>
              </a:solidFill>
            </a:endParaRP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</a:t>
            </a:r>
            <a:r>
              <a:rPr smtClean="0">
                <a:solidFill>
                  <a:srgbClr val="953735"/>
                </a:solidFill>
              </a:rPr>
              <a:t>There</a:t>
            </a:r>
            <a:endParaRPr lang="en-US" smtClean="0">
              <a:solidFill>
                <a:srgbClr val="953735"/>
              </a:solidFill>
            </a:endParaRPr>
          </a:p>
          <a:p>
            <a:pPr marL="342900" lvl="0" indent="-342900">
              <a:buChar char="•"/>
            </a:pPr>
            <a:endParaRPr lang="en-US">
              <a:solidFill>
                <a:srgbClr val="953735"/>
              </a:solidFill>
            </a:endParaRPr>
          </a:p>
          <a:p>
            <a:pPr marL="342900" lvl="0" indent="-342900">
              <a:buChar char="•"/>
            </a:pPr>
            <a:endParaRPr lang="en-US" smtClean="0">
              <a:solidFill>
                <a:srgbClr val="953735"/>
              </a:solidFill>
            </a:endParaRPr>
          </a:p>
          <a:p>
            <a:pPr marL="342900" lvl="0" indent="-342900">
              <a:buChar char="•"/>
            </a:pPr>
            <a:r>
              <a:rPr lang="en-US" smtClean="0">
                <a:solidFill>
                  <a:srgbClr val="953735"/>
                </a:solidFill>
              </a:rPr>
              <a:t>SLIDE A1</a:t>
            </a:r>
            <a:endParaRPr>
              <a:solidFill>
                <a:srgbClr val="953735"/>
              </a:solidFill>
            </a:endParaRP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5883089" y="5661248"/>
            <a:ext cx="3016622" cy="1049288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>
              <a:defPPr algn="l" rtl="0" eaLnBrk="1" hangingPunct="1">
                <a:defRPr kumimoji="0">
                  <a:ea typeface="Arial" pitchFamily="34" charset="0"/>
                </a:defRPr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1pPr>
              <a:lvl2pPr marL="457200" indent="-4572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2pPr>
              <a:lvl3pPr marL="914400" indent="-9144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3pPr>
              <a:lvl4pPr marL="1371600" indent="-13716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4pPr>
              <a:lvl5pPr marL="1828800" indent="-18288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5pPr>
            </a:lstStyle>
            <a:p>
              <a:endParaRPr/>
            </a:p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>
              <a:defPPr algn="l" rtl="0" eaLnBrk="1" hangingPunct="1">
                <a:defRPr kumimoji="0">
                  <a:ea typeface="Arial" pitchFamily="34" charset="0"/>
                </a:defRPr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1pPr>
              <a:lvl2pPr marL="457200" indent="-4572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2pPr>
              <a:lvl3pPr marL="914400" indent="-9144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3pPr>
              <a:lvl4pPr marL="1371600" indent="-13716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4pPr>
              <a:lvl5pPr marL="1828800" indent="-182880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2" charset="0"/>
                </a:defRPr>
              </a:lvl5pPr>
            </a:lstStyle>
            <a:p>
              <a:endParaRPr/>
            </a:p>
          </p:txBody>
        </p:sp>
      </p:grp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10.0"/>
  <p:tag name="AS_RELEASE_DATE" val="2021.04.30"/>
  <p:tag name="AS_TITLE" val="Aspose.Slides for Java"/>
  <p:tag name="AS_VERSION" val="21.4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 pitchFamily="34" charset="0"/>
        <a:ea typeface="Arial" pitchFamily="34" charset="0"/>
        <a:cs typeface="Arial" pitchFamily="34" charset="0"/>
      </a:majorFont>
      <a:minorFont>
        <a:latin typeface="Arial" pitchFamily="34" charset="0"/>
        <a:ea typeface="Arial" pitchFamily="34" charset="0"/>
        <a:cs typeface="Arial" pitchFamily="34" charset="0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 pitchFamily="34" charset="0"/>
        <a:ea typeface="Arial" pitchFamily="34" charset="0"/>
        <a:cs typeface="Arial" pitchFamily="34" charset="0"/>
      </a:majorFont>
      <a:minorFont>
        <a:latin typeface="Arial" pitchFamily="34" charset="0"/>
        <a:ea typeface="Arial" pitchFamily="34" charset="0"/>
        <a:cs typeface="Arial" pitchFamily="34" charset="0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4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 pitchFamily="34" charset="0"/>
        <a:ea typeface="Arial" pitchFamily="34" charset="0"/>
        <a:cs typeface="Arial" pitchFamily="34" charset="0"/>
      </a:majorFont>
      <a:minorFont>
        <a:latin typeface="Arial" pitchFamily="34" charset="0"/>
        <a:ea typeface="Arial" pitchFamily="34" charset="0"/>
        <a:cs typeface="Arial" pitchFamily="34" charset="0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5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12</Paragraphs>
  <Slides>4</Slides>
  <Notes>3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8">
      <vt:lpstr>Arial</vt:lpstr>
      <vt:lpstr>Calibri</vt:lpstr>
      <vt:lpstr>Calibri Light</vt:lpstr>
      <vt:lpstr>Office Theme</vt:lpstr>
      <vt:lpstr>Aspose.Slides for .NET</vt:lpstr>
      <vt:lpstr>Aspose.Slides for .NET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21.0400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2021-05-14T06:45:32.320</cp:lastPrinted>
  <dcterms:created xsi:type="dcterms:W3CDTF">2021-05-13T23:45:32Z</dcterms:created>
  <dcterms:modified xsi:type="dcterms:W3CDTF">2021-05-13T23:45:34Z</dcterms:modified>
</cp:coreProperties>
</file>