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4"/>
  </p:notesMasterIdLst>
  <p:sldIdLst>
    <p:sldId id="262" r:id="rId5"/>
    <p:sldId id="259" r:id="rId6"/>
    <p:sldId id="256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Testing notes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Testing notes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24236-CA8E-4645-8946-BABE5D24A1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AAC6D9-75ED-4C7D-A45B-6C8E3EF2E2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AC7D11-34BC-4732-BE65-4935A4BFB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11153-2BA5-4CEC-927D-08F5950036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6945B4-9E55-4F82-AF15-C59B7A6BBA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2473F8-2882-4599-8FD4-C51E5620DF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B4C4A8-12B3-4565-8155-ABC82021B3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89C3CA-AB5C-46B7-AEE6-578FDF676B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04D76DC-676F-4AB4-ABE2-6FB3230698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2277B8-A4A5-4FA4-8157-144996A48A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9BFF3A-0AD2-4D2B-99F0-369F04B89E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</a:t>
            </a:r>
            <a:r>
              <a:rPr smtClean="0">
                <a:solidFill>
                  <a:srgbClr val="FF0000"/>
                </a:solidFill>
              </a:rPr>
              <a:t>Box</a:t>
            </a:r>
            <a:r>
              <a:rPr lang="en-US" smtClean="0">
                <a:solidFill>
                  <a:srgbClr val="FF0000"/>
                </a:solidFill>
              </a:rPr>
              <a:t> from slide 2</a:t>
            </a:r>
            <a:endParaRPr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</p:grp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</a:t>
            </a:r>
            <a:r>
              <a:rPr smtClean="0">
                <a:solidFill>
                  <a:srgbClr val="FF0000"/>
                </a:solidFill>
              </a:rPr>
              <a:t>Box</a:t>
            </a:r>
            <a:r>
              <a:rPr lang="en-US" smtClean="0">
                <a:solidFill>
                  <a:srgbClr val="FF0000"/>
                </a:solidFill>
              </a:rPr>
              <a:t> From Slide 1</a:t>
            </a:r>
            <a:endParaRPr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</p:grp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</Paragraphs>
  <Slides>3</Slides>
  <Notes>2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7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2021-05-14T06:44:59.836</cp:lastPrinted>
  <dcterms:created xsi:type="dcterms:W3CDTF">2021-05-13T23:44:59Z</dcterms:created>
  <dcterms:modified xsi:type="dcterms:W3CDTF">2021-05-13T23:45:02Z</dcterms:modified>
</cp:coreProperties>
</file>