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6858000" type="screen4x3"/>
  <p:notesSz cx="6858000" cy="9144000"/>
  <p:custDataLst>
    <p:tags r:id="rId6"/>
  </p:custDataLst>
  <p:defaultTextStyle>
    <a:defPPr algn="l" rtl="0" eaLnBrk="1" hangingPunct="1">
      <a:defRPr kumimoji="0">
        <a:ea typeface="Arial" charset="0"/>
      </a:defRPr>
    </a:defPPr>
    <a:lvl1pPr marL="0" indent="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1pPr>
    <a:lvl2pPr marL="457200" indent="-4572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2pPr>
    <a:lvl3pPr marL="914400" indent="-9144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3pPr>
    <a:lvl4pPr marL="1371600" indent="-13716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4pPr>
    <a:lvl5pPr marL="1828800" indent="-1828800" algn="l" defTabSz="914400" rtl="0" eaLnBrk="1" fontAlgn="base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>
        <a:solidFill>
          <a:schemeClr val="tx1"/>
        </a:solidFill>
        <a:latin typeface="Calibri" pitchFamily="2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93" autoAdjust="0"/>
  </p:normalViewPr>
  <p:slideViewPr>
    <p:cSldViewPr>
      <p:cViewPr varScale="1">
        <p:scale>
          <a:sx n="94" d="100"/>
          <a:sy n="94" d="100"/>
        </p:scale>
        <p:origin x="20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852AA-C48A-4FFA-81AB-222B502AE691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9AEA4E-93BD-4584-8163-70A2B55B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1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notes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9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2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Slide no</a:t>
            </a:r>
            <a:r>
              <a:rPr lang="en-US" baseline="0" smtClean="0"/>
              <a:t> two nodes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AEA4E-93BD-4584-8163-70A2B55BE6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no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endParaRPr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0">
            <a:noAutofit/>
          </a:bodyPr>
          <a:lstStyle/>
          <a:p>
            <a:pPr lvl="0" algn="r"/>
            <a:r>
              <a:rPr sz="1200">
                <a:solidFill>
                  <a:srgbClr val="898989"/>
                </a:solidFill>
              </a:rPr>
              <a:t>*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4400" b="0" i="0" u="none">
          <a:solidFill>
            <a:schemeClr val="tx1"/>
          </a:solidFill>
          <a:latin typeface="Calibri" pitchFamily="2" charset="0"/>
        </a:defRPr>
      </a:lvl1pPr>
    </p:titleStyle>
    <p:bodyStyle>
      <a:lvl1pPr marL="342900" indent="-3429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3200" b="0" i="0" u="none">
          <a:solidFill>
            <a:schemeClr val="tx1"/>
          </a:solidFill>
          <a:latin typeface="Calibri" pitchFamily="2" charset="0"/>
        </a:defRPr>
      </a:lvl1pPr>
      <a:lvl2pPr marL="742950" indent="-28575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800" b="0" i="0" u="none">
          <a:solidFill>
            <a:schemeClr val="tx1"/>
          </a:solidFill>
          <a:latin typeface="Calibri" pitchFamily="2" charset="0"/>
        </a:defRPr>
      </a:lvl2pPr>
      <a:lvl3pPr marL="11430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defRPr kumimoji="0" sz="2400" b="0" i="0" u="none">
          <a:solidFill>
            <a:schemeClr val="tx1"/>
          </a:solidFill>
          <a:latin typeface="Calibri" pitchFamily="2" charset="0"/>
        </a:defRPr>
      </a:lvl3pPr>
      <a:lvl4pPr marL="16002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defRPr kumimoji="0" sz="2000" b="0" i="0" u="none">
          <a:solidFill>
            <a:schemeClr val="tx1"/>
          </a:solidFill>
          <a:latin typeface="Calibri" pitchFamily="2" charset="0"/>
        </a:defRPr>
      </a:lvl4pPr>
      <a:lvl5pPr marL="2057400" indent="-228600" algn="l" defTabSz="914400" rtl="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defRPr kumimoji="0" sz="2000" b="0" i="0" u="none">
          <a:solidFill>
            <a:schemeClr val="tx1"/>
          </a:solidFill>
          <a:latin typeface="Calibri" pitchFamily="2" charset="0"/>
        </a:defRPr>
      </a:lvl5pPr>
    </p:bodyStyle>
    <p:otherStyle>
      <a:lvl1pPr marL="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1pPr>
      <a:lvl2pPr marL="4572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2pPr>
      <a:lvl3pPr marL="9144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3pPr>
      <a:lvl4pPr marL="13716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4pPr>
      <a:lvl5pPr marL="1828800" indent="0" algn="l" defTabSz="914400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>
          <a:solidFill>
            <a:schemeClr val="tx1"/>
          </a:solidFill>
          <a:latin typeface="Calibri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/>
          <p:nvPr/>
        </p:nvSpPr>
        <p:spPr>
          <a:xfrm>
            <a:off x="609600" y="609600"/>
            <a:ext cx="3429000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marL="342900" lvl="0" indent="-342900">
              <a:buChar char="•"/>
            </a:pPr>
            <a:r>
              <a:rPr dirty="0">
                <a:solidFill>
                  <a:srgbClr val="FF0000"/>
                </a:solidFill>
              </a:rPr>
              <a:t>Text </a:t>
            </a:r>
            <a:r>
              <a:rPr dirty="0" smtClean="0">
                <a:solidFill>
                  <a:srgbClr val="FF0000"/>
                </a:solidFill>
              </a:rPr>
              <a:t>Box</a:t>
            </a:r>
            <a:r>
              <a:rPr lang="en-US" dirty="0" smtClean="0">
                <a:solidFill>
                  <a:srgbClr val="FF0000"/>
                </a:solidFill>
              </a:rPr>
              <a:t> From Slide 1</a:t>
            </a:r>
            <a:endParaRPr dirty="0">
              <a:solidFill>
                <a:srgbClr val="FF0000"/>
              </a:solidFill>
            </a:endParaRPr>
          </a:p>
          <a:p>
            <a:pPr marL="342900" lvl="0" indent="-342900">
              <a:buChar char="•"/>
            </a:pPr>
            <a:r>
              <a:rPr dirty="0">
                <a:solidFill>
                  <a:srgbClr val="953735"/>
                </a:solidFill>
              </a:rPr>
              <a:t>Hi </a:t>
            </a:r>
            <a:r>
              <a:rPr dirty="0" smtClean="0">
                <a:solidFill>
                  <a:srgbClr val="953735"/>
                </a:solidFill>
              </a:rPr>
              <a:t>There</a:t>
            </a:r>
            <a:endParaRPr lang="en-US" dirty="0" smtClean="0">
              <a:solidFill>
                <a:srgbClr val="953735"/>
              </a:solidFill>
            </a:endParaRPr>
          </a:p>
          <a:p>
            <a:pPr marL="342900" lvl="0" indent="-342900">
              <a:buChar char="•"/>
            </a:pPr>
            <a:endParaRPr lang="en-US" dirty="0">
              <a:solidFill>
                <a:srgbClr val="953735"/>
              </a:solidFill>
            </a:endParaRPr>
          </a:p>
          <a:p>
            <a:pPr marL="342900" lvl="0" indent="-342900">
              <a:buChar char="•"/>
            </a:pPr>
            <a:r>
              <a:rPr lang="en-US" dirty="0" smtClean="0">
                <a:solidFill>
                  <a:srgbClr val="953735"/>
                </a:solidFill>
              </a:rPr>
              <a:t>SLIDE A1</a:t>
            </a:r>
          </a:p>
          <a:p>
            <a:pPr lvl="0"/>
            <a:endParaRPr dirty="0">
              <a:solidFill>
                <a:srgbClr val="953735"/>
              </a:solidFill>
            </a:endParaRPr>
          </a:p>
        </p:txBody>
      </p:sp>
      <p:sp>
        <p:nvSpPr>
          <p:cNvPr id="2051" name="TextBox 4"/>
          <p:cNvSpPr/>
          <p:nvPr/>
        </p:nvSpPr>
        <p:spPr>
          <a:xfrm>
            <a:off x="1371600" y="1905000"/>
            <a:ext cx="6019800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sz="4800">
                <a:solidFill>
                  <a:srgbClr val="558ED5"/>
                </a:solidFill>
              </a:rPr>
              <a:t>Aspose.Slides for .NET</a:t>
            </a:r>
          </a:p>
        </p:txBody>
      </p:sp>
      <p:grpSp>
        <p:nvGrpSpPr>
          <p:cNvPr id="2052" name="Group 7"/>
          <p:cNvGrpSpPr/>
          <p:nvPr/>
        </p:nvGrpSpPr>
        <p:grpSpPr>
          <a:xfrm>
            <a:off x="5883089" y="5661248"/>
            <a:ext cx="3016622" cy="1049288"/>
            <a:chOff x="0" y="0"/>
            <a:chExt cx="832307150" cy="832307150"/>
          </a:xfrm>
        </p:grpSpPr>
        <p:sp>
          <p:nvSpPr>
            <p:cNvPr id="2053" name="Rectangle 5"/>
            <p:cNvSpPr/>
            <p:nvPr/>
          </p:nvSpPr>
          <p:spPr>
            <a:xfrm>
              <a:off x="0" y="173747658"/>
              <a:ext cx="434474838" cy="647350006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  <p:sp>
          <p:nvSpPr>
            <p:cNvPr id="2054" name="Oval 6"/>
            <p:cNvSpPr/>
            <p:nvPr/>
          </p:nvSpPr>
          <p:spPr>
            <a:xfrm>
              <a:off x="518229007" y="0"/>
              <a:ext cx="314078169" cy="8323071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rgbClr val="385D8A"/>
              </a:solidFill>
              <a:miter lim="800000"/>
            </a:ln>
          </p:spPr>
          <p:txBody>
            <a:bodyPr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>
                <a:solidFill>
                  <a:srgbClr val="558ED5"/>
                </a:solidFill>
              </a:rPr>
              <a:t>Aspose.Slides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dirty="0">
                <a:solidFill>
                  <a:srgbClr val="FF0000"/>
                </a:solidFill>
              </a:rPr>
              <a:t>Welcome</a:t>
            </a:r>
          </a:p>
          <a:p>
            <a:pPr lvl="0"/>
            <a:r>
              <a:rPr dirty="0">
                <a:solidFill>
                  <a:srgbClr val="376092"/>
                </a:solidFill>
              </a:rPr>
              <a:t>Hello </a:t>
            </a:r>
            <a:r>
              <a:rPr dirty="0" smtClean="0">
                <a:solidFill>
                  <a:srgbClr val="376092"/>
                </a:solidFill>
              </a:rPr>
              <a:t>World</a:t>
            </a:r>
            <a:endParaRPr lang="en-US" dirty="0" smtClean="0">
              <a:solidFill>
                <a:srgbClr val="376092"/>
              </a:solidFill>
            </a:endParaRPr>
          </a:p>
          <a:p>
            <a:pPr lvl="0"/>
            <a:r>
              <a:rPr lang="en-US" dirty="0" smtClean="0">
                <a:solidFill>
                  <a:srgbClr val="376092"/>
                </a:solidFill>
              </a:rPr>
              <a:t>SLIDE A2</a:t>
            </a:r>
            <a:endParaRPr dirty="0">
              <a:solidFill>
                <a:srgbClr val="37609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>
                <a:solidFill>
                  <a:schemeClr val="tx1"/>
                </a:solidFill>
                <a:latin typeface="Calibri" pitchFamily="2" charset="0"/>
              </a:defRPr>
            </a:lvl1pPr>
          </a:lstStyle>
          <a:p>
            <a:pPr lvl="0"/>
            <a:r>
              <a:rPr dirty="0" err="1">
                <a:solidFill>
                  <a:srgbClr val="558ED5"/>
                </a:solidFill>
              </a:rPr>
              <a:t>Aspose.Slides</a:t>
            </a:r>
            <a:r>
              <a:rPr dirty="0">
                <a:solidFill>
                  <a:srgbClr val="558ED5"/>
                </a:solidFill>
              </a:rPr>
              <a:t> for .NET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3200" b="0" i="0" u="none">
                <a:solidFill>
                  <a:schemeClr val="tx1"/>
                </a:solidFill>
                <a:latin typeface="Calibri" pitchFamily="2" charset="0"/>
              </a:defRPr>
            </a:lvl1pPr>
            <a:lvl2pPr marL="742950" indent="-28575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800" b="0" i="0" u="none">
                <a:solidFill>
                  <a:schemeClr val="tx1"/>
                </a:solidFill>
                <a:latin typeface="Calibri" pitchFamily="2" charset="0"/>
              </a:defRPr>
            </a:lvl2pPr>
            <a:lvl3pPr marL="11430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defRPr kumimoji="0" sz="2400" b="0" i="0" u="none">
                <a:solidFill>
                  <a:schemeClr val="tx1"/>
                </a:solidFill>
                <a:latin typeface="Calibri" pitchFamily="2" charset="0"/>
              </a:defRPr>
            </a:lvl3pPr>
            <a:lvl4pPr marL="16002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4pPr>
            <a:lvl5pPr marL="2057400" indent="-228600" algn="l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defRPr kumimoji="0" sz="2000" b="0" i="0" u="none">
                <a:solidFill>
                  <a:schemeClr val="tx1"/>
                </a:solidFill>
                <a:latin typeface="Calibri" pitchFamily="2" charset="0"/>
              </a:defRPr>
            </a:lvl5pPr>
          </a:lstStyle>
          <a:p>
            <a:pPr lvl="0"/>
            <a:r>
              <a:rPr dirty="0" smtClean="0">
                <a:solidFill>
                  <a:srgbClr val="FF0000"/>
                </a:solidFill>
              </a:rPr>
              <a:t>Welcome</a:t>
            </a:r>
            <a:r>
              <a:rPr lang="en-US" dirty="0" smtClean="0">
                <a:solidFill>
                  <a:srgbClr val="FF0000"/>
                </a:solidFill>
              </a:rPr>
              <a:t> from </a:t>
            </a:r>
            <a:r>
              <a:rPr lang="en-US" dirty="0" err="1" smtClean="0">
                <a:solidFill>
                  <a:srgbClr val="FF0000"/>
                </a:solidFill>
              </a:rPr>
              <a:t>Fabbi</a:t>
            </a:r>
            <a:r>
              <a:rPr lang="en-US" dirty="0" smtClean="0">
                <a:solidFill>
                  <a:srgbClr val="FF0000"/>
                </a:solidFill>
              </a:rPr>
              <a:t> JSC</a:t>
            </a:r>
            <a:endParaRPr dirty="0">
              <a:solidFill>
                <a:srgbClr val="FF0000"/>
              </a:solidFill>
            </a:endParaRPr>
          </a:p>
          <a:p>
            <a:r>
              <a:rPr dirty="0">
                <a:solidFill>
                  <a:srgbClr val="376092"/>
                </a:solidFill>
              </a:rPr>
              <a:t>Hello </a:t>
            </a:r>
            <a:r>
              <a:rPr dirty="0" smtClean="0">
                <a:solidFill>
                  <a:srgbClr val="376092"/>
                </a:solidFill>
              </a:rPr>
              <a:t>World</a:t>
            </a:r>
            <a:r>
              <a:rPr lang="en-US" dirty="0" smtClean="0">
                <a:solidFill>
                  <a:srgbClr val="37609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Fabbi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JSC</a:t>
            </a:r>
          </a:p>
          <a:p>
            <a:r>
              <a:rPr lang="en-US" smtClean="0">
                <a:solidFill>
                  <a:srgbClr val="FF0000"/>
                </a:solidFill>
              </a:rPr>
              <a:t>SLIDE A3</a:t>
            </a:r>
            <a:endParaRPr lang="en-US" dirty="0">
              <a:solidFill>
                <a:srgbClr val="FF0000"/>
              </a:solidFill>
            </a:endParaRPr>
          </a:p>
          <a:p>
            <a:pPr lvl="0"/>
            <a:endParaRPr dirty="0">
              <a:solidFill>
                <a:srgbClr val="3760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21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72"/>
  <p:tag name="AS_OS" val="Microsoft Windows NT 6.1.7601 Service Pack 1"/>
  <p:tag name="AS_RELEASE_DATE" val="2014.02.17"/>
  <p:tag name="AS_TITLE" val="Aspose.Slides for .NET 2.0"/>
  <p:tag name="AS_VERSION" val="14.1.2.0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Office PowerPoint</Application>
  <PresentationFormat>On-screen Show (4:3)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Aspose.Slides for .NET</vt:lpstr>
      <vt:lpstr>Aspose.Slides for .NET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8</cp:revision>
  <cp:lastPrinted>2014-02-21T18:36:38Z</cp:lastPrinted>
  <dcterms:created xsi:type="dcterms:W3CDTF">2014-02-21T13:27:25Z</dcterms:created>
  <dcterms:modified xsi:type="dcterms:W3CDTF">2021-05-13T23:50:00Z</dcterms:modified>
</cp:coreProperties>
</file>