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Java 21.4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3"/>
  </p:notesMasterIdLst>
  <p:sldIdLst>
    <p:sldId id="259" r:id="rId4"/>
    <p:sldId id="256" r:id="rId5"/>
  </p:sldIdLst>
  <p:sldSz cx="9144000" cy="6858000" type="screen4x3"/>
  <p:notesSz cx="6858000" cy="9144000"/>
  <p:custDataLst>
    <p:tags r:id="rId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2" Type="http://schemas.openxmlformats.org/officeDocument/2006/relationships/slideMaster" Target="slideMasters/slideMaster2.xml" /><Relationship Id="rId3" Type="http://schemas.openxmlformats.org/officeDocument/2006/relationships/notesMaster" Target="notesMasters/notesMaster1.xml" /><Relationship Id="rId4" Type="http://schemas.openxmlformats.org/officeDocument/2006/relationships/slide" Target="slides/slide1.xml" /><Relationship Id="rId5" Type="http://schemas.openxmlformats.org/officeDocument/2006/relationships/slide" Target="slides/slide2.xml" /><Relationship Id="rId6" Type="http://schemas.openxmlformats.org/officeDocument/2006/relationships/tags" Target="tags/tag1.xml" /><Relationship Id="rId7" Type="http://schemas.openxmlformats.org/officeDocument/2006/relationships/presProps" Target="presProps.xml" /><Relationship Id="rId8" Type="http://schemas.openxmlformats.org/officeDocument/2006/relationships/viewProps" Target="viewProps.xml" /><Relationship Id="rId9" Type="http://schemas.openxmlformats.org/officeDocument/2006/relationships/theme" Target="theme/theme1.xml" /></Relationships>
</file>

<file path=ppt/notesMasters/_rels/notesMaster1.xml.rels>&#65279;<?xml version="1.0" encoding="utf-8" standalone="yes"?><Relationships xmlns="http://schemas.openxmlformats.org/package/2006/relationships"><Relationship Id="rId1" Type="http://schemas.openxmlformats.org/officeDocument/2006/relationships/theme" Target="../theme/theme3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9852AA-C48A-4FFA-81AB-222B502AE691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9AEA4E-93BD-4584-8163-70A2B55BE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6126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.xml" /><Relationship Id="rId2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Slide no</a:t>
            </a:r>
            <a:r>
              <a:rPr lang="en-US" baseline="0" smtClean="0"/>
              <a:t> two nodes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9AEA4E-93BD-4584-8163-70A2B55BE65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720775"/>
      </p:ext>
    </p:extLst>
  </p:cSld>
  <p:clrMapOvr>
    <a:masterClrMapping/>
  </p:clrMapOvr>
</p:note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3552B94-326F-45E0-945C-169644A103A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CC386A7-7242-4D37-814D-AA2470352DC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5B95D7D-420C-4D86-A63A-E90B5714B25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743B240-81EB-4661-9658-6D5F1599572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3B116B4-7EC8-4971-AEE2-C6C09E93AC1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54104B9F-D827-4FEC-89F3-F322323A7FA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25BF660D-E685-4485-9A13-5BF59D87914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C2E0DA66-1165-4E06-B113-E44163F3AAB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51EE319E-E715-464B-B74E-38D8BA1FD19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A7A3610E-1655-410C-9E6E-A55881C374D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DB471432-F279-4783-A4A9-46B4CFDE566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2" Type="http://schemas.openxmlformats.org/officeDocument/2006/relationships/theme" Target="../theme/theme2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 anchorCtr="0">
            <a:noAutofit/>
          </a:bodyPr>
          <a:lstStyle/>
          <a:p>
            <a:pPr lvl="0"/>
            <a:r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noAutofit/>
          </a:bodyPr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 anchorCtr="0">
            <a:noAutofit/>
          </a:bodyPr>
          <a:lstStyle>
            <a:defPPr algn="l" rtl="0" eaLnBrk="1" hangingPunct="1">
              <a:defRPr kumimoji="0">
                <a:ea typeface="Arial" pitchFamily="34" charset="0"/>
              </a:defRPr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1pPr>
            <a:lvl2pPr marL="457200" indent="-45720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2pPr>
            <a:lvl3pPr marL="914400" indent="-91440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3pPr>
            <a:lvl4pPr marL="1371600" indent="-137160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4pPr>
            <a:lvl5pPr marL="1828800" indent="-182880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5pPr>
          </a:lstStyle>
          <a:p>
            <a:pPr lvl="0"/>
            <a:r>
              <a:rPr sz="1200">
                <a:solidFill>
                  <a:srgbClr val="898989"/>
                </a:solidFill>
              </a:rPr>
              <a:t>*</a:t>
            </a:r>
          </a:p>
        </p:txBody>
      </p:sp>
      <p:sp>
        <p:nvSpPr>
          <p:cNvPr id="102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 anchorCtr="0">
            <a:noAutofit/>
          </a:bodyPr>
          <a:lstStyle>
            <a:defPPr algn="l" rtl="0" eaLnBrk="1" hangingPunct="1">
              <a:defRPr kumimoji="0">
                <a:ea typeface="Arial" pitchFamily="34" charset="0"/>
              </a:defRPr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1pPr>
            <a:lvl2pPr marL="457200" indent="-45720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2pPr>
            <a:lvl3pPr marL="914400" indent="-91440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3pPr>
            <a:lvl4pPr marL="1371600" indent="-137160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4pPr>
            <a:lvl5pPr marL="1828800" indent="-182880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5pPr>
          </a:lstStyle>
          <a:p>
            <a:endParaRPr/>
          </a:p>
        </p:txBody>
      </p:sp>
      <p:sp>
        <p:nvSpPr>
          <p:cNvPr id="103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 anchorCtr="0">
            <a:noAutofit/>
          </a:bodyPr>
          <a:lstStyle>
            <a:defPPr algn="l" rtl="0" eaLnBrk="1" hangingPunct="1">
              <a:defRPr kumimoji="0">
                <a:ea typeface="Arial" pitchFamily="34" charset="0"/>
              </a:defRPr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1pPr>
            <a:lvl2pPr marL="457200" indent="-45720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2pPr>
            <a:lvl3pPr marL="914400" indent="-91440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3pPr>
            <a:lvl4pPr marL="1371600" indent="-137160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4pPr>
            <a:lvl5pPr marL="1828800" indent="-182880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5pPr>
          </a:lstStyle>
          <a:p>
            <a:pPr lvl="0" algn="r"/>
            <a:r>
              <a:rPr sz="1200">
                <a:solidFill>
                  <a:srgbClr val="898989"/>
                </a:solidFill>
              </a:rPr>
              <a:t>*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</p:sldLayoutIdLst>
  <p:transition/>
  <p:timing/>
  <p:txStyles>
    <p:titleStyle>
      <a:lvl1pPr marL="0" indent="0" algn="ctr" defTabSz="9144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4400" b="0" i="0" u="none">
          <a:solidFill>
            <a:schemeClr val="tx1"/>
          </a:solidFill>
          <a:latin typeface="Calibri" pitchFamily="2" charset="0"/>
        </a:defRPr>
      </a:lvl1pPr>
    </p:titleStyle>
    <p:bodyStyle>
      <a:lvl1pPr marL="342900" indent="-3429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 pitchFamily="34" charset="0"/>
        <a:buChar char="•"/>
        <a:defRPr kumimoji="0" sz="3200" b="0" i="0" u="none">
          <a:solidFill>
            <a:schemeClr val="tx1"/>
          </a:solidFill>
          <a:latin typeface="Calibri" pitchFamily="2" charset="0"/>
        </a:defRPr>
      </a:lvl1pPr>
      <a:lvl2pPr marL="742950" indent="-28575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 pitchFamily="34" charset="0"/>
        <a:buChar char="–"/>
        <a:defRPr kumimoji="0" sz="2800" b="0" i="0" u="none">
          <a:solidFill>
            <a:schemeClr val="tx1"/>
          </a:solidFill>
          <a:latin typeface="Calibri" pitchFamily="2" charset="0"/>
        </a:defRPr>
      </a:lvl2pPr>
      <a:lvl3pPr marL="11430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 pitchFamily="34" charset="0"/>
        <a:buChar char="•"/>
        <a:defRPr kumimoji="0" sz="2400" b="0" i="0" u="none">
          <a:solidFill>
            <a:schemeClr val="tx1"/>
          </a:solidFill>
          <a:latin typeface="Calibri" pitchFamily="2" charset="0"/>
        </a:defRPr>
      </a:lvl3pPr>
      <a:lvl4pPr marL="16002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 pitchFamily="34" charset="0"/>
        <a:buChar char="–"/>
        <a:defRPr kumimoji="0" sz="2000" b="0" i="0" u="none">
          <a:solidFill>
            <a:schemeClr val="tx1"/>
          </a:solidFill>
          <a:latin typeface="Calibri" pitchFamily="2" charset="0"/>
        </a:defRPr>
      </a:lvl4pPr>
      <a:lvl5pPr marL="20574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 pitchFamily="34" charset="0"/>
        <a:buChar char="»"/>
        <a:defRPr kumimoji="0" sz="2000" b="0" i="0" u="none">
          <a:solidFill>
            <a:schemeClr val="tx1"/>
          </a:solidFill>
          <a:latin typeface="Calibri" pitchFamily="2" charset="0"/>
        </a:defRPr>
      </a:lvl5pPr>
    </p:bodyStyle>
    <p:otherStyle>
      <a:lvl1pPr marL="0" indent="0" algn="l" defTabSz="9144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>
          <a:solidFill>
            <a:schemeClr val="tx1"/>
          </a:solidFill>
          <a:latin typeface="Calibri" pitchFamily="2" charset="0"/>
        </a:defRPr>
      </a:lvl1pPr>
      <a:lvl2pPr marL="457200" indent="0" algn="l" defTabSz="9144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>
          <a:solidFill>
            <a:schemeClr val="tx1"/>
          </a:solidFill>
          <a:latin typeface="Calibri" pitchFamily="2" charset="0"/>
        </a:defRPr>
      </a:lvl2pPr>
      <a:lvl3pPr marL="914400" indent="0" algn="l" defTabSz="9144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>
          <a:solidFill>
            <a:schemeClr val="tx1"/>
          </a:solidFill>
          <a:latin typeface="Calibri" pitchFamily="2" charset="0"/>
        </a:defRPr>
      </a:lvl3pPr>
      <a:lvl4pPr marL="1371600" indent="0" algn="l" defTabSz="9144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>
          <a:solidFill>
            <a:schemeClr val="tx1"/>
          </a:solidFill>
          <a:latin typeface="Calibri" pitchFamily="2" charset="0"/>
        </a:defRPr>
      </a:lvl4pPr>
      <a:lvl5pPr marL="1828800" indent="0" algn="l" defTabSz="9144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>
          <a:solidFill>
            <a:schemeClr val="tx1"/>
          </a:solidFill>
          <a:latin typeface="Calibri" pitchFamily="2" charset="0"/>
        </a:defRPr>
      </a:lvl5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2" Type="http://schemas.openxmlformats.org/officeDocument/2006/relationships/notesSlide" Target="../notesSlides/notesSlide1.xml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074" name="Title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anchor="ctr" anchorCtr="0">
            <a:noAutofit/>
          </a:bodyPr>
          <a:lstStyle>
            <a:lvl1pPr marL="0" indent="0" algn="ct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4400" b="0" i="0" u="none">
                <a:solidFill>
                  <a:schemeClr val="tx1"/>
                </a:solidFill>
                <a:latin typeface="Calibri" pitchFamily="2" charset="0"/>
              </a:defRPr>
            </a:lvl1pPr>
          </a:lstStyle>
          <a:p>
            <a:pPr lvl="0"/>
            <a:r>
              <a:rPr>
                <a:solidFill>
                  <a:srgbClr val="558ED5"/>
                </a:solidFill>
              </a:rPr>
              <a:t>Aspose.Slides for .NET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anchor="t" anchorCtr="0">
            <a:noAutofit/>
          </a:bodyPr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 kumimoji="0" sz="3200" b="0" i="0" u="none">
                <a:solidFill>
                  <a:schemeClr val="tx1"/>
                </a:solidFill>
                <a:latin typeface="Calibri" pitchFamily="2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–"/>
              <a:defRPr kumimoji="0" sz="2800" b="0" i="0" u="none">
                <a:solidFill>
                  <a:schemeClr val="tx1"/>
                </a:solidFill>
                <a:latin typeface="Calibri" pitchFamily="2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 kumimoji="0" sz="2400" b="0" i="0" u="none">
                <a:solidFill>
                  <a:schemeClr val="tx1"/>
                </a:solidFill>
                <a:latin typeface="Calibri" pitchFamily="2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–"/>
              <a:defRPr kumimoji="0" sz="2000" b="0" i="0" u="none">
                <a:solidFill>
                  <a:schemeClr val="tx1"/>
                </a:solidFill>
                <a:latin typeface="Calibri" pitchFamily="2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»"/>
              <a:defRPr kumimoji="0" sz="2000" b="0" i="0" u="none">
                <a:solidFill>
                  <a:schemeClr val="tx1"/>
                </a:solidFill>
                <a:latin typeface="Calibri" pitchFamily="2" charset="0"/>
              </a:defRPr>
            </a:lvl5pPr>
          </a:lstStyle>
          <a:p>
            <a:pPr lvl="0"/>
            <a:r>
              <a:rPr>
                <a:solidFill>
                  <a:srgbClr val="FF0000"/>
                </a:solidFill>
              </a:rPr>
              <a:t>Welcome</a:t>
            </a:r>
          </a:p>
          <a:p>
            <a:pPr lvl="0"/>
            <a:r>
              <a:rPr>
                <a:solidFill>
                  <a:srgbClr val="376092"/>
                </a:solidFill>
              </a:rPr>
              <a:t>Hello </a:t>
            </a:r>
            <a:r>
              <a:rPr smtClean="0">
                <a:solidFill>
                  <a:srgbClr val="376092"/>
                </a:solidFill>
              </a:rPr>
              <a:t>World</a:t>
            </a:r>
            <a:endParaRPr lang="en-US" smtClean="0">
              <a:solidFill>
                <a:srgbClr val="376092"/>
              </a:solidFill>
            </a:endParaRPr>
          </a:p>
          <a:p>
            <a:pPr lvl="0"/>
            <a:r>
              <a:rPr lang="en-US" smtClean="0">
                <a:solidFill>
                  <a:srgbClr val="376092"/>
                </a:solidFill>
              </a:rPr>
              <a:t>SLIDE A2</a:t>
            </a:r>
            <a:endParaRPr>
              <a:solidFill>
                <a:srgbClr val="376092"/>
              </a:solidFill>
            </a:endParaRPr>
          </a:p>
        </p:txBody>
      </p:sp>
    </p:spTree>
  </p:cSld>
  <p:clrMapOvr>
    <a:masterClrMapping/>
  </p:clrMapOvr>
  <p:transition/>
  <p:timing/>
</p:sld>
</file>

<file path=ppt/slides/slide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OS" val="Microsoft Windows NT 10.0"/>
  <p:tag name="AS_RELEASE_DATE" val="2021.04.30"/>
  <p:tag name="AS_TITLE" val="Aspose.Slides for Java"/>
  <p:tag name="AS_VERSION" val="21.4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">
      <a:majorFont>
        <a:latin typeface="Arial" pitchFamily="34" charset="0"/>
        <a:ea typeface="Arial" pitchFamily="34" charset="0"/>
        <a:cs typeface="Arial" pitchFamily="34" charset="0"/>
      </a:majorFont>
      <a:minorFont>
        <a:latin typeface="Arial" pitchFamily="34" charset="0"/>
        <a:ea typeface="Arial" pitchFamily="34" charset="0"/>
        <a:cs typeface="Arial" pitchFamily="34" charset="0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</a:extraClrScheme>
  </a:extraClrSchemeLst>
</a:theme>
</file>

<file path=ppt/theme/theme3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4</Paragraphs>
  <Slides>2</Slides>
  <Notes>1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6">
      <vt:lpstr>Arial</vt:lpstr>
      <vt:lpstr>Calibri</vt:lpstr>
      <vt:lpstr>Calibri Light</vt:lpstr>
      <vt:lpstr>Office Theme</vt:lpstr>
      <vt:lpstr>Aspose.Slides for .NET</vt:lpstr>
      <vt:lpstr>PowerPoint Presentation</vt:lpstr>
    </vt:vector>
  </TitlesOfParts>
  <LinksUpToDate>0</LinksUpToDate>
  <SharedDoc>0</SharedDoc>
  <HyperlinksChanged>0</HyperlinksChanged>
  <Application>Aspose.Slides for Java</Application>
  <AppVersion>21.0400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2021-05-14T06:56:21.359</cp:lastPrinted>
  <dcterms:created xsi:type="dcterms:W3CDTF">2021-05-13T23:56:21Z</dcterms:created>
  <dcterms:modified xsi:type="dcterms:W3CDTF">2021-05-13T23:56:21Z</dcterms:modified>
</cp:coreProperties>
</file>