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1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"/>
  </p:notesMasterIdLst>
  <p:sldIdLst>
    <p:sldId id="259" r:id="rId4"/>
    <p:sldId id="256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1803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3E0FCB-392A-4381-9CE7-0DF0731E59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3D8D56-0BF4-4BAE-BB57-D37D0FD1C0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C0FBEB-7FB1-41D3-81B7-049AD9500F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55048D-3C9D-4E58-8A8C-56858CB831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99DBE3-C4B9-4600-96CB-B6A16515D7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43C692-EF16-4519-8AC1-3EB50B8339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2C6B4E7-B8FC-4415-BE2C-B855E80E4D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71CAB3F-5FFB-4CA9-8C99-BD8A60DFD1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22DAA0E-D3EC-493A-AB39-E42DC6C1A6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B4EA1C7-E317-402B-9D4A-211EE13F5F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A8C841-A4CA-4B3A-B2A7-D7831704B9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 err="1"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mtClean="0">
                <a:solidFill>
                  <a:srgbClr val="FF0000"/>
                </a:solidFill>
              </a:rPr>
              <a:t>Welcome</a:t>
            </a:r>
            <a:r>
              <a:rPr lang="en-US" smtClean="0">
                <a:solidFill>
                  <a:srgbClr val="FF0000"/>
                </a:solidFill>
              </a:rPr>
              <a:t> from Fabbi JSC</a:t>
            </a:r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rgbClr val="376092"/>
                </a:solidFill>
              </a:rPr>
              <a:t>Hello </a:t>
            </a:r>
            <a:r>
              <a:rPr smtClean="0">
                <a:solidFill>
                  <a:srgbClr val="376092"/>
                </a:solidFill>
              </a:rPr>
              <a:t>World</a:t>
            </a:r>
            <a:r>
              <a:rPr lang="en-US" smtClean="0">
                <a:solidFill>
                  <a:srgbClr val="376092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from Fabbi </a:t>
            </a:r>
            <a:r>
              <a:rPr lang="en-US" smtClean="0">
                <a:solidFill>
                  <a:srgbClr val="FF0000"/>
                </a:solidFill>
              </a:rPr>
              <a:t>JSC</a:t>
            </a:r>
          </a:p>
          <a:p>
            <a:r>
              <a:rPr lang="en-US" smtClean="0">
                <a:solidFill>
                  <a:srgbClr val="FF0000"/>
                </a:solidFill>
              </a:rPr>
              <a:t>SLIDE A3</a:t>
            </a:r>
            <a:endParaRPr lang="en-US">
              <a:solidFill>
                <a:srgbClr val="FF0000"/>
              </a:solidFill>
            </a:endParaRPr>
          </a:p>
          <a:p>
            <a:pPr lvl="0"/>
            <a:endParaRPr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21314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1.04.30"/>
  <p:tag name="AS_TITLE" val="Aspose.Slides for Java"/>
  <p:tag name="AS_VERSION" val="21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2</Slides>
  <Notes>1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6">
      <vt:lpstr>Arial</vt:lpstr>
      <vt:lpstr>Calibri</vt:lpstr>
      <vt:lpstr>Calibri Light</vt:lpstr>
      <vt:lpstr>Office Theme</vt:lpstr>
      <vt:lpstr>Aspose.Slides for .NET</vt:lpstr>
      <vt:lpstr>PowerPoint Presentation</vt:lpstr>
    </vt:vector>
  </TitlesOfParts>
  <LinksUpToDate>0</LinksUpToDate>
  <SharedDoc>0</SharedDoc>
  <HyperlinksChanged>0</HyperlinksChanged>
  <Application>Aspose.Slides for Java</Application>
  <AppVersion>21.0400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2021-05-14T06:56:21.514</cp:lastPrinted>
  <dcterms:created xsi:type="dcterms:W3CDTF">2021-05-13T23:56:21Z</dcterms:created>
  <dcterms:modified xsi:type="dcterms:W3CDTF">2021-05-13T23:56:21Z</dcterms:modified>
</cp:coreProperties>
</file>