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75" r:id="rId10"/>
    <p:sldId id="262" r:id="rId11"/>
    <p:sldId id="271" r:id="rId12"/>
    <p:sldId id="272" r:id="rId13"/>
    <p:sldId id="269" r:id="rId14"/>
    <p:sldId id="270" r:id="rId15"/>
    <p:sldId id="276" r:id="rId16"/>
    <p:sldId id="277" r:id="rId17"/>
    <p:sldId id="278" r:id="rId18"/>
    <p:sldId id="279" r:id="rId19"/>
    <p:sldId id="263" r:id="rId20"/>
    <p:sldId id="280" r:id="rId21"/>
    <p:sldId id="281" r:id="rId22"/>
    <p:sldId id="282" r:id="rId23"/>
    <p:sldId id="264" r:id="rId24"/>
    <p:sldId id="265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8" autoAdjust="0"/>
    <p:restoredTop sz="94660"/>
  </p:normalViewPr>
  <p:slideViewPr>
    <p:cSldViewPr>
      <p:cViewPr varScale="1">
        <p:scale>
          <a:sx n="68" d="100"/>
          <a:sy n="68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A204-13B1-4A3C-97FE-99088CAEB0CA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890B-2519-4148-816D-204D75C582A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890B-2519-4148-816D-204D75C582A2}" type="slidenum">
              <a:rPr lang="vi-VN" smtClean="0"/>
              <a:t>1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D7C949-088B-4FA7-87B6-8F19C5209A0B}" type="datetimeFigureOut">
              <a:rPr lang="vi-VN" smtClean="0"/>
              <a:t>23/05/2014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253B6FE-AEC4-4F80-A2AD-58AD9E9E0B65}" type="slidenum">
              <a:rPr lang="vi-VN" smtClean="0"/>
              <a:t>‹#›</a:t>
            </a:fld>
            <a:endParaRPr lang="vi-V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u="sng" dirty="0" smtClean="0"/>
          </a:p>
          <a:p>
            <a:r>
              <a:rPr lang="en-US" sz="3200" u="sng" dirty="0" smtClean="0">
                <a:latin typeface="Comic Sans MS" pitchFamily="66" charset="0"/>
                <a:cs typeface="Arial" pitchFamily="34" charset="0"/>
              </a:rPr>
              <a:t>Member </a:t>
            </a:r>
            <a:r>
              <a:rPr lang="en-US" sz="3200" u="sng" dirty="0" smtClean="0">
                <a:latin typeface="Comic Sans MS" pitchFamily="66" charset="0"/>
                <a:cs typeface="Arial" pitchFamily="34" charset="0"/>
              </a:rPr>
              <a:t>: </a:t>
            </a:r>
            <a:endParaRPr lang="en-US" sz="3200" u="sng" dirty="0" smtClean="0">
              <a:latin typeface="Comic Sans MS" pitchFamily="66" charset="0"/>
              <a:cs typeface="Arial" pitchFamily="34" charset="0"/>
            </a:endParaRPr>
          </a:p>
          <a:p>
            <a:endParaRPr lang="en-US" sz="3200" u="sng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1.Phan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Xuân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Tiến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(leader)</a:t>
            </a: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2.Lê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Viết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Quản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Trọng</a:t>
            </a:r>
            <a:endParaRPr lang="en-US" sz="2000" dirty="0" smtClean="0">
              <a:latin typeface="Comic Sans MS" pitchFamily="66" charset="0"/>
              <a:cs typeface="Arial" pitchFamily="34" charset="0"/>
            </a:endParaRP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3.Trịnh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Thị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Thu</a:t>
            </a: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4.Nguyễn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Thị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Thủy</a:t>
            </a:r>
            <a:endParaRPr lang="en-US" sz="2000" dirty="0" smtClean="0">
              <a:latin typeface="Comic Sans MS" pitchFamily="66" charset="0"/>
              <a:cs typeface="Arial" pitchFamily="34" charset="0"/>
            </a:endParaRP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5.Vũ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Thị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Trang</a:t>
            </a:r>
            <a:endParaRPr lang="en-US" sz="2000" dirty="0" smtClean="0">
              <a:latin typeface="Comic Sans MS" pitchFamily="66" charset="0"/>
              <a:cs typeface="Arial" pitchFamily="34" charset="0"/>
            </a:endParaRP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6.Đào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Hải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 Long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 dirty="0" smtClean="0">
                <a:latin typeface="Arial" pitchFamily="34" charset="0"/>
                <a:cs typeface="Arial" pitchFamily="34" charset="0"/>
              </a:rPr>
              <a:t>Project group 10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Pivotal Tracker : user stories</a:t>
            </a:r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64008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Userstories Chart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chra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43000"/>
            <a:ext cx="3429000" cy="5410200"/>
          </a:xfrm>
          <a:prstGeom prst="rect">
            <a:avLst/>
          </a:prstGeom>
        </p:spPr>
      </p:pic>
      <p:pic>
        <p:nvPicPr>
          <p:cNvPr id="5" name="Picture 4" descr="s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33600"/>
            <a:ext cx="3210331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Charts Pivotal Tracker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 </a:t>
            </a:r>
            <a:endParaRPr lang="vi-VN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2838846" cy="4229691"/>
          </a:xfrm>
          <a:prstGeom prst="rect">
            <a:avLst/>
          </a:prstGeo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800"/>
            <a:ext cx="2953162" cy="4248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Example feature : Sign up </a:t>
            </a:r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 </a:t>
            </a:r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6" name="Picture 5" descr="sign 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6249273" cy="444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Feature : Sign up</a:t>
            </a:r>
          </a:p>
          <a:p>
            <a:endParaRPr lang="vi-VN" dirty="0"/>
          </a:p>
        </p:txBody>
      </p:sp>
      <p:pic>
        <p:nvPicPr>
          <p:cNvPr id="6" name="Content Placeholder 3" descr="sigd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6400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Signing up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 Mindmap : Demo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sing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229600" cy="4300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After signing up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 : Demo</a:t>
            </a:r>
            <a:endParaRPr lang="en-US" dirty="0"/>
          </a:p>
        </p:txBody>
      </p:sp>
      <p:pic>
        <p:nvPicPr>
          <p:cNvPr id="6" name="Picture 5" descr="after_sing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229600" cy="4263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 : Demo</a:t>
            </a:r>
            <a:endParaRPr lang="en-US" dirty="0"/>
          </a:p>
        </p:txBody>
      </p:sp>
      <p:pic>
        <p:nvPicPr>
          <p:cNvPr id="4" name="Picture 3" descr="pro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8229600" cy="4246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Drawing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 : Demo</a:t>
            </a:r>
            <a:endParaRPr lang="en-US" dirty="0"/>
          </a:p>
        </p:txBody>
      </p:sp>
      <p:pic>
        <p:nvPicPr>
          <p:cNvPr id="5" name="Picture 4" descr="drawing_p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077200" cy="4192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Lints Tool : before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javascript_bef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001000" cy="4686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Deciption about mindmap</a:t>
            </a:r>
          </a:p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Mind map project is a web application that provides a convenient environment to </a:t>
            </a:r>
            <a:r>
              <a:rPr lang="en-US" sz="2000" dirty="0" err="1" smtClean="0">
                <a:latin typeface="Comic Sans MS" pitchFamily="66" charset="0"/>
                <a:cs typeface="Arial" pitchFamily="34" charset="0"/>
              </a:rPr>
              <a:t>creare</a:t>
            </a:r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, store, share , delete and search mind maps</a:t>
            </a:r>
            <a:endParaRPr lang="vi-VN" sz="2000" dirty="0" smtClean="0">
              <a:latin typeface="Arial" pitchFamily="34" charset="0"/>
              <a:cs typeface="Arial" pitchFamily="34" charset="0"/>
            </a:endParaRP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j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8305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Example :fix error maximum allow length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 </a:t>
            </a:r>
            <a:endParaRPr lang="vi-VN" dirty="0"/>
          </a:p>
        </p:txBody>
      </p:sp>
      <p:pic>
        <p:nvPicPr>
          <p:cNvPr id="5" name="Picture 4" descr="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001000" cy="10131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Example </a:t>
            </a:r>
          </a:p>
          <a:p>
            <a:r>
              <a:rPr lang="vi-VN" dirty="0" smtClean="0"/>
              <a:t> </a:t>
            </a:r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7316222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Example : Lints for  line  containing a training semicolon</a:t>
            </a:r>
          </a:p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7056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Lints Tool : after</a:t>
            </a:r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Content Placeholder 3" descr="javascript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71046"/>
            <a:ext cx="7211432" cy="4686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vi-VN" sz="2400" dirty="0" smtClean="0"/>
              <a:t>Test coverage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7" name="Picture 6" descr="test_cover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534400" cy="491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Sequence_Diagram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>
                <a:latin typeface="Comic Sans MS" pitchFamily="66" charset="0"/>
              </a:rPr>
              <a:t>Mindmap</a:t>
            </a:r>
            <a:br>
              <a:rPr smtClean="0">
                <a:latin typeface="Comic Sans MS" pitchFamily="66" charset="0"/>
              </a:rPr>
            </a:br>
            <a:r>
              <a:rPr sz="3100" b="1" smtClean="0">
                <a:latin typeface="Comic Sans MS" pitchFamily="66" charset="0"/>
              </a:rPr>
              <a:t> UML  Diagram</a:t>
            </a:r>
            <a:endParaRPr lang="en-US" sz="3100" b="1" dirty="0">
              <a:latin typeface="Comic Sans MS" pitchFamily="66" charset="0"/>
            </a:endParaRPr>
          </a:p>
        </p:txBody>
      </p:sp>
      <p:pic>
        <p:nvPicPr>
          <p:cNvPr id="4" name="Picture 3" descr="sequec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8325152" cy="4299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UseCase</a:t>
            </a:r>
            <a:r>
              <a:rPr lang="en-US" dirty="0" smtClean="0">
                <a:latin typeface="Comic Sans MS" pitchFamily="66" charset="0"/>
              </a:rPr>
              <a:t>  Diagram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>
                <a:latin typeface="Comic Sans MS" pitchFamily="66" charset="0"/>
              </a:rPr>
              <a:t/>
            </a:r>
            <a:br>
              <a:rPr smtClean="0">
                <a:latin typeface="Comic Sans MS" pitchFamily="66" charset="0"/>
              </a:rPr>
            </a:br>
            <a:r>
              <a:rPr smtClean="0">
                <a:latin typeface="Comic Sans MS" pitchFamily="66" charset="0"/>
              </a:rPr>
              <a:t>Mindmap</a:t>
            </a:r>
            <a:br>
              <a:rPr smtClean="0">
                <a:latin typeface="Comic Sans MS" pitchFamily="66" charset="0"/>
              </a:rPr>
            </a:br>
            <a:r>
              <a:rPr sz="3100" b="1" smtClean="0">
                <a:latin typeface="Comic Sans MS" pitchFamily="66" charset="0"/>
              </a:rPr>
              <a:t> UML  Diagram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199"/>
            <a:ext cx="8001000" cy="464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Activity Diagram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>
                <a:latin typeface="Comic Sans MS" pitchFamily="66" charset="0"/>
              </a:rPr>
              <a:t>Mindmap</a:t>
            </a:r>
            <a:br>
              <a:rPr smtClean="0">
                <a:latin typeface="Comic Sans MS" pitchFamily="66" charset="0"/>
              </a:rPr>
            </a:br>
            <a:r>
              <a:rPr sz="3100" b="1" smtClean="0">
                <a:latin typeface="Comic Sans MS" pitchFamily="66" charset="0"/>
              </a:rPr>
              <a:t> UML  Diagram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activity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8153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Project process : </a:t>
            </a:r>
          </a:p>
          <a:p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Agile method , Scrum process</a:t>
            </a:r>
          </a:p>
          <a:p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Meeting on Thursday  , Saturday , Sunday everyweek at 9p.m to 10 p.m</a:t>
            </a: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Each member reports work done in that week</a:t>
            </a:r>
          </a:p>
          <a:p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repository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1"/>
            <a:ext cx="8686800" cy="4495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Pivotal Tracker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jhfsj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65546"/>
            <a:ext cx="8534400" cy="4411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Contributors Graph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sfhd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458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84582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Github commits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omic Sans MS" pitchFamily="66" charset="0"/>
              </a:rPr>
              <a:t>Mindmap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hfsf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001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Graph traffic</a:t>
            </a: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Comic Sans MS" pitchFamily="66" charset="0"/>
              </a:rPr>
              <a:t>Mindmap</a:t>
            </a:r>
            <a:endParaRPr lang="vi-VN" dirty="0"/>
          </a:p>
        </p:txBody>
      </p:sp>
      <p:pic>
        <p:nvPicPr>
          <p:cNvPr id="4" name="Picture 3" descr="traff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659487" cy="294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113</TotalTime>
  <Words>189</Words>
  <Application>Microsoft Office PowerPoint</Application>
  <PresentationFormat>On-screen Show (4:3)</PresentationFormat>
  <Paragraphs>72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Paper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 </vt:lpstr>
      <vt:lpstr> Mindmap</vt:lpstr>
      <vt:lpstr>Mindmap</vt:lpstr>
      <vt:lpstr> Mindmap : Demo</vt:lpstr>
      <vt:lpstr>Mindmap : Demo</vt:lpstr>
      <vt:lpstr>Mindmap : Demo</vt:lpstr>
      <vt:lpstr>Mindmap : Demo</vt:lpstr>
      <vt:lpstr>Mindmap</vt:lpstr>
      <vt:lpstr>Mindmap </vt:lpstr>
      <vt:lpstr>Mindmap</vt:lpstr>
      <vt:lpstr>Mindmap</vt:lpstr>
      <vt:lpstr>Mindmap</vt:lpstr>
      <vt:lpstr>Mindmap</vt:lpstr>
      <vt:lpstr>     Mindmap  UML  Diagram</vt:lpstr>
      <vt:lpstr>     Mindmap  UML  Diagram</vt:lpstr>
      <vt:lpstr>     Mindmap  UML 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10 : Mindmap</dc:title>
  <dc:creator>iamsamuet@gmail.com</dc:creator>
  <cp:lastModifiedBy>iamsamuet@gmail.com</cp:lastModifiedBy>
  <cp:revision>20</cp:revision>
  <dcterms:created xsi:type="dcterms:W3CDTF">2014-05-23T00:58:33Z</dcterms:created>
  <dcterms:modified xsi:type="dcterms:W3CDTF">2014-05-23T02:52:34Z</dcterms:modified>
</cp:coreProperties>
</file>