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7" r:id="rId9"/>
    <p:sldId id="272" r:id="rId10"/>
    <p:sldId id="268" r:id="rId11"/>
    <p:sldId id="274" r:id="rId12"/>
    <p:sldId id="269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6172200" cy="1894362"/>
          </a:xfrm>
        </p:spPr>
        <p:txBody>
          <a:bodyPr/>
          <a:lstStyle/>
          <a:p>
            <a:r>
              <a:rPr lang="en-US" dirty="0" smtClean="0"/>
              <a:t>Project group 10 : </a:t>
            </a:r>
            <a:r>
              <a:rPr lang="en-US" dirty="0" smtClean="0">
                <a:solidFill>
                  <a:srgbClr val="00B050"/>
                </a:solidFill>
              </a:rPr>
              <a:t>MINDMAP</a:t>
            </a:r>
            <a:endParaRPr lang="vi-V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667000"/>
            <a:ext cx="6172200" cy="3429000"/>
          </a:xfrm>
        </p:spPr>
        <p:txBody>
          <a:bodyPr/>
          <a:lstStyle/>
          <a:p>
            <a:r>
              <a:rPr lang="en-US" sz="2000" u="sng" dirty="0" smtClean="0"/>
              <a:t>Member : </a:t>
            </a:r>
          </a:p>
          <a:p>
            <a:r>
              <a:rPr lang="en-US" dirty="0" smtClean="0"/>
              <a:t>1.Phan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(leader)</a:t>
            </a:r>
          </a:p>
          <a:p>
            <a:r>
              <a:rPr lang="en-US" dirty="0" smtClean="0"/>
              <a:t>2.Lê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smtClean="0"/>
              <a:t>3.Trịnh </a:t>
            </a:r>
            <a:r>
              <a:rPr lang="en-US" dirty="0" err="1" smtClean="0"/>
              <a:t>Thị</a:t>
            </a:r>
            <a:r>
              <a:rPr lang="en-US" dirty="0" smtClean="0"/>
              <a:t> Thu</a:t>
            </a:r>
          </a:p>
          <a:p>
            <a:r>
              <a:rPr lang="en-US" dirty="0" smtClean="0"/>
              <a:t>4.Nguyễn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r>
              <a:rPr lang="en-US" dirty="0" smtClean="0"/>
              <a:t>5.Vũ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6.Đào </a:t>
            </a:r>
            <a:r>
              <a:rPr lang="en-US" dirty="0" err="1" smtClean="0"/>
              <a:t>Hải</a:t>
            </a:r>
            <a:r>
              <a:rPr lang="en-US" dirty="0" smtClean="0"/>
              <a:t> Long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7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User Account</a:t>
            </a:r>
          </a:p>
          <a:p>
            <a:r>
              <a:rPr lang="en-US" sz="2000" dirty="0" smtClean="0"/>
              <a:t>Begin : 8th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User be able to create a new account</a:t>
            </a:r>
          </a:p>
          <a:p>
            <a:pPr lvl="1"/>
            <a:r>
              <a:rPr lang="en-US" sz="1800" dirty="0" smtClean="0"/>
              <a:t>Editing account , including name, email..in profile</a:t>
            </a:r>
          </a:p>
          <a:p>
            <a:pPr lvl="1"/>
            <a:r>
              <a:rPr lang="en-US" sz="1700" dirty="0" smtClean="0"/>
              <a:t>Deleting unused account</a:t>
            </a:r>
            <a:endParaRPr lang="en-US" dirty="0" smtClean="0"/>
          </a:p>
          <a:p>
            <a:r>
              <a:rPr lang="en-US" sz="2000" dirty="0" smtClean="0"/>
              <a:t>Responsibility for : Nguyen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Thuy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</a:t>
            </a:r>
          </a:p>
          <a:p>
            <a:pPr lvl="1"/>
            <a:r>
              <a:rPr lang="en-US" sz="1700" dirty="0" smtClean="0"/>
              <a:t>Problems  : smell code , testing , stick user with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367730_547901741995283_7821852938744615228_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391400" cy="48736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8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Tools, decorate the drawing page interface </a:t>
            </a:r>
          </a:p>
          <a:p>
            <a:r>
              <a:rPr lang="en-US" sz="2000" dirty="0" smtClean="0"/>
              <a:t>Begin : 9th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Implement some tools support for user when drawing page , such as easer , image..</a:t>
            </a:r>
          </a:p>
          <a:p>
            <a:pPr lvl="1"/>
            <a:r>
              <a:rPr lang="en-US" sz="1800" dirty="0" smtClean="0"/>
              <a:t>Decorate page interface</a:t>
            </a:r>
            <a:endParaRPr lang="en-US" dirty="0" smtClean="0"/>
          </a:p>
          <a:p>
            <a:r>
              <a:rPr lang="en-US" sz="2000" dirty="0" smtClean="0"/>
              <a:t>Responsibility for : Trinh </a:t>
            </a:r>
            <a:r>
              <a:rPr lang="en-US" sz="2000" dirty="0" err="1" smtClean="0"/>
              <a:t>Thi</a:t>
            </a:r>
            <a:r>
              <a:rPr lang="en-US" sz="2000" dirty="0" smtClean="0"/>
              <a:t> Thu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</a:t>
            </a:r>
          </a:p>
          <a:p>
            <a:pPr lvl="2"/>
            <a:r>
              <a:rPr lang="en-US" sz="1400" dirty="0" smtClean="0"/>
              <a:t> not easy for testing html, </a:t>
            </a:r>
            <a:r>
              <a:rPr lang="en-US" sz="1400" dirty="0" err="1" smtClean="0"/>
              <a:t>css</a:t>
            </a:r>
            <a:r>
              <a:rPr lang="en-US" sz="1400" dirty="0" smtClean="0"/>
              <a:t>, </a:t>
            </a:r>
            <a:r>
              <a:rPr lang="en-US" sz="1400" dirty="0" err="1" smtClean="0"/>
              <a:t>boostrap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 smtClean="0"/>
              <a:t>Implement may be difficult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9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 feature for users</a:t>
            </a:r>
          </a:p>
          <a:p>
            <a:r>
              <a:rPr lang="en-US" sz="2000" dirty="0" smtClean="0"/>
              <a:t>Begin : 10th week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1700" dirty="0" smtClean="0"/>
              <a:t>This apps be able to login with social network account such as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</a:t>
            </a:r>
            <a:r>
              <a:rPr lang="en-US" sz="1700" dirty="0" err="1" smtClean="0"/>
              <a:t>gmail</a:t>
            </a:r>
            <a:r>
              <a:rPr lang="en-US" sz="1700" dirty="0" smtClean="0"/>
              <a:t>..</a:t>
            </a:r>
          </a:p>
          <a:p>
            <a:pPr lvl="1"/>
            <a:r>
              <a:rPr lang="en-US" sz="1800" dirty="0" smtClean="0"/>
              <a:t>This apps can get user information from the other account</a:t>
            </a:r>
          </a:p>
          <a:p>
            <a:r>
              <a:rPr lang="en-US" sz="2000" dirty="0" smtClean="0"/>
              <a:t>Responsibility for : Dao </a:t>
            </a:r>
            <a:r>
              <a:rPr lang="en-US" sz="2000" dirty="0" err="1" smtClean="0"/>
              <a:t>Hai</a:t>
            </a:r>
            <a:r>
              <a:rPr lang="en-US" sz="2000" dirty="0" smtClean="0"/>
              <a:t> Long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several problems about interface, links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10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Complete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features</a:t>
            </a:r>
          </a:p>
          <a:p>
            <a:r>
              <a:rPr lang="en-US" sz="2000" dirty="0" smtClean="0"/>
              <a:t>Begin : week 12th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Complete several features for </a:t>
            </a:r>
            <a:r>
              <a:rPr lang="en-US" dirty="0" err="1" smtClean="0"/>
              <a:t>mindmap</a:t>
            </a:r>
            <a:r>
              <a:rPr lang="en-US" dirty="0" smtClean="0"/>
              <a:t> such as share </a:t>
            </a:r>
            <a:r>
              <a:rPr lang="en-US" dirty="0" err="1" smtClean="0"/>
              <a:t>mindmap</a:t>
            </a:r>
            <a:r>
              <a:rPr lang="en-US" dirty="0" smtClean="0"/>
              <a:t> on social network 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800" dirty="0" smtClean="0"/>
              <a:t>Complete testing , </a:t>
            </a:r>
            <a:r>
              <a:rPr lang="en-US" sz="1800" dirty="0" err="1" smtClean="0"/>
              <a:t>refactor</a:t>
            </a:r>
            <a:r>
              <a:rPr lang="en-US" sz="1800" dirty="0" smtClean="0"/>
              <a:t> code </a:t>
            </a:r>
          </a:p>
          <a:p>
            <a:pPr lvl="1"/>
            <a:r>
              <a:rPr lang="en-US" sz="1800" dirty="0" smtClean="0"/>
              <a:t>Problems : fixing </a:t>
            </a:r>
            <a:r>
              <a:rPr lang="en-US" sz="1800" dirty="0" err="1" smtClean="0"/>
              <a:t>conflix</a:t>
            </a:r>
            <a:r>
              <a:rPr lang="en-US" sz="1800" dirty="0" smtClean="0"/>
              <a:t> </a:t>
            </a:r>
            <a:r>
              <a:rPr lang="en-US" sz="1800" dirty="0" err="1" smtClean="0"/>
              <a:t>conflic</a:t>
            </a:r>
            <a:r>
              <a:rPr lang="en-US" sz="1800" dirty="0" smtClean="0"/>
              <a:t> </a:t>
            </a:r>
            <a:r>
              <a:rPr lang="en-US" sz="1800" dirty="0" err="1" smtClean="0"/>
              <a:t>beacause</a:t>
            </a:r>
            <a:r>
              <a:rPr lang="en-US" sz="1800" dirty="0" smtClean="0"/>
              <a:t> of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268482_302130529943052_6756629178182880453_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7391400" cy="44275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</a:t>
            </a:r>
            <a:r>
              <a:rPr lang="en-US" dirty="0" smtClean="0"/>
              <a:t>https://github.com/tienpx/Nhom12_K57CA/wiki</a:t>
            </a:r>
          </a:p>
          <a:p>
            <a:r>
              <a:rPr lang="en-US" sz="1700" dirty="0" smtClean="0"/>
              <a:t>Mind map project is a web application that provides a convenient environment to </a:t>
            </a:r>
            <a:r>
              <a:rPr lang="en-US" sz="1700" dirty="0" err="1" smtClean="0"/>
              <a:t>creare</a:t>
            </a:r>
            <a:r>
              <a:rPr lang="en-US" sz="1700" dirty="0" smtClean="0"/>
              <a:t>, store, share , delete and search mind maps. When you own a account, you can :</a:t>
            </a:r>
          </a:p>
          <a:p>
            <a:r>
              <a:rPr lang="en-US" sz="1700" dirty="0" err="1" smtClean="0"/>
              <a:t>Creare</a:t>
            </a:r>
            <a:r>
              <a:rPr lang="en-US" sz="1700" dirty="0" smtClean="0"/>
              <a:t> new mind maps. (Do it yourself or invite your friend to join with you.)</a:t>
            </a:r>
          </a:p>
          <a:p>
            <a:r>
              <a:rPr lang="en-US" sz="1700" dirty="0" smtClean="0"/>
              <a:t>Store mind maps on local device as well as web account.</a:t>
            </a:r>
          </a:p>
          <a:p>
            <a:r>
              <a:rPr lang="en-US" sz="1700" dirty="0" smtClean="0"/>
              <a:t>Share mind maps to social networking site (like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Twitter..).</a:t>
            </a:r>
          </a:p>
          <a:p>
            <a:r>
              <a:rPr lang="en-US" sz="1700" dirty="0" smtClean="0"/>
              <a:t>Search mind maps which have contents you wish in our website where other users store there mind maps and let them public.</a:t>
            </a:r>
          </a:p>
          <a:p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: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smtClean="0"/>
              <a:t>Ruby On Rails , </a:t>
            </a:r>
            <a:r>
              <a:rPr lang="en-US" sz="1700" dirty="0" err="1" smtClean="0"/>
              <a:t>Css</a:t>
            </a:r>
            <a:r>
              <a:rPr lang="en-US" sz="1700" dirty="0" smtClean="0"/>
              <a:t>, </a:t>
            </a:r>
            <a:r>
              <a:rPr lang="en-US" sz="1700" dirty="0" err="1" smtClean="0"/>
              <a:t>javascript</a:t>
            </a:r>
            <a:endParaRPr lang="en-US" sz="1700" dirty="0" smtClean="0"/>
          </a:p>
          <a:p>
            <a:endParaRPr lang="vi-VN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873752"/>
          </a:xfrm>
        </p:spPr>
        <p:txBody>
          <a:bodyPr/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: </a:t>
            </a:r>
            <a:r>
              <a:rPr lang="en-US" sz="1800" dirty="0" smtClean="0"/>
              <a:t>12 weeks , 10 sprints </a:t>
            </a:r>
            <a:r>
              <a:rPr lang="en-US" sz="1800" dirty="0" err="1" smtClean="0"/>
              <a:t>coressponding</a:t>
            </a:r>
            <a:r>
              <a:rPr lang="en-US" sz="1800" dirty="0" smtClean="0"/>
              <a:t> , each one last 4 weeks.</a:t>
            </a: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382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first sprints :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Ruby On Rails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endParaRPr lang="en-US" sz="2000" dirty="0" smtClean="0"/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: learning Ruby on Rails, several </a:t>
            </a:r>
            <a:r>
              <a:rPr lang="en-US" sz="2000" dirty="0" err="1" smtClean="0"/>
              <a:t>framwork</a:t>
            </a:r>
            <a:r>
              <a:rPr lang="en-US" sz="2000" dirty="0" smtClean="0"/>
              <a:t> such as </a:t>
            </a:r>
            <a:r>
              <a:rPr lang="en-US" sz="2000" dirty="0" err="1" smtClean="0"/>
              <a:t>Css</a:t>
            </a:r>
            <a:r>
              <a:rPr lang="en-US" sz="2000" dirty="0" smtClean="0"/>
              <a:t>, Html 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, Bootstrap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2000" dirty="0" smtClean="0"/>
              <a:t>Done Completely </a:t>
            </a:r>
          </a:p>
          <a:p>
            <a:pPr lvl="1"/>
            <a:r>
              <a:rPr lang="en-US" sz="2000" dirty="0" smtClean="0"/>
              <a:t>Member’s enthusiasm : good , all members learned in 2 weeks as planning</a:t>
            </a:r>
          </a:p>
          <a:p>
            <a:pPr lvl="1"/>
            <a:r>
              <a:rPr lang="en-US" sz="2000" dirty="0" smtClean="0"/>
              <a:t>Problems : </a:t>
            </a:r>
          </a:p>
          <a:p>
            <a:pPr lvl="2"/>
            <a:r>
              <a:rPr lang="en-US" sz="2000" dirty="0" smtClean="0"/>
              <a:t>Short time for </a:t>
            </a:r>
            <a:r>
              <a:rPr lang="en-US" sz="2000" dirty="0" err="1" smtClean="0"/>
              <a:t>learing</a:t>
            </a:r>
            <a:endParaRPr lang="en-US" sz="2000" dirty="0" smtClean="0"/>
          </a:p>
          <a:p>
            <a:pPr lvl="2"/>
            <a:r>
              <a:rPr lang="en-US" sz="2000" dirty="0" smtClean="0"/>
              <a:t>All members are newbie , so our skill are not well-trained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467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3th :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Welcome page’s interface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week 3th</a:t>
            </a:r>
          </a:p>
          <a:p>
            <a:r>
              <a:rPr lang="en-US" sz="2000" dirty="0" smtClean="0"/>
              <a:t>Status : done ( in week 5th)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 smtClean="0"/>
              <a:t>create welcome </a:t>
            </a:r>
            <a:r>
              <a:rPr lang="en-US" sz="1600" dirty="0" err="1" smtClean="0"/>
              <a:t>page,that</a:t>
            </a:r>
            <a:r>
              <a:rPr lang="en-US" sz="1600" dirty="0" smtClean="0"/>
              <a:t> user can see the apps name</a:t>
            </a:r>
          </a:p>
          <a:p>
            <a:pPr lvl="1"/>
            <a:r>
              <a:rPr lang="en-US" sz="1600" dirty="0" smtClean="0"/>
              <a:t>Create links for signing in, signing up</a:t>
            </a:r>
          </a:p>
          <a:p>
            <a:pPr lvl="1"/>
            <a:r>
              <a:rPr lang="en-US" sz="1600" dirty="0" smtClean="0"/>
              <a:t>Be able to show several tools that support about apps, such as wiki, help, 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Page interface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endParaRPr lang="en-US" sz="1800" dirty="0" smtClean="0"/>
          </a:p>
          <a:p>
            <a:pPr lvl="1"/>
            <a:r>
              <a:rPr lang="en-US" sz="1800" dirty="0" smtClean="0"/>
              <a:t>Sign in, Sign up : Nguyen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Thuy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Done completely</a:t>
            </a:r>
          </a:p>
          <a:p>
            <a:pPr lvl="1"/>
            <a:r>
              <a:rPr lang="en-US" sz="1700" dirty="0" smtClean="0"/>
              <a:t>Problems :</a:t>
            </a:r>
            <a:endParaRPr lang="en-US" sz="1400" dirty="0" smtClean="0"/>
          </a:p>
          <a:p>
            <a:pPr lvl="2"/>
            <a:r>
              <a:rPr lang="en-US" sz="1400" dirty="0" smtClean="0"/>
              <a:t>Smell code </a:t>
            </a:r>
          </a:p>
          <a:p>
            <a:pPr lvl="2"/>
            <a:r>
              <a:rPr lang="en-US" sz="1400" dirty="0" smtClean="0"/>
              <a:t>Not  following  with  Agile</a:t>
            </a:r>
          </a:p>
          <a:p>
            <a:pPr lvl="2"/>
            <a:r>
              <a:rPr lang="en-US" sz="1400" dirty="0" smtClean="0"/>
              <a:t>Not good  interface :  image , layout.                 </a:t>
            </a:r>
            <a:endParaRPr lang="en-US" dirty="0" smtClean="0"/>
          </a:p>
          <a:p>
            <a:r>
              <a:rPr lang="en-US" sz="2000" dirty="0" smtClean="0"/>
              <a:t>Member’s enthusiasm : good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4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a new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dirty="0" smtClean="0"/>
              <a:t>Begin : 5th week</a:t>
            </a:r>
          </a:p>
          <a:p>
            <a:r>
              <a:rPr lang="en-US" sz="2000" dirty="0" smtClean="0"/>
              <a:t>Status : done in week 9th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Be able to </a:t>
            </a:r>
            <a:r>
              <a:rPr lang="en-US" sz="1800" dirty="0" err="1" smtClean="0"/>
              <a:t>creat</a:t>
            </a:r>
            <a:r>
              <a:rPr lang="en-US" sz="1800" dirty="0" smtClean="0"/>
              <a:t> a new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online</a:t>
            </a:r>
          </a:p>
          <a:p>
            <a:pPr lvl="1"/>
            <a:r>
              <a:rPr lang="en-US" sz="1800" dirty="0" smtClean="0"/>
              <a:t>Create links from </a:t>
            </a:r>
            <a:r>
              <a:rPr lang="en-US" sz="1800" dirty="0" err="1" smtClean="0"/>
              <a:t>welcomepage</a:t>
            </a:r>
            <a:r>
              <a:rPr lang="en-US" sz="1800" dirty="0" smtClean="0"/>
              <a:t> to create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for drawing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err="1" smtClean="0"/>
              <a:t>Datebase</a:t>
            </a:r>
            <a:r>
              <a:rPr lang="en-US" sz="1800" dirty="0" smtClean="0"/>
              <a:t> saves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information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Create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r>
              <a:rPr lang="en-US" sz="1800" dirty="0" smtClean="0"/>
              <a:t> ,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links :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: Trinh </a:t>
            </a:r>
            <a:r>
              <a:rPr lang="en-US" sz="1800" dirty="0" err="1" smtClean="0"/>
              <a:t>Thi</a:t>
            </a:r>
            <a:r>
              <a:rPr lang="en-US" sz="1800" dirty="0" smtClean="0"/>
              <a:t> Thu ,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pPr lvl="1"/>
            <a:r>
              <a:rPr lang="en-US" sz="1800" dirty="0" smtClean="0"/>
              <a:t>Database :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 , applying Agile method</a:t>
            </a:r>
          </a:p>
          <a:p>
            <a:pPr lvl="1"/>
            <a:r>
              <a:rPr lang="en-US" sz="1700" dirty="0" smtClean="0"/>
              <a:t>Problems  : 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, </a:t>
            </a:r>
            <a:r>
              <a:rPr lang="en-US" sz="1700" dirty="0" err="1" smtClean="0"/>
              <a:t>difficuly</a:t>
            </a:r>
            <a:r>
              <a:rPr lang="en-US" sz="1700" dirty="0" smtClean="0"/>
              <a:t> deals with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5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Save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database</a:t>
            </a:r>
          </a:p>
          <a:p>
            <a:r>
              <a:rPr lang="en-US" sz="2000" dirty="0" smtClean="0"/>
              <a:t>Begin : 6th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700" dirty="0" smtClean="0"/>
              <a:t>Be able to save data on database, so that the query operation will be fast</a:t>
            </a:r>
            <a:endParaRPr lang="en-US" dirty="0" smtClean="0"/>
          </a:p>
          <a:p>
            <a:r>
              <a:rPr lang="en-US" sz="2000" dirty="0" smtClean="0"/>
              <a:t>Responsibility for : Le Viet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Ruby support </a:t>
            </a:r>
            <a:r>
              <a:rPr lang="en-US" sz="1700" dirty="0" err="1" smtClean="0"/>
              <a:t>SQLite</a:t>
            </a:r>
            <a:r>
              <a:rPr lang="en-US" sz="1700" dirty="0" smtClean="0"/>
              <a:t> , so SQL server , </a:t>
            </a:r>
            <a:r>
              <a:rPr lang="en-US" sz="1700" dirty="0" err="1" smtClean="0"/>
              <a:t>MySql</a:t>
            </a:r>
            <a:r>
              <a:rPr lang="en-US" sz="1700" dirty="0" smtClean="0"/>
              <a:t> will not be easy to use , test driven problems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6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7th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Adding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Editing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, including name , description</a:t>
            </a:r>
          </a:p>
          <a:p>
            <a:pPr lvl="1"/>
            <a:r>
              <a:rPr lang="en-US" sz="1700" dirty="0" smtClean="0"/>
              <a:t>Delete unused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pPr lvl="1"/>
            <a:r>
              <a:rPr lang="en-US" sz="1700" dirty="0" smtClean="0"/>
              <a:t>Remove </a:t>
            </a:r>
            <a:r>
              <a:rPr lang="en-US" sz="1700" dirty="0" err="1" smtClean="0"/>
              <a:t>mindmap</a:t>
            </a:r>
            <a:r>
              <a:rPr lang="en-US" sz="1700" dirty="0" smtClean="0"/>
              <a:t> data from database</a:t>
            </a:r>
            <a:endParaRPr lang="en-US" dirty="0" smtClean="0"/>
          </a:p>
          <a:p>
            <a:r>
              <a:rPr lang="en-US" sz="2000" dirty="0" smtClean="0"/>
              <a:t>Responsibility for : Vu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smell code ,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with several members , because of relative features,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360304_741460849230425_547973895_o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22960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647</TotalTime>
  <Words>832</Words>
  <Application>Microsoft Office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Project group 10 : 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Lins Haller</dc:creator>
  <cp:lastModifiedBy>iamsamuet@gmail.com</cp:lastModifiedBy>
  <cp:revision>63</cp:revision>
  <dcterms:created xsi:type="dcterms:W3CDTF">2006-08-16T00:00:00Z</dcterms:created>
  <dcterms:modified xsi:type="dcterms:W3CDTF">2014-05-16T00:20:49Z</dcterms:modified>
</cp:coreProperties>
</file>