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8"/>
  </p:handoutMasterIdLst>
  <p:sldIdLst>
    <p:sldId id="305" r:id="rId3"/>
    <p:sldId id="256" r:id="rId5"/>
    <p:sldId id="260" r:id="rId6"/>
    <p:sldId id="261" r:id="rId7"/>
    <p:sldId id="306" r:id="rId8"/>
    <p:sldId id="258" r:id="rId9"/>
    <p:sldId id="263" r:id="rId10"/>
    <p:sldId id="265" r:id="rId11"/>
    <p:sldId id="307" r:id="rId12"/>
    <p:sldId id="308" r:id="rId13"/>
    <p:sldId id="309" r:id="rId14"/>
    <p:sldId id="270"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3" r:id="rId28"/>
    <p:sldId id="324" r:id="rId29"/>
    <p:sldId id="325" r:id="rId30"/>
    <p:sldId id="326" r:id="rId31"/>
    <p:sldId id="327" r:id="rId32"/>
    <p:sldId id="328" r:id="rId33"/>
    <p:sldId id="329" r:id="rId34"/>
    <p:sldId id="330" r:id="rId35"/>
    <p:sldId id="272" r:id="rId36"/>
    <p:sldId id="274" r:id="rId37"/>
  </p:sldIdLst>
  <p:sldSz cx="9144000" cy="5143500"/>
  <p:notesSz cx="6858000" cy="9144000"/>
  <p:embeddedFontLst>
    <p:embeddedFont>
      <p:font typeface="SimSun" panose="02010600030101010101" pitchFamily="2" charset="-122"/>
      <p:regular r:id="rId42"/>
    </p:embeddedFont>
    <p:embeddedFont>
      <p:font typeface="Neucha" panose="02000506050000020004"/>
      <p:regular r:id="rId43"/>
    </p:embeddedFont>
    <p:embeddedFont>
      <p:font typeface="Raleway"/>
      <p:regular r:id="rId44"/>
    </p:embeddedFont>
    <p:embeddedFont>
      <p:font typeface="Raleway Medium"/>
      <p:regular r:id="rId45"/>
    </p:embeddedFont>
    <p:embeddedFont>
      <p:font typeface="EB Garamond"/>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6" name="Shape 2116"/>
        <p:cNvGrpSpPr/>
        <p:nvPr/>
      </p:nvGrpSpPr>
      <p:grpSpPr>
        <a:xfrm>
          <a:off x="0" y="0"/>
          <a:ext cx="0" cy="0"/>
          <a:chOff x="0" y="0"/>
          <a:chExt cx="0" cy="0"/>
        </a:xfrm>
      </p:grpSpPr>
      <p:sp>
        <p:nvSpPr>
          <p:cNvPr id="2117" name="Google Shape;2117;gbbfaacbf0b_0_19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8" name="Google Shape;2118;gbbfaacbf0b_0_19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1" name="Shape 1211"/>
        <p:cNvGrpSpPr/>
        <p:nvPr/>
      </p:nvGrpSpPr>
      <p:grpSpPr>
        <a:xfrm>
          <a:off x="0" y="0"/>
          <a:ext cx="0" cy="0"/>
          <a:chOff x="0" y="0"/>
          <a:chExt cx="0" cy="0"/>
        </a:xfrm>
      </p:grpSpPr>
      <p:sp>
        <p:nvSpPr>
          <p:cNvPr id="1212" name="Google Shape;1212;gbbfaacbf0b_0_3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bbfaacbf0b_0_3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0" name="Shape 1240"/>
        <p:cNvGrpSpPr/>
        <p:nvPr/>
      </p:nvGrpSpPr>
      <p:grpSpPr>
        <a:xfrm>
          <a:off x="0" y="0"/>
          <a:ext cx="0" cy="0"/>
          <a:chOff x="0" y="0"/>
          <a:chExt cx="0" cy="0"/>
        </a:xfrm>
      </p:grpSpPr>
      <p:sp>
        <p:nvSpPr>
          <p:cNvPr id="1241" name="Google Shape;1241;gbad9750c0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bad9750c0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3" name="Shape 1033"/>
        <p:cNvGrpSpPr/>
        <p:nvPr/>
      </p:nvGrpSpPr>
      <p:grpSpPr>
        <a:xfrm>
          <a:off x="0" y="0"/>
          <a:ext cx="0" cy="0"/>
          <a:chOff x="0" y="0"/>
          <a:chExt cx="0" cy="0"/>
        </a:xfrm>
      </p:grpSpPr>
      <p:sp>
        <p:nvSpPr>
          <p:cNvPr id="1034" name="Google Shape;1034;gbbfaacbf0b_4_9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bbfaacbf0b_4_9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8" name="Shape 1338"/>
        <p:cNvGrpSpPr/>
        <p:nvPr/>
      </p:nvGrpSpPr>
      <p:grpSpPr>
        <a:xfrm>
          <a:off x="0" y="0"/>
          <a:ext cx="0" cy="0"/>
          <a:chOff x="0" y="0"/>
          <a:chExt cx="0" cy="0"/>
        </a:xfrm>
      </p:grpSpPr>
      <p:sp>
        <p:nvSpPr>
          <p:cNvPr id="1339" name="Google Shape;1339;gbbfaacbf0b_0_5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bbfaacbf0b_0_5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9" name="Shape 1439"/>
        <p:cNvGrpSpPr/>
        <p:nvPr/>
      </p:nvGrpSpPr>
      <p:grpSpPr>
        <a:xfrm>
          <a:off x="0" y="0"/>
          <a:ext cx="0" cy="0"/>
          <a:chOff x="0" y="0"/>
          <a:chExt cx="0" cy="0"/>
        </a:xfrm>
      </p:grpSpPr>
      <p:sp>
        <p:nvSpPr>
          <p:cNvPr id="1440" name="Google Shape;1440;gbbfaacbf0b_0_10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bbfaacbf0b_0_10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7" name="Shape 1797"/>
        <p:cNvGrpSpPr/>
        <p:nvPr/>
      </p:nvGrpSpPr>
      <p:grpSpPr>
        <a:xfrm>
          <a:off x="0" y="0"/>
          <a:ext cx="0" cy="0"/>
          <a:chOff x="0" y="0"/>
          <a:chExt cx="0" cy="0"/>
        </a:xfrm>
      </p:grpSpPr>
      <p:sp>
        <p:nvSpPr>
          <p:cNvPr id="1798" name="Google Shape;1798;gbbfaacbf0b_0_16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bbfaacbf0b_0_16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5" name="Shape 1975"/>
        <p:cNvGrpSpPr/>
        <p:nvPr/>
      </p:nvGrpSpPr>
      <p:grpSpPr>
        <a:xfrm>
          <a:off x="0" y="0"/>
          <a:ext cx="0" cy="0"/>
          <a:chOff x="0" y="0"/>
          <a:chExt cx="0" cy="0"/>
        </a:xfrm>
      </p:grpSpPr>
      <p:sp>
        <p:nvSpPr>
          <p:cNvPr id="1976" name="Google Shape;1976;gbbfaacbf0b_0_17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bbfaacbf0b_0_17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rgbClr val="7B6DCC">
            <a:alpha val="20090"/>
          </a:srgbClr>
        </a:solidFill>
        <a:effectLst/>
      </p:bgPr>
    </p:bg>
    <p:spTree>
      <p:nvGrpSpPr>
        <p:cNvPr id="8" name="Shape 8"/>
        <p:cNvGrpSpPr/>
        <p:nvPr/>
      </p:nvGrpSpPr>
      <p:grpSpPr>
        <a:xfrm>
          <a:off x="0" y="0"/>
          <a:ext cx="0" cy="0"/>
          <a:chOff x="0" y="0"/>
          <a:chExt cx="0" cy="0"/>
        </a:xfrm>
      </p:grpSpPr>
      <p:grpSp>
        <p:nvGrpSpPr>
          <p:cNvPr id="9" name="Google Shape;9;p2"/>
          <p:cNvGrpSpPr/>
          <p:nvPr/>
        </p:nvGrpSpPr>
        <p:grpSpPr>
          <a:xfrm>
            <a:off x="354304" y="279750"/>
            <a:ext cx="8522802" cy="4617679"/>
            <a:chOff x="354304" y="279750"/>
            <a:chExt cx="8522802" cy="4617679"/>
          </a:xfrm>
        </p:grpSpPr>
        <p:grpSp>
          <p:nvGrpSpPr>
            <p:cNvPr id="10" name="Google Shape;10;p2"/>
            <p:cNvGrpSpPr/>
            <p:nvPr/>
          </p:nvGrpSpPr>
          <p:grpSpPr>
            <a:xfrm>
              <a:off x="7793140" y="3882211"/>
              <a:ext cx="249187" cy="305976"/>
              <a:chOff x="7843452" y="3947061"/>
              <a:chExt cx="249187" cy="305976"/>
            </a:xfrm>
          </p:grpSpPr>
          <p:sp>
            <p:nvSpPr>
              <p:cNvPr id="11" name="Google Shape;11;p2"/>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13;p2"/>
            <p:cNvGrpSpPr/>
            <p:nvPr/>
          </p:nvGrpSpPr>
          <p:grpSpPr>
            <a:xfrm rot="891368">
              <a:off x="5675724" y="437170"/>
              <a:ext cx="428436" cy="411460"/>
              <a:chOff x="4229550" y="13050"/>
              <a:chExt cx="428424" cy="411449"/>
            </a:xfrm>
          </p:grpSpPr>
          <p:sp>
            <p:nvSpPr>
              <p:cNvPr id="14" name="Google Shape;14;p2"/>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 name="Google Shape;16;p2"/>
            <p:cNvGrpSpPr/>
            <p:nvPr/>
          </p:nvGrpSpPr>
          <p:grpSpPr>
            <a:xfrm rot="2318568">
              <a:off x="374162" y="4505851"/>
              <a:ext cx="536367" cy="251657"/>
              <a:chOff x="4074250" y="4561525"/>
              <a:chExt cx="536335" cy="251643"/>
            </a:xfrm>
          </p:grpSpPr>
          <p:sp>
            <p:nvSpPr>
              <p:cNvPr id="17" name="Google Shape;17;p2"/>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a:off x="4074250" y="4561525"/>
                <a:ext cx="536335" cy="251643"/>
                <a:chOff x="3628525" y="3917700"/>
                <a:chExt cx="536335" cy="251643"/>
              </a:xfrm>
            </p:grpSpPr>
            <p:sp>
              <p:nvSpPr>
                <p:cNvPr id="19" name="Google Shape;19;p2"/>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1" name="Google Shape;21;p2"/>
            <p:cNvSpPr/>
            <p:nvPr/>
          </p:nvSpPr>
          <p:spPr>
            <a:xfrm>
              <a:off x="8553232" y="4737234"/>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642279" y="1595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142742">
              <a:off x="8606846" y="392930"/>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861829" y="46945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891479">
              <a:off x="4785542" y="1011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891479">
              <a:off x="475492"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891479">
              <a:off x="4430392" y="33676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891479">
              <a:off x="4785542" y="45778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891479">
              <a:off x="1862192" y="46694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891479">
              <a:off x="8753192" y="40680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rot="891479">
              <a:off x="7861742" y="311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891479">
              <a:off x="2237167" y="311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142347">
              <a:off x="3936060" y="348989"/>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294686">
              <a:off x="2765452" y="4547373"/>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1149162">
              <a:off x="7585524" y="4622882"/>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2"/>
          <p:cNvSpPr txBox="1"/>
          <p:nvPr>
            <p:ph type="ctrTitle"/>
          </p:nvPr>
        </p:nvSpPr>
        <p:spPr>
          <a:xfrm>
            <a:off x="720000" y="540000"/>
            <a:ext cx="5067300" cy="3002700"/>
          </a:xfrm>
          <a:prstGeom prst="rect">
            <a:avLst/>
          </a:prstGeom>
        </p:spPr>
        <p:txBody>
          <a:bodyPr spcFirstLastPara="1" wrap="square" lIns="91425" tIns="91425" rIns="91425" bIns="91425" anchor="ctr" anchorCtr="0">
            <a:normAutofit/>
          </a:bodyPr>
          <a:lstStyle>
            <a:lvl1pPr lvl="0">
              <a:spcBef>
                <a:spcPts val="0"/>
              </a:spcBef>
              <a:spcAft>
                <a:spcPts val="0"/>
              </a:spcAft>
              <a:buSzPts val="5200"/>
              <a:buFont typeface="Neucha" panose="02000506050000020004"/>
              <a:buNone/>
              <a:defRPr sz="6500"/>
            </a:lvl1pPr>
            <a:lvl2pPr lvl="1"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2pPr>
            <a:lvl3pPr lvl="2"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3pPr>
            <a:lvl4pPr lvl="3"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4pPr>
            <a:lvl5pPr lvl="4"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5pPr>
            <a:lvl6pPr lvl="5"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6pPr>
            <a:lvl7pPr lvl="6"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7pPr>
            <a:lvl8pPr lvl="7"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8pPr>
            <a:lvl9pPr lvl="8" algn="ctr">
              <a:spcBef>
                <a:spcPts val="0"/>
              </a:spcBef>
              <a:spcAft>
                <a:spcPts val="0"/>
              </a:spcAft>
              <a:buSzPts val="5200"/>
              <a:buFont typeface="Neucha" panose="02000506050000020004"/>
              <a:buNone/>
              <a:defRPr sz="5200">
                <a:latin typeface="Neucha" panose="02000506050000020004"/>
                <a:ea typeface="Neucha" panose="02000506050000020004"/>
                <a:cs typeface="Neucha" panose="02000506050000020004"/>
                <a:sym typeface="Neucha" panose="02000506050000020004"/>
              </a:defRPr>
            </a:lvl9pPr>
          </a:lstStyle>
          <a:p/>
        </p:txBody>
      </p:sp>
      <p:sp>
        <p:nvSpPr>
          <p:cNvPr id="39" name="Google Shape;39;p2"/>
          <p:cNvSpPr txBox="1"/>
          <p:nvPr>
            <p:ph type="subTitle" idx="1"/>
          </p:nvPr>
        </p:nvSpPr>
        <p:spPr>
          <a:xfrm>
            <a:off x="720000" y="3519925"/>
            <a:ext cx="5229900" cy="7926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2D154">
            <a:alpha val="90590"/>
          </a:srgbClr>
        </a:solidFill>
        <a:effectLst/>
      </p:bgPr>
    </p:bg>
    <p:spTree>
      <p:nvGrpSpPr>
        <p:cNvPr id="337" name="Shape 337"/>
        <p:cNvGrpSpPr/>
        <p:nvPr/>
      </p:nvGrpSpPr>
      <p:grpSpPr>
        <a:xfrm>
          <a:off x="0" y="0"/>
          <a:ext cx="0" cy="0"/>
          <a:chOff x="0" y="0"/>
          <a:chExt cx="0" cy="0"/>
        </a:xfrm>
      </p:grpSpPr>
      <p:sp>
        <p:nvSpPr>
          <p:cNvPr id="338" name="Google Shape;338;p11"/>
          <p:cNvSpPr txBox="1"/>
          <p:nvPr>
            <p:ph type="title" hasCustomPrompt="1"/>
          </p:nvPr>
        </p:nvSpPr>
        <p:spPr>
          <a:xfrm>
            <a:off x="720000" y="1258525"/>
            <a:ext cx="77040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39" name="Google Shape;339;p11"/>
          <p:cNvSpPr txBox="1"/>
          <p:nvPr>
            <p:ph type="subTitle" idx="1"/>
          </p:nvPr>
        </p:nvSpPr>
        <p:spPr>
          <a:xfrm>
            <a:off x="1824900" y="2862025"/>
            <a:ext cx="5494200" cy="1153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40" name="Google Shape;340;p11"/>
          <p:cNvGrpSpPr/>
          <p:nvPr/>
        </p:nvGrpSpPr>
        <p:grpSpPr>
          <a:xfrm>
            <a:off x="293989" y="203125"/>
            <a:ext cx="8543308" cy="4798063"/>
            <a:chOff x="293989" y="203125"/>
            <a:chExt cx="8543308" cy="4798063"/>
          </a:xfrm>
        </p:grpSpPr>
        <p:grpSp>
          <p:nvGrpSpPr>
            <p:cNvPr id="341" name="Google Shape;341;p11"/>
            <p:cNvGrpSpPr/>
            <p:nvPr/>
          </p:nvGrpSpPr>
          <p:grpSpPr>
            <a:xfrm>
              <a:off x="429824" y="4475458"/>
              <a:ext cx="263849" cy="256098"/>
              <a:chOff x="266774" y="4657633"/>
              <a:chExt cx="263849" cy="256098"/>
            </a:xfrm>
          </p:grpSpPr>
          <p:sp>
            <p:nvSpPr>
              <p:cNvPr id="342" name="Google Shape;342;p11"/>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 name="Google Shape;344;p11"/>
            <p:cNvGrpSpPr/>
            <p:nvPr/>
          </p:nvGrpSpPr>
          <p:grpSpPr>
            <a:xfrm>
              <a:off x="836864" y="507378"/>
              <a:ext cx="340972" cy="372113"/>
              <a:chOff x="5805189" y="904553"/>
              <a:chExt cx="340972" cy="372113"/>
            </a:xfrm>
          </p:grpSpPr>
          <p:sp>
            <p:nvSpPr>
              <p:cNvPr id="345" name="Google Shape;345;p11"/>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1"/>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 name="Google Shape;347;p11"/>
            <p:cNvGrpSpPr/>
            <p:nvPr/>
          </p:nvGrpSpPr>
          <p:grpSpPr>
            <a:xfrm rot="2318568">
              <a:off x="7760412" y="593401"/>
              <a:ext cx="536367" cy="251657"/>
              <a:chOff x="4074250" y="4561525"/>
              <a:chExt cx="536335" cy="251643"/>
            </a:xfrm>
          </p:grpSpPr>
          <p:sp>
            <p:nvSpPr>
              <p:cNvPr id="348" name="Google Shape;348;p11"/>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9" name="Google Shape;349;p11"/>
              <p:cNvGrpSpPr/>
              <p:nvPr/>
            </p:nvGrpSpPr>
            <p:grpSpPr>
              <a:xfrm>
                <a:off x="4074250" y="4561525"/>
                <a:ext cx="536335" cy="251643"/>
                <a:chOff x="3628525" y="3917700"/>
                <a:chExt cx="536335" cy="251643"/>
              </a:xfrm>
            </p:grpSpPr>
            <p:sp>
              <p:nvSpPr>
                <p:cNvPr id="350" name="Google Shape;350;p11"/>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2" name="Google Shape;352;p11"/>
            <p:cNvSpPr/>
            <p:nvPr/>
          </p:nvSpPr>
          <p:spPr>
            <a:xfrm rot="-762489" flipH="1">
              <a:off x="1536033" y="48331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flipH="1">
              <a:off x="507284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1"/>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1"/>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flipH="1">
              <a:off x="31129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1"/>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1"/>
            <p:cNvSpPr/>
            <p:nvPr/>
          </p:nvSpPr>
          <p:spPr>
            <a:xfrm flipH="1">
              <a:off x="3108649" y="4862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1"/>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1"/>
            <p:cNvSpPr/>
            <p:nvPr/>
          </p:nvSpPr>
          <p:spPr>
            <a:xfrm rot="-891479" flipH="1">
              <a:off x="8713382"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1"/>
            <p:cNvSpPr/>
            <p:nvPr/>
          </p:nvSpPr>
          <p:spPr>
            <a:xfrm rot="-891479" flipH="1">
              <a:off x="4459407"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1"/>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1"/>
            <p:cNvSpPr/>
            <p:nvPr/>
          </p:nvSpPr>
          <p:spPr>
            <a:xfrm rot="1423345">
              <a:off x="8160698"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1"/>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1"/>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1"/>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1"/>
            <p:cNvSpPr/>
            <p:nvPr/>
          </p:nvSpPr>
          <p:spPr>
            <a:xfrm flipH="1">
              <a:off x="136244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1"/>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1"/>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1"/>
            <p:cNvSpPr/>
            <p:nvPr/>
          </p:nvSpPr>
          <p:spPr>
            <a:xfrm rot="294686">
              <a:off x="5852552" y="609148"/>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1"/>
            <p:cNvSpPr/>
            <p:nvPr/>
          </p:nvSpPr>
          <p:spPr>
            <a:xfrm rot="1423345">
              <a:off x="8160698"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374" name="Shape 3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rgbClr val="F2D154">
            <a:alpha val="90980"/>
          </a:srgbClr>
        </a:solidFill>
        <a:effectLst/>
      </p:bgPr>
    </p:bg>
    <p:spTree>
      <p:nvGrpSpPr>
        <p:cNvPr id="375" name="Shape 375"/>
        <p:cNvGrpSpPr/>
        <p:nvPr/>
      </p:nvGrpSpPr>
      <p:grpSpPr>
        <a:xfrm>
          <a:off x="0" y="0"/>
          <a:ext cx="0" cy="0"/>
          <a:chOff x="0" y="0"/>
          <a:chExt cx="0" cy="0"/>
        </a:xfrm>
      </p:grpSpPr>
      <p:grpSp>
        <p:nvGrpSpPr>
          <p:cNvPr id="376" name="Google Shape;376;p13"/>
          <p:cNvGrpSpPr/>
          <p:nvPr/>
        </p:nvGrpSpPr>
        <p:grpSpPr>
          <a:xfrm>
            <a:off x="311184" y="241438"/>
            <a:ext cx="8575698" cy="4728522"/>
            <a:chOff x="311184" y="241438"/>
            <a:chExt cx="8575698" cy="4728522"/>
          </a:xfrm>
        </p:grpSpPr>
        <p:sp>
          <p:nvSpPr>
            <p:cNvPr id="377" name="Google Shape;377;p13"/>
            <p:cNvSpPr/>
            <p:nvPr/>
          </p:nvSpPr>
          <p:spPr>
            <a:xfrm>
              <a:off x="5614241" y="3370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3"/>
            <p:cNvSpPr/>
            <p:nvPr/>
          </p:nvSpPr>
          <p:spPr>
            <a:xfrm>
              <a:off x="7435257" y="3400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3"/>
            <p:cNvSpPr/>
            <p:nvPr/>
          </p:nvSpPr>
          <p:spPr>
            <a:xfrm>
              <a:off x="465025" y="22199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3"/>
            <p:cNvSpPr/>
            <p:nvPr/>
          </p:nvSpPr>
          <p:spPr>
            <a:xfrm>
              <a:off x="8553232" y="4737234"/>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3"/>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3"/>
            <p:cNvSpPr/>
            <p:nvPr/>
          </p:nvSpPr>
          <p:spPr>
            <a:xfrm rot="142353">
              <a:off x="6598282" y="619473"/>
              <a:ext cx="152794" cy="14881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3"/>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3"/>
            <p:cNvSpPr/>
            <p:nvPr/>
          </p:nvSpPr>
          <p:spPr>
            <a:xfrm>
              <a:off x="6059929"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3"/>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3"/>
            <p:cNvSpPr/>
            <p:nvPr/>
          </p:nvSpPr>
          <p:spPr>
            <a:xfrm rot="891479">
              <a:off x="4701367" y="11120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3"/>
            <p:cNvSpPr/>
            <p:nvPr/>
          </p:nvSpPr>
          <p:spPr>
            <a:xfrm rot="891479">
              <a:off x="475492"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3"/>
            <p:cNvSpPr/>
            <p:nvPr/>
          </p:nvSpPr>
          <p:spPr>
            <a:xfrm rot="891479">
              <a:off x="8762967" y="2203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3"/>
            <p:cNvSpPr/>
            <p:nvPr/>
          </p:nvSpPr>
          <p:spPr>
            <a:xfrm rot="891479">
              <a:off x="451600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3"/>
            <p:cNvSpPr/>
            <p:nvPr/>
          </p:nvSpPr>
          <p:spPr>
            <a:xfrm rot="891479">
              <a:off x="1630342" y="47595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3"/>
            <p:cNvSpPr/>
            <p:nvPr/>
          </p:nvSpPr>
          <p:spPr>
            <a:xfrm rot="891479">
              <a:off x="8753192" y="40680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3"/>
            <p:cNvSpPr/>
            <p:nvPr/>
          </p:nvSpPr>
          <p:spPr>
            <a:xfrm rot="891479">
              <a:off x="8596604" y="3459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3"/>
            <p:cNvSpPr/>
            <p:nvPr/>
          </p:nvSpPr>
          <p:spPr>
            <a:xfrm rot="891479">
              <a:off x="219471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3"/>
            <p:cNvSpPr/>
            <p:nvPr/>
          </p:nvSpPr>
          <p:spPr>
            <a:xfrm rot="142347">
              <a:off x="3801610" y="279476"/>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3"/>
            <p:cNvSpPr/>
            <p:nvPr/>
          </p:nvSpPr>
          <p:spPr>
            <a:xfrm rot="-2700000">
              <a:off x="8182626" y="1020172"/>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3"/>
            <p:cNvSpPr/>
            <p:nvPr/>
          </p:nvSpPr>
          <p:spPr>
            <a:xfrm rot="294686">
              <a:off x="3289002" y="4794285"/>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3"/>
            <p:cNvSpPr/>
            <p:nvPr/>
          </p:nvSpPr>
          <p:spPr>
            <a:xfrm rot="-1149162">
              <a:off x="7422799" y="4756607"/>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3"/>
            <p:cNvSpPr/>
            <p:nvPr/>
          </p:nvSpPr>
          <p:spPr>
            <a:xfrm rot="2700000">
              <a:off x="391831" y="4690855"/>
              <a:ext cx="228810" cy="107355"/>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9" name="Google Shape;399;p13"/>
            <p:cNvGrpSpPr/>
            <p:nvPr/>
          </p:nvGrpSpPr>
          <p:grpSpPr>
            <a:xfrm rot="-906357">
              <a:off x="320397" y="1220224"/>
              <a:ext cx="117420" cy="86276"/>
              <a:chOff x="1876650" y="684500"/>
              <a:chExt cx="405300" cy="297800"/>
            </a:xfrm>
          </p:grpSpPr>
          <p:sp>
            <p:nvSpPr>
              <p:cNvPr id="400" name="Google Shape;400;p13"/>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3"/>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3"/>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3"/>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04" name="Google Shape;404;p13"/>
          <p:cNvSpPr txBox="1"/>
          <p:nvPr>
            <p:ph type="title"/>
          </p:nvPr>
        </p:nvSpPr>
        <p:spPr>
          <a:xfrm>
            <a:off x="615500" y="340525"/>
            <a:ext cx="78084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500"/>
              <a:buNone/>
              <a:defRPr sz="302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05" name="Google Shape;405;p13"/>
          <p:cNvSpPr txBox="1"/>
          <p:nvPr>
            <p:ph type="subTitle" idx="1"/>
          </p:nvPr>
        </p:nvSpPr>
        <p:spPr>
          <a:xfrm>
            <a:off x="1190675" y="1774650"/>
            <a:ext cx="2463600" cy="6084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6" name="Google Shape;406;p13"/>
          <p:cNvSpPr txBox="1"/>
          <p:nvPr>
            <p:ph type="subTitle" idx="2"/>
          </p:nvPr>
        </p:nvSpPr>
        <p:spPr>
          <a:xfrm>
            <a:off x="1190675" y="3497775"/>
            <a:ext cx="2463600" cy="6084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13"/>
          <p:cNvSpPr txBox="1"/>
          <p:nvPr>
            <p:ph type="subTitle" idx="3"/>
          </p:nvPr>
        </p:nvSpPr>
        <p:spPr>
          <a:xfrm>
            <a:off x="5674125" y="3497775"/>
            <a:ext cx="2463600" cy="608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13"/>
          <p:cNvSpPr txBox="1"/>
          <p:nvPr>
            <p:ph type="subTitle" idx="4"/>
          </p:nvPr>
        </p:nvSpPr>
        <p:spPr>
          <a:xfrm>
            <a:off x="5674125" y="1774650"/>
            <a:ext cx="2463600" cy="6084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13"/>
          <p:cNvSpPr txBox="1"/>
          <p:nvPr>
            <p:ph type="subTitle" idx="5"/>
          </p:nvPr>
        </p:nvSpPr>
        <p:spPr>
          <a:xfrm>
            <a:off x="1190675" y="2440937"/>
            <a:ext cx="2073000" cy="2664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600" b="1">
                <a:latin typeface="Neucha" panose="02000506050000020004"/>
                <a:ea typeface="Neucha" panose="02000506050000020004"/>
                <a:cs typeface="Neucha" panose="02000506050000020004"/>
                <a:sym typeface="Neucha" panose="020005060500000200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0" name="Google Shape;410;p13"/>
          <p:cNvSpPr txBox="1"/>
          <p:nvPr>
            <p:ph type="subTitle" idx="6"/>
          </p:nvPr>
        </p:nvSpPr>
        <p:spPr>
          <a:xfrm>
            <a:off x="1190675" y="4164225"/>
            <a:ext cx="2073000" cy="2664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600" b="1">
                <a:latin typeface="Neucha" panose="02000506050000020004"/>
                <a:ea typeface="Neucha" panose="02000506050000020004"/>
                <a:cs typeface="Neucha" panose="02000506050000020004"/>
                <a:sym typeface="Neucha" panose="020005060500000200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13"/>
          <p:cNvSpPr txBox="1"/>
          <p:nvPr>
            <p:ph type="subTitle" idx="7"/>
          </p:nvPr>
        </p:nvSpPr>
        <p:spPr>
          <a:xfrm>
            <a:off x="6072250" y="4164225"/>
            <a:ext cx="2073000" cy="266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1600" b="1">
                <a:latin typeface="Neucha" panose="02000506050000020004"/>
                <a:ea typeface="Neucha" panose="02000506050000020004"/>
                <a:cs typeface="Neucha" panose="02000506050000020004"/>
                <a:sym typeface="Neucha" panose="020005060500000200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2" name="Google Shape;412;p13"/>
          <p:cNvSpPr txBox="1"/>
          <p:nvPr>
            <p:ph type="subTitle" idx="8"/>
          </p:nvPr>
        </p:nvSpPr>
        <p:spPr>
          <a:xfrm>
            <a:off x="6072250" y="2440962"/>
            <a:ext cx="2073000" cy="266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1800"/>
              <a:buNone/>
              <a:defRPr sz="1600" b="1">
                <a:latin typeface="Neucha" panose="02000506050000020004"/>
                <a:ea typeface="Neucha" panose="02000506050000020004"/>
                <a:cs typeface="Neucha" panose="02000506050000020004"/>
                <a:sym typeface="Neucha" panose="020005060500000200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413" name="Shape 413"/>
        <p:cNvGrpSpPr/>
        <p:nvPr/>
      </p:nvGrpSpPr>
      <p:grpSpPr>
        <a:xfrm>
          <a:off x="0" y="0"/>
          <a:ext cx="0" cy="0"/>
          <a:chOff x="0" y="0"/>
          <a:chExt cx="0" cy="0"/>
        </a:xfrm>
      </p:grpSpPr>
      <p:sp>
        <p:nvSpPr>
          <p:cNvPr id="414" name="Google Shape;414;p14"/>
          <p:cNvSpPr txBox="1"/>
          <p:nvPr>
            <p:ph type="title"/>
          </p:nvPr>
        </p:nvSpPr>
        <p:spPr>
          <a:xfrm>
            <a:off x="629675" y="354675"/>
            <a:ext cx="352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500"/>
              <a:buNone/>
              <a:defRPr sz="30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5" name="Google Shape;415;p14"/>
          <p:cNvSpPr txBox="1"/>
          <p:nvPr>
            <p:ph type="title" idx="2" hasCustomPrompt="1"/>
          </p:nvPr>
        </p:nvSpPr>
        <p:spPr>
          <a:xfrm>
            <a:off x="1168025" y="1305800"/>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6" name="Google Shape;416;p14"/>
          <p:cNvSpPr txBox="1"/>
          <p:nvPr>
            <p:ph type="title" idx="3" hasCustomPrompt="1"/>
          </p:nvPr>
        </p:nvSpPr>
        <p:spPr>
          <a:xfrm>
            <a:off x="3873449" y="1305800"/>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7" name="Google Shape;417;p14"/>
          <p:cNvSpPr txBox="1"/>
          <p:nvPr>
            <p:ph type="title" idx="4" hasCustomPrompt="1"/>
          </p:nvPr>
        </p:nvSpPr>
        <p:spPr>
          <a:xfrm>
            <a:off x="1168025" y="3045926"/>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8" name="Google Shape;418;p14"/>
          <p:cNvSpPr txBox="1"/>
          <p:nvPr>
            <p:ph type="title" idx="5" hasCustomPrompt="1"/>
          </p:nvPr>
        </p:nvSpPr>
        <p:spPr>
          <a:xfrm>
            <a:off x="3873449" y="3045926"/>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9" name="Google Shape;419;p14"/>
          <p:cNvSpPr txBox="1"/>
          <p:nvPr>
            <p:ph type="title" idx="6" hasCustomPrompt="1"/>
          </p:nvPr>
        </p:nvSpPr>
        <p:spPr>
          <a:xfrm>
            <a:off x="6574249" y="1305800"/>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0" name="Google Shape;420;p14"/>
          <p:cNvSpPr txBox="1"/>
          <p:nvPr>
            <p:ph type="title" idx="7" hasCustomPrompt="1"/>
          </p:nvPr>
        </p:nvSpPr>
        <p:spPr>
          <a:xfrm>
            <a:off x="6574249" y="3045926"/>
            <a:ext cx="1397100" cy="690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1" name="Google Shape;421;p14"/>
          <p:cNvSpPr txBox="1"/>
          <p:nvPr>
            <p:ph type="title" idx="8"/>
          </p:nvPr>
        </p:nvSpPr>
        <p:spPr>
          <a:xfrm>
            <a:off x="876129" y="2079310"/>
            <a:ext cx="1980900" cy="375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500"/>
              <a:buNone/>
              <a:defRPr sz="2000"/>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422" name="Google Shape;422;p14"/>
          <p:cNvSpPr txBox="1"/>
          <p:nvPr>
            <p:ph type="title" idx="9"/>
          </p:nvPr>
        </p:nvSpPr>
        <p:spPr>
          <a:xfrm>
            <a:off x="3814950" y="2079310"/>
            <a:ext cx="15141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3" name="Google Shape;423;p14"/>
          <p:cNvSpPr txBox="1"/>
          <p:nvPr>
            <p:ph type="title" idx="13"/>
          </p:nvPr>
        </p:nvSpPr>
        <p:spPr>
          <a:xfrm>
            <a:off x="6515748" y="2079310"/>
            <a:ext cx="15141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4" name="Google Shape;424;p14"/>
          <p:cNvSpPr txBox="1"/>
          <p:nvPr>
            <p:ph type="title" idx="14"/>
          </p:nvPr>
        </p:nvSpPr>
        <p:spPr>
          <a:xfrm>
            <a:off x="1109529" y="3817765"/>
            <a:ext cx="15141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5" name="Google Shape;425;p14"/>
          <p:cNvSpPr txBox="1"/>
          <p:nvPr>
            <p:ph type="title" idx="15"/>
          </p:nvPr>
        </p:nvSpPr>
        <p:spPr>
          <a:xfrm>
            <a:off x="3814950" y="3817765"/>
            <a:ext cx="15141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6" name="Google Shape;426;p14"/>
          <p:cNvSpPr txBox="1"/>
          <p:nvPr>
            <p:ph type="title" idx="16"/>
          </p:nvPr>
        </p:nvSpPr>
        <p:spPr>
          <a:xfrm>
            <a:off x="6515748" y="3817765"/>
            <a:ext cx="15141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7" name="Google Shape;427;p14"/>
          <p:cNvSpPr txBox="1"/>
          <p:nvPr>
            <p:ph type="subTitle" idx="1"/>
          </p:nvPr>
        </p:nvSpPr>
        <p:spPr>
          <a:xfrm>
            <a:off x="6123348" y="2462644"/>
            <a:ext cx="2298900" cy="403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a:spcBef>
                <a:spcPts val="0"/>
              </a:spcBef>
              <a:spcAft>
                <a:spcPts val="0"/>
              </a:spcAft>
              <a:buSzPts val="1400"/>
              <a:buFont typeface="Raleway Medium"/>
              <a:buNone/>
              <a:defRPr>
                <a:latin typeface="Raleway Medium"/>
                <a:ea typeface="Raleway Medium"/>
                <a:cs typeface="Raleway Medium"/>
                <a:sym typeface="Raleway Medium"/>
              </a:defRPr>
            </a:lvl2pPr>
            <a:lvl3pPr lvl="2" algn="ctr">
              <a:spcBef>
                <a:spcPts val="0"/>
              </a:spcBef>
              <a:spcAft>
                <a:spcPts val="0"/>
              </a:spcAft>
              <a:buSzPts val="1400"/>
              <a:buFont typeface="Raleway Medium"/>
              <a:buNone/>
              <a:defRPr>
                <a:latin typeface="Raleway Medium"/>
                <a:ea typeface="Raleway Medium"/>
                <a:cs typeface="Raleway Medium"/>
                <a:sym typeface="Raleway Medium"/>
              </a:defRPr>
            </a:lvl3pPr>
            <a:lvl4pPr lvl="3" algn="ctr">
              <a:spcBef>
                <a:spcPts val="0"/>
              </a:spcBef>
              <a:spcAft>
                <a:spcPts val="0"/>
              </a:spcAft>
              <a:buSzPts val="1400"/>
              <a:buFont typeface="Raleway Medium"/>
              <a:buNone/>
              <a:defRPr>
                <a:latin typeface="Raleway Medium"/>
                <a:ea typeface="Raleway Medium"/>
                <a:cs typeface="Raleway Medium"/>
                <a:sym typeface="Raleway Medium"/>
              </a:defRPr>
            </a:lvl4pPr>
            <a:lvl5pPr lvl="4" algn="ctr">
              <a:spcBef>
                <a:spcPts val="0"/>
              </a:spcBef>
              <a:spcAft>
                <a:spcPts val="0"/>
              </a:spcAft>
              <a:buSzPts val="1400"/>
              <a:buFont typeface="Raleway Medium"/>
              <a:buNone/>
              <a:defRPr>
                <a:latin typeface="Raleway Medium"/>
                <a:ea typeface="Raleway Medium"/>
                <a:cs typeface="Raleway Medium"/>
                <a:sym typeface="Raleway Medium"/>
              </a:defRPr>
            </a:lvl5pPr>
            <a:lvl6pPr lvl="5" algn="ctr">
              <a:spcBef>
                <a:spcPts val="0"/>
              </a:spcBef>
              <a:spcAft>
                <a:spcPts val="0"/>
              </a:spcAft>
              <a:buSzPts val="1400"/>
              <a:buFont typeface="Raleway Medium"/>
              <a:buNone/>
              <a:defRPr>
                <a:latin typeface="Raleway Medium"/>
                <a:ea typeface="Raleway Medium"/>
                <a:cs typeface="Raleway Medium"/>
                <a:sym typeface="Raleway Medium"/>
              </a:defRPr>
            </a:lvl6pPr>
            <a:lvl7pPr lvl="6" algn="ctr">
              <a:spcBef>
                <a:spcPts val="0"/>
              </a:spcBef>
              <a:spcAft>
                <a:spcPts val="0"/>
              </a:spcAft>
              <a:buSzPts val="1400"/>
              <a:buFont typeface="Raleway Medium"/>
              <a:buNone/>
              <a:defRPr>
                <a:latin typeface="Raleway Medium"/>
                <a:ea typeface="Raleway Medium"/>
                <a:cs typeface="Raleway Medium"/>
                <a:sym typeface="Raleway Medium"/>
              </a:defRPr>
            </a:lvl7pPr>
            <a:lvl8pPr lvl="7" algn="ctr">
              <a:spcBef>
                <a:spcPts val="0"/>
              </a:spcBef>
              <a:spcAft>
                <a:spcPts val="0"/>
              </a:spcAft>
              <a:buSzPts val="1400"/>
              <a:buFont typeface="Raleway Medium"/>
              <a:buNone/>
              <a:defRPr>
                <a:latin typeface="Raleway Medium"/>
                <a:ea typeface="Raleway Medium"/>
                <a:cs typeface="Raleway Medium"/>
                <a:sym typeface="Raleway Medium"/>
              </a:defRPr>
            </a:lvl8pPr>
            <a:lvl9pPr lvl="8"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28" name="Google Shape;428;p14"/>
          <p:cNvSpPr txBox="1"/>
          <p:nvPr>
            <p:ph type="subTitle" idx="17"/>
          </p:nvPr>
        </p:nvSpPr>
        <p:spPr>
          <a:xfrm>
            <a:off x="3422550" y="2462644"/>
            <a:ext cx="2298900" cy="40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29" name="Google Shape;429;p14"/>
          <p:cNvSpPr txBox="1"/>
          <p:nvPr>
            <p:ph type="subTitle" idx="18"/>
          </p:nvPr>
        </p:nvSpPr>
        <p:spPr>
          <a:xfrm>
            <a:off x="717129" y="2462644"/>
            <a:ext cx="2298900" cy="40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0" name="Google Shape;430;p14"/>
          <p:cNvSpPr txBox="1"/>
          <p:nvPr>
            <p:ph type="subTitle" idx="19"/>
          </p:nvPr>
        </p:nvSpPr>
        <p:spPr>
          <a:xfrm>
            <a:off x="6123348" y="4201099"/>
            <a:ext cx="2298900" cy="40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1" name="Google Shape;431;p14"/>
          <p:cNvSpPr txBox="1"/>
          <p:nvPr>
            <p:ph type="subTitle" idx="20"/>
          </p:nvPr>
        </p:nvSpPr>
        <p:spPr>
          <a:xfrm>
            <a:off x="3422550" y="4201099"/>
            <a:ext cx="2298900" cy="40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2" name="Google Shape;432;p14"/>
          <p:cNvSpPr txBox="1"/>
          <p:nvPr>
            <p:ph type="subTitle" idx="21"/>
          </p:nvPr>
        </p:nvSpPr>
        <p:spPr>
          <a:xfrm>
            <a:off x="717129" y="4201099"/>
            <a:ext cx="2298900" cy="40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grpSp>
        <p:nvGrpSpPr>
          <p:cNvPr id="433" name="Google Shape;433;p14"/>
          <p:cNvGrpSpPr/>
          <p:nvPr/>
        </p:nvGrpSpPr>
        <p:grpSpPr>
          <a:xfrm>
            <a:off x="266774" y="203125"/>
            <a:ext cx="8570523" cy="4798063"/>
            <a:chOff x="266774" y="203125"/>
            <a:chExt cx="8570523" cy="4798063"/>
          </a:xfrm>
        </p:grpSpPr>
        <p:sp>
          <p:nvSpPr>
            <p:cNvPr id="434" name="Google Shape;434;p14"/>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4"/>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4"/>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4"/>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8" name="Google Shape;438;p14"/>
            <p:cNvGrpSpPr/>
            <p:nvPr/>
          </p:nvGrpSpPr>
          <p:grpSpPr>
            <a:xfrm rot="2318568">
              <a:off x="7760412" y="593401"/>
              <a:ext cx="536367" cy="251657"/>
              <a:chOff x="4074250" y="4561525"/>
              <a:chExt cx="536335" cy="251643"/>
            </a:xfrm>
          </p:grpSpPr>
          <p:sp>
            <p:nvSpPr>
              <p:cNvPr id="439" name="Google Shape;439;p14"/>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0" name="Google Shape;440;p14"/>
              <p:cNvGrpSpPr/>
              <p:nvPr/>
            </p:nvGrpSpPr>
            <p:grpSpPr>
              <a:xfrm>
                <a:off x="4074250" y="4561525"/>
                <a:ext cx="536335" cy="251643"/>
                <a:chOff x="3628525" y="3917700"/>
                <a:chExt cx="536335" cy="251643"/>
              </a:xfrm>
            </p:grpSpPr>
            <p:sp>
              <p:nvSpPr>
                <p:cNvPr id="441" name="Google Shape;441;p14"/>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4"/>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43" name="Google Shape;443;p14"/>
            <p:cNvSpPr/>
            <p:nvPr/>
          </p:nvSpPr>
          <p:spPr>
            <a:xfrm rot="-762489" flipH="1">
              <a:off x="1536033" y="48331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4"/>
            <p:cNvSpPr/>
            <p:nvPr/>
          </p:nvSpPr>
          <p:spPr>
            <a:xfrm flipH="1">
              <a:off x="507284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4"/>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4"/>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4"/>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4"/>
            <p:cNvSpPr/>
            <p:nvPr/>
          </p:nvSpPr>
          <p:spPr>
            <a:xfrm flipH="1">
              <a:off x="31129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4"/>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4"/>
            <p:cNvSpPr/>
            <p:nvPr/>
          </p:nvSpPr>
          <p:spPr>
            <a:xfrm flipH="1">
              <a:off x="3108649" y="4862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4"/>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4"/>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4"/>
            <p:cNvSpPr/>
            <p:nvPr/>
          </p:nvSpPr>
          <p:spPr>
            <a:xfrm rot="-891479" flipH="1">
              <a:off x="8713382"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4"/>
            <p:cNvSpPr/>
            <p:nvPr/>
          </p:nvSpPr>
          <p:spPr>
            <a:xfrm rot="-891479" flipH="1">
              <a:off x="4459407"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4"/>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4"/>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4"/>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4"/>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4"/>
            <p:cNvSpPr/>
            <p:nvPr/>
          </p:nvSpPr>
          <p:spPr>
            <a:xfrm flipH="1">
              <a:off x="136244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4"/>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4"/>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4"/>
            <p:cNvSpPr/>
            <p:nvPr/>
          </p:nvSpPr>
          <p:spPr>
            <a:xfrm rot="294686">
              <a:off x="4208152" y="5862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solidFill>
          <a:srgbClr val="F2D154">
            <a:alpha val="90980"/>
          </a:srgbClr>
        </a:solidFill>
        <a:effectLst/>
      </p:bgPr>
    </p:bg>
    <p:spTree>
      <p:nvGrpSpPr>
        <p:cNvPr id="463" name="Shape 463"/>
        <p:cNvGrpSpPr/>
        <p:nvPr/>
      </p:nvGrpSpPr>
      <p:grpSpPr>
        <a:xfrm>
          <a:off x="0" y="0"/>
          <a:ext cx="0" cy="0"/>
          <a:chOff x="0" y="0"/>
          <a:chExt cx="0" cy="0"/>
        </a:xfrm>
      </p:grpSpPr>
      <p:grpSp>
        <p:nvGrpSpPr>
          <p:cNvPr id="464" name="Google Shape;464;p15"/>
          <p:cNvGrpSpPr/>
          <p:nvPr/>
        </p:nvGrpSpPr>
        <p:grpSpPr>
          <a:xfrm>
            <a:off x="311184" y="147050"/>
            <a:ext cx="8535888" cy="4706535"/>
            <a:chOff x="311184" y="147050"/>
            <a:chExt cx="8535888" cy="4706535"/>
          </a:xfrm>
        </p:grpSpPr>
        <p:sp>
          <p:nvSpPr>
            <p:cNvPr id="465" name="Google Shape;465;p15"/>
            <p:cNvSpPr/>
            <p:nvPr/>
          </p:nvSpPr>
          <p:spPr>
            <a:xfrm rot="891263">
              <a:off x="7409012" y="234925"/>
              <a:ext cx="151722" cy="14571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5"/>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5"/>
            <p:cNvSpPr/>
            <p:nvPr/>
          </p:nvSpPr>
          <p:spPr>
            <a:xfrm rot="-1523424">
              <a:off x="6515807" y="864394"/>
              <a:ext cx="79619" cy="98642"/>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5"/>
            <p:cNvSpPr/>
            <p:nvPr/>
          </p:nvSpPr>
          <p:spPr>
            <a:xfrm>
              <a:off x="7711307" y="467080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5"/>
            <p:cNvSpPr/>
            <p:nvPr/>
          </p:nvSpPr>
          <p:spPr>
            <a:xfrm>
              <a:off x="8424004" y="9753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5"/>
            <p:cNvSpPr/>
            <p:nvPr/>
          </p:nvSpPr>
          <p:spPr>
            <a:xfrm rot="142742">
              <a:off x="8481446" y="377930"/>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5"/>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5"/>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5"/>
            <p:cNvSpPr/>
            <p:nvPr/>
          </p:nvSpPr>
          <p:spPr>
            <a:xfrm rot="891479">
              <a:off x="2931892" y="13328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5"/>
            <p:cNvSpPr/>
            <p:nvPr/>
          </p:nvSpPr>
          <p:spPr>
            <a:xfrm rot="891479">
              <a:off x="366217" y="3459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5"/>
            <p:cNvSpPr/>
            <p:nvPr/>
          </p:nvSpPr>
          <p:spPr>
            <a:xfrm rot="2319017">
              <a:off x="356255" y="4686680"/>
              <a:ext cx="228519" cy="107207"/>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5"/>
            <p:cNvSpPr/>
            <p:nvPr/>
          </p:nvSpPr>
          <p:spPr>
            <a:xfrm rot="891479">
              <a:off x="3509642" y="42042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5"/>
            <p:cNvSpPr/>
            <p:nvPr/>
          </p:nvSpPr>
          <p:spPr>
            <a:xfrm rot="891479">
              <a:off x="451600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5"/>
            <p:cNvSpPr/>
            <p:nvPr/>
          </p:nvSpPr>
          <p:spPr>
            <a:xfrm rot="891479">
              <a:off x="1357467" y="438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5"/>
            <p:cNvSpPr/>
            <p:nvPr/>
          </p:nvSpPr>
          <p:spPr>
            <a:xfrm rot="891479">
              <a:off x="864445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5"/>
            <p:cNvSpPr/>
            <p:nvPr/>
          </p:nvSpPr>
          <p:spPr>
            <a:xfrm rot="891479">
              <a:off x="5477492" y="2156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5"/>
            <p:cNvSpPr/>
            <p:nvPr/>
          </p:nvSpPr>
          <p:spPr>
            <a:xfrm rot="891479">
              <a:off x="1969717" y="159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5"/>
            <p:cNvSpPr/>
            <p:nvPr/>
          </p:nvSpPr>
          <p:spPr>
            <a:xfrm rot="142687">
              <a:off x="4663254" y="701575"/>
              <a:ext cx="151348" cy="147449"/>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5"/>
            <p:cNvSpPr/>
            <p:nvPr/>
          </p:nvSpPr>
          <p:spPr>
            <a:xfrm rot="-2700000">
              <a:off x="8642051" y="1983385"/>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5"/>
            <p:cNvSpPr/>
            <p:nvPr/>
          </p:nvSpPr>
          <p:spPr>
            <a:xfrm rot="294686">
              <a:off x="2772527" y="46779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5"/>
            <p:cNvSpPr/>
            <p:nvPr/>
          </p:nvSpPr>
          <p:spPr>
            <a:xfrm rot="-1149162">
              <a:off x="6631399" y="4626895"/>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5"/>
            <p:cNvSpPr/>
            <p:nvPr/>
          </p:nvSpPr>
          <p:spPr>
            <a:xfrm>
              <a:off x="368167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7" name="Google Shape;487;p15"/>
            <p:cNvGrpSpPr/>
            <p:nvPr/>
          </p:nvGrpSpPr>
          <p:grpSpPr>
            <a:xfrm rot="-906357">
              <a:off x="320397" y="1220224"/>
              <a:ext cx="117420" cy="86276"/>
              <a:chOff x="1876650" y="684500"/>
              <a:chExt cx="405300" cy="297800"/>
            </a:xfrm>
          </p:grpSpPr>
          <p:sp>
            <p:nvSpPr>
              <p:cNvPr id="488" name="Google Shape;488;p15"/>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5"/>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5"/>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5"/>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2" name="Google Shape;492;p15"/>
            <p:cNvSpPr/>
            <p:nvPr/>
          </p:nvSpPr>
          <p:spPr>
            <a:xfrm rot="891479">
              <a:off x="5931717" y="1785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5"/>
            <p:cNvSpPr/>
            <p:nvPr/>
          </p:nvSpPr>
          <p:spPr>
            <a:xfrm rot="417442">
              <a:off x="5652662" y="4210844"/>
              <a:ext cx="79614" cy="98649"/>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4" name="Google Shape;494;p15"/>
          <p:cNvSpPr txBox="1"/>
          <p:nvPr>
            <p:ph type="title"/>
          </p:nvPr>
        </p:nvSpPr>
        <p:spPr>
          <a:xfrm>
            <a:off x="629675" y="354675"/>
            <a:ext cx="3523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95" name="Google Shape;495;p15"/>
          <p:cNvSpPr txBox="1"/>
          <p:nvPr>
            <p:ph type="title" idx="2"/>
          </p:nvPr>
        </p:nvSpPr>
        <p:spPr>
          <a:xfrm>
            <a:off x="1092275" y="2460300"/>
            <a:ext cx="15486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6" name="Google Shape;496;p15"/>
          <p:cNvSpPr txBox="1"/>
          <p:nvPr>
            <p:ph type="title" idx="3"/>
          </p:nvPr>
        </p:nvSpPr>
        <p:spPr>
          <a:xfrm>
            <a:off x="3797698" y="2460300"/>
            <a:ext cx="15486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7" name="Google Shape;497;p15"/>
          <p:cNvSpPr txBox="1"/>
          <p:nvPr>
            <p:ph type="title" idx="4"/>
          </p:nvPr>
        </p:nvSpPr>
        <p:spPr>
          <a:xfrm>
            <a:off x="6498498" y="2460300"/>
            <a:ext cx="1548600" cy="37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8" name="Google Shape;498;p15"/>
          <p:cNvSpPr txBox="1"/>
          <p:nvPr>
            <p:ph type="subTitle" idx="1"/>
          </p:nvPr>
        </p:nvSpPr>
        <p:spPr>
          <a:xfrm>
            <a:off x="6123348" y="2893080"/>
            <a:ext cx="2298900" cy="761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99" name="Google Shape;499;p15"/>
          <p:cNvSpPr txBox="1"/>
          <p:nvPr>
            <p:ph type="subTitle" idx="5"/>
          </p:nvPr>
        </p:nvSpPr>
        <p:spPr>
          <a:xfrm>
            <a:off x="3422548" y="2893080"/>
            <a:ext cx="2298900" cy="761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500" name="Google Shape;500;p15"/>
          <p:cNvSpPr txBox="1"/>
          <p:nvPr>
            <p:ph type="subTitle" idx="6"/>
          </p:nvPr>
        </p:nvSpPr>
        <p:spPr>
          <a:xfrm>
            <a:off x="717125" y="2893080"/>
            <a:ext cx="2298900" cy="761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algn="ctr" rtl="0">
              <a:spcBef>
                <a:spcPts val="0"/>
              </a:spcBef>
              <a:spcAft>
                <a:spcPts val="0"/>
              </a:spcAft>
              <a:buSzPts val="1400"/>
              <a:buFont typeface="Raleway Medium"/>
              <a:buNone/>
              <a:defRPr>
                <a:latin typeface="Raleway Medium"/>
                <a:ea typeface="Raleway Medium"/>
                <a:cs typeface="Raleway Medium"/>
                <a:sym typeface="Raleway Medium"/>
              </a:defRPr>
            </a:lvl2pPr>
            <a:lvl3pPr lvl="2" algn="ctr" rtl="0">
              <a:spcBef>
                <a:spcPts val="0"/>
              </a:spcBef>
              <a:spcAft>
                <a:spcPts val="0"/>
              </a:spcAft>
              <a:buSzPts val="1400"/>
              <a:buFont typeface="Raleway Medium"/>
              <a:buNone/>
              <a:defRPr>
                <a:latin typeface="Raleway Medium"/>
                <a:ea typeface="Raleway Medium"/>
                <a:cs typeface="Raleway Medium"/>
                <a:sym typeface="Raleway Medium"/>
              </a:defRPr>
            </a:lvl3pPr>
            <a:lvl4pPr lvl="3" algn="ctr" rtl="0">
              <a:spcBef>
                <a:spcPts val="0"/>
              </a:spcBef>
              <a:spcAft>
                <a:spcPts val="0"/>
              </a:spcAft>
              <a:buSzPts val="1400"/>
              <a:buFont typeface="Raleway Medium"/>
              <a:buNone/>
              <a:defRPr>
                <a:latin typeface="Raleway Medium"/>
                <a:ea typeface="Raleway Medium"/>
                <a:cs typeface="Raleway Medium"/>
                <a:sym typeface="Raleway Medium"/>
              </a:defRPr>
            </a:lvl4pPr>
            <a:lvl5pPr lvl="4" algn="ctr" rtl="0">
              <a:spcBef>
                <a:spcPts val="0"/>
              </a:spcBef>
              <a:spcAft>
                <a:spcPts val="0"/>
              </a:spcAft>
              <a:buSzPts val="1400"/>
              <a:buFont typeface="Raleway Medium"/>
              <a:buNone/>
              <a:defRPr>
                <a:latin typeface="Raleway Medium"/>
                <a:ea typeface="Raleway Medium"/>
                <a:cs typeface="Raleway Medium"/>
                <a:sym typeface="Raleway Medium"/>
              </a:defRPr>
            </a:lvl5pPr>
            <a:lvl6pPr lvl="5" algn="ctr" rtl="0">
              <a:spcBef>
                <a:spcPts val="0"/>
              </a:spcBef>
              <a:spcAft>
                <a:spcPts val="0"/>
              </a:spcAft>
              <a:buSzPts val="1400"/>
              <a:buFont typeface="Raleway Medium"/>
              <a:buNone/>
              <a:defRPr>
                <a:latin typeface="Raleway Medium"/>
                <a:ea typeface="Raleway Medium"/>
                <a:cs typeface="Raleway Medium"/>
                <a:sym typeface="Raleway Medium"/>
              </a:defRPr>
            </a:lvl6pPr>
            <a:lvl7pPr lvl="6" algn="ctr" rtl="0">
              <a:spcBef>
                <a:spcPts val="0"/>
              </a:spcBef>
              <a:spcAft>
                <a:spcPts val="0"/>
              </a:spcAft>
              <a:buSzPts val="1400"/>
              <a:buFont typeface="Raleway Medium"/>
              <a:buNone/>
              <a:defRPr>
                <a:latin typeface="Raleway Medium"/>
                <a:ea typeface="Raleway Medium"/>
                <a:cs typeface="Raleway Medium"/>
                <a:sym typeface="Raleway Medium"/>
              </a:defRPr>
            </a:lvl7pPr>
            <a:lvl8pPr lvl="7" algn="ctr" rtl="0">
              <a:spcBef>
                <a:spcPts val="0"/>
              </a:spcBef>
              <a:spcAft>
                <a:spcPts val="0"/>
              </a:spcAft>
              <a:buSzPts val="1400"/>
              <a:buFont typeface="Raleway Medium"/>
              <a:buNone/>
              <a:defRPr>
                <a:latin typeface="Raleway Medium"/>
                <a:ea typeface="Raleway Medium"/>
                <a:cs typeface="Raleway Medium"/>
                <a:sym typeface="Raleway Medium"/>
              </a:defRPr>
            </a:lvl8pPr>
            <a:lvl9pPr lvl="8" algn="ctr" rtl="0">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501" name="Shape 501"/>
        <p:cNvGrpSpPr/>
        <p:nvPr/>
      </p:nvGrpSpPr>
      <p:grpSpPr>
        <a:xfrm>
          <a:off x="0" y="0"/>
          <a:ext cx="0" cy="0"/>
          <a:chOff x="0" y="0"/>
          <a:chExt cx="0" cy="0"/>
        </a:xfrm>
      </p:grpSpPr>
      <p:grpSp>
        <p:nvGrpSpPr>
          <p:cNvPr id="502" name="Google Shape;502;p16"/>
          <p:cNvGrpSpPr/>
          <p:nvPr/>
        </p:nvGrpSpPr>
        <p:grpSpPr>
          <a:xfrm>
            <a:off x="311184" y="147050"/>
            <a:ext cx="8470789" cy="4706535"/>
            <a:chOff x="311184" y="147050"/>
            <a:chExt cx="8470789" cy="4706535"/>
          </a:xfrm>
        </p:grpSpPr>
        <p:sp>
          <p:nvSpPr>
            <p:cNvPr id="503" name="Google Shape;503;p16"/>
            <p:cNvSpPr/>
            <p:nvPr/>
          </p:nvSpPr>
          <p:spPr>
            <a:xfrm rot="891263">
              <a:off x="7409012" y="234925"/>
              <a:ext cx="151722" cy="14571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6"/>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6"/>
            <p:cNvSpPr/>
            <p:nvPr/>
          </p:nvSpPr>
          <p:spPr>
            <a:xfrm rot="-1523424">
              <a:off x="6466282" y="680444"/>
              <a:ext cx="79619" cy="98642"/>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6"/>
            <p:cNvSpPr/>
            <p:nvPr/>
          </p:nvSpPr>
          <p:spPr>
            <a:xfrm>
              <a:off x="6996757" y="47372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6"/>
            <p:cNvSpPr/>
            <p:nvPr/>
          </p:nvSpPr>
          <p:spPr>
            <a:xfrm>
              <a:off x="8587979" y="10211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6"/>
            <p:cNvSpPr/>
            <p:nvPr/>
          </p:nvSpPr>
          <p:spPr>
            <a:xfrm rot="142742">
              <a:off x="8522484" y="283555"/>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6"/>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6"/>
            <p:cNvSpPr/>
            <p:nvPr/>
          </p:nvSpPr>
          <p:spPr>
            <a:xfrm>
              <a:off x="8644204" y="31734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6"/>
            <p:cNvSpPr/>
            <p:nvPr/>
          </p:nvSpPr>
          <p:spPr>
            <a:xfrm rot="891479">
              <a:off x="1750392" y="130814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6"/>
            <p:cNvSpPr/>
            <p:nvPr/>
          </p:nvSpPr>
          <p:spPr>
            <a:xfrm rot="891479">
              <a:off x="366217" y="3459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6"/>
            <p:cNvSpPr/>
            <p:nvPr/>
          </p:nvSpPr>
          <p:spPr>
            <a:xfrm rot="891479">
              <a:off x="4037017" y="4161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6"/>
            <p:cNvSpPr/>
            <p:nvPr/>
          </p:nvSpPr>
          <p:spPr>
            <a:xfrm rot="891479">
              <a:off x="5128279"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6"/>
            <p:cNvSpPr/>
            <p:nvPr/>
          </p:nvSpPr>
          <p:spPr>
            <a:xfrm rot="891479">
              <a:off x="1829617" y="4393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6"/>
            <p:cNvSpPr/>
            <p:nvPr/>
          </p:nvSpPr>
          <p:spPr>
            <a:xfrm rot="891479">
              <a:off x="864445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6"/>
            <p:cNvSpPr/>
            <p:nvPr/>
          </p:nvSpPr>
          <p:spPr>
            <a:xfrm rot="891479">
              <a:off x="5477492" y="2156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6"/>
            <p:cNvSpPr/>
            <p:nvPr/>
          </p:nvSpPr>
          <p:spPr>
            <a:xfrm rot="891479">
              <a:off x="1969717" y="159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6"/>
            <p:cNvSpPr/>
            <p:nvPr/>
          </p:nvSpPr>
          <p:spPr>
            <a:xfrm rot="142687">
              <a:off x="4663254" y="701575"/>
              <a:ext cx="151348" cy="147449"/>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6"/>
            <p:cNvSpPr/>
            <p:nvPr/>
          </p:nvSpPr>
          <p:spPr>
            <a:xfrm rot="-2700000">
              <a:off x="8642051" y="1983385"/>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6"/>
            <p:cNvSpPr/>
            <p:nvPr/>
          </p:nvSpPr>
          <p:spPr>
            <a:xfrm rot="294686">
              <a:off x="2924927" y="46779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6"/>
            <p:cNvSpPr/>
            <p:nvPr/>
          </p:nvSpPr>
          <p:spPr>
            <a:xfrm rot="-1149162">
              <a:off x="7778749" y="4146695"/>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6"/>
            <p:cNvSpPr/>
            <p:nvPr/>
          </p:nvSpPr>
          <p:spPr>
            <a:xfrm>
              <a:off x="368167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4" name="Google Shape;524;p16"/>
            <p:cNvGrpSpPr/>
            <p:nvPr/>
          </p:nvGrpSpPr>
          <p:grpSpPr>
            <a:xfrm rot="-906357">
              <a:off x="320397" y="1220224"/>
              <a:ext cx="117420" cy="86276"/>
              <a:chOff x="1876650" y="684500"/>
              <a:chExt cx="405300" cy="297800"/>
            </a:xfrm>
          </p:grpSpPr>
          <p:sp>
            <p:nvSpPr>
              <p:cNvPr id="525" name="Google Shape;525;p16"/>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6"/>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6"/>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6"/>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9" name="Google Shape;529;p16"/>
            <p:cNvSpPr/>
            <p:nvPr/>
          </p:nvSpPr>
          <p:spPr>
            <a:xfrm rot="891479">
              <a:off x="5538642" y="120957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6"/>
            <p:cNvSpPr/>
            <p:nvPr/>
          </p:nvSpPr>
          <p:spPr>
            <a:xfrm rot="417442">
              <a:off x="6165887" y="4208706"/>
              <a:ext cx="79614" cy="98649"/>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1" name="Google Shape;531;p16"/>
            <p:cNvGrpSpPr/>
            <p:nvPr/>
          </p:nvGrpSpPr>
          <p:grpSpPr>
            <a:xfrm rot="-1728327">
              <a:off x="558676" y="4437834"/>
              <a:ext cx="322287" cy="331474"/>
              <a:chOff x="4354550" y="1941072"/>
              <a:chExt cx="403037" cy="414525"/>
            </a:xfrm>
          </p:grpSpPr>
          <p:sp>
            <p:nvSpPr>
              <p:cNvPr id="532" name="Google Shape;532;p16"/>
              <p:cNvSpPr/>
              <p:nvPr/>
            </p:nvSpPr>
            <p:spPr>
              <a:xfrm rot="2040783">
                <a:off x="4419500" y="1990454"/>
                <a:ext cx="273137" cy="315761"/>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6"/>
              <p:cNvSpPr/>
              <p:nvPr/>
            </p:nvSpPr>
            <p:spPr>
              <a:xfrm rot="2040783">
                <a:off x="4419500" y="1990454"/>
                <a:ext cx="273137" cy="315761"/>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16"/>
            <p:cNvGrpSpPr/>
            <p:nvPr/>
          </p:nvGrpSpPr>
          <p:grpSpPr>
            <a:xfrm rot="2319008">
              <a:off x="7396056" y="1047403"/>
              <a:ext cx="446114" cy="209331"/>
              <a:chOff x="4074250" y="4561525"/>
              <a:chExt cx="536335" cy="251643"/>
            </a:xfrm>
          </p:grpSpPr>
          <p:sp>
            <p:nvSpPr>
              <p:cNvPr id="535" name="Google Shape;535;p16"/>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6" name="Google Shape;536;p16"/>
              <p:cNvGrpSpPr/>
              <p:nvPr/>
            </p:nvGrpSpPr>
            <p:grpSpPr>
              <a:xfrm>
                <a:off x="4074250" y="4561525"/>
                <a:ext cx="536335" cy="251643"/>
                <a:chOff x="3628525" y="3917700"/>
                <a:chExt cx="536335" cy="251643"/>
              </a:xfrm>
            </p:grpSpPr>
            <p:sp>
              <p:nvSpPr>
                <p:cNvPr id="537" name="Google Shape;537;p16"/>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6"/>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539" name="Google Shape;539;p16"/>
          <p:cNvSpPr txBox="1"/>
          <p:nvPr>
            <p:ph type="title"/>
          </p:nvPr>
        </p:nvSpPr>
        <p:spPr>
          <a:xfrm>
            <a:off x="636725" y="373450"/>
            <a:ext cx="4181400" cy="64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0" name="Google Shape;540;p16"/>
          <p:cNvSpPr txBox="1"/>
          <p:nvPr>
            <p:ph type="subTitle" idx="1"/>
          </p:nvPr>
        </p:nvSpPr>
        <p:spPr>
          <a:xfrm>
            <a:off x="4910025" y="1945300"/>
            <a:ext cx="3183600" cy="19626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1" name="Google Shape;541;p16"/>
          <p:cNvSpPr txBox="1"/>
          <p:nvPr>
            <p:ph type="title" idx="2"/>
          </p:nvPr>
        </p:nvSpPr>
        <p:spPr>
          <a:xfrm>
            <a:off x="4910025" y="1636050"/>
            <a:ext cx="1669800" cy="484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5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bg>
      <p:bgPr>
        <a:solidFill>
          <a:srgbClr val="F2D154">
            <a:alpha val="90590"/>
          </a:srgbClr>
        </a:solidFill>
        <a:effectLst/>
      </p:bgPr>
    </p:bg>
    <p:spTree>
      <p:nvGrpSpPr>
        <p:cNvPr id="542" name="Shape 542"/>
        <p:cNvGrpSpPr/>
        <p:nvPr/>
      </p:nvGrpSpPr>
      <p:grpSpPr>
        <a:xfrm>
          <a:off x="0" y="0"/>
          <a:ext cx="0" cy="0"/>
          <a:chOff x="0" y="0"/>
          <a:chExt cx="0" cy="0"/>
        </a:xfrm>
      </p:grpSpPr>
      <p:grpSp>
        <p:nvGrpSpPr>
          <p:cNvPr id="543" name="Google Shape;543;p17"/>
          <p:cNvGrpSpPr/>
          <p:nvPr/>
        </p:nvGrpSpPr>
        <p:grpSpPr>
          <a:xfrm>
            <a:off x="251321" y="188900"/>
            <a:ext cx="8635560" cy="4724852"/>
            <a:chOff x="251321" y="188900"/>
            <a:chExt cx="8635560" cy="4724852"/>
          </a:xfrm>
        </p:grpSpPr>
        <p:sp>
          <p:nvSpPr>
            <p:cNvPr id="544" name="Google Shape;544;p17"/>
            <p:cNvSpPr/>
            <p:nvPr/>
          </p:nvSpPr>
          <p:spPr>
            <a:xfrm flipH="1">
              <a:off x="3467743" y="3370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7"/>
            <p:cNvSpPr/>
            <p:nvPr/>
          </p:nvSpPr>
          <p:spPr>
            <a:xfrm flipH="1">
              <a:off x="1653028" y="3400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7"/>
            <p:cNvSpPr/>
            <p:nvPr/>
          </p:nvSpPr>
          <p:spPr>
            <a:xfrm flipH="1">
              <a:off x="8202112" y="15973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7"/>
            <p:cNvSpPr/>
            <p:nvPr/>
          </p:nvSpPr>
          <p:spPr>
            <a:xfrm flipH="1">
              <a:off x="633853" y="48005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7"/>
            <p:cNvSpPr/>
            <p:nvPr/>
          </p:nvSpPr>
          <p:spPr>
            <a:xfrm flipH="1">
              <a:off x="8642787" y="282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7"/>
            <p:cNvSpPr/>
            <p:nvPr/>
          </p:nvSpPr>
          <p:spPr>
            <a:xfrm rot="-142353" flipH="1">
              <a:off x="7721089" y="191998"/>
              <a:ext cx="152794" cy="14881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7"/>
            <p:cNvSpPr/>
            <p:nvPr/>
          </p:nvSpPr>
          <p:spPr>
            <a:xfrm flipH="1">
              <a:off x="8639581"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7"/>
            <p:cNvSpPr/>
            <p:nvPr/>
          </p:nvSpPr>
          <p:spPr>
            <a:xfrm flipH="1">
              <a:off x="3022056"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7"/>
            <p:cNvSpPr/>
            <p:nvPr/>
          </p:nvSpPr>
          <p:spPr>
            <a:xfrm flipH="1">
              <a:off x="399206" y="2992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7"/>
            <p:cNvSpPr/>
            <p:nvPr/>
          </p:nvSpPr>
          <p:spPr>
            <a:xfrm rot="-891479" flipH="1">
              <a:off x="4282389" y="7839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7"/>
            <p:cNvSpPr/>
            <p:nvPr/>
          </p:nvSpPr>
          <p:spPr>
            <a:xfrm rot="-891479" flipH="1">
              <a:off x="8762964" y="26962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7"/>
            <p:cNvSpPr/>
            <p:nvPr/>
          </p:nvSpPr>
          <p:spPr>
            <a:xfrm rot="-891479" flipH="1">
              <a:off x="263239" y="2203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7"/>
            <p:cNvSpPr/>
            <p:nvPr/>
          </p:nvSpPr>
          <p:spPr>
            <a:xfrm rot="-891479" flipH="1">
              <a:off x="4548302" y="476382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7"/>
            <p:cNvSpPr/>
            <p:nvPr/>
          </p:nvSpPr>
          <p:spPr>
            <a:xfrm rot="-891479" flipH="1">
              <a:off x="5945864" y="3371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7"/>
            <p:cNvSpPr/>
            <p:nvPr/>
          </p:nvSpPr>
          <p:spPr>
            <a:xfrm rot="-891479" flipH="1">
              <a:off x="411127" y="212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7"/>
            <p:cNvSpPr/>
            <p:nvPr/>
          </p:nvSpPr>
          <p:spPr>
            <a:xfrm rot="-891479" flipH="1">
              <a:off x="6831489"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7"/>
            <p:cNvSpPr/>
            <p:nvPr/>
          </p:nvSpPr>
          <p:spPr>
            <a:xfrm rot="-142347" flipH="1">
              <a:off x="5160873" y="279476"/>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7"/>
            <p:cNvSpPr/>
            <p:nvPr/>
          </p:nvSpPr>
          <p:spPr>
            <a:xfrm rot="2700000" flipH="1">
              <a:off x="4186429" y="1717935"/>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7"/>
            <p:cNvSpPr/>
            <p:nvPr/>
          </p:nvSpPr>
          <p:spPr>
            <a:xfrm rot="-294686" flipH="1">
              <a:off x="5753938" y="4482985"/>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7"/>
            <p:cNvSpPr/>
            <p:nvPr/>
          </p:nvSpPr>
          <p:spPr>
            <a:xfrm rot="1149162" flipH="1">
              <a:off x="1671703" y="4756620"/>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7"/>
            <p:cNvSpPr/>
            <p:nvPr/>
          </p:nvSpPr>
          <p:spPr>
            <a:xfrm flipH="1">
              <a:off x="7696381" y="77136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7"/>
            <p:cNvSpPr/>
            <p:nvPr/>
          </p:nvSpPr>
          <p:spPr>
            <a:xfrm rot="-1501750" flipH="1">
              <a:off x="2884065" y="980946"/>
              <a:ext cx="228799" cy="107350"/>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7"/>
            <p:cNvSpPr/>
            <p:nvPr/>
          </p:nvSpPr>
          <p:spPr>
            <a:xfrm flipH="1">
              <a:off x="3856625" y="44758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7" name="Google Shape;567;p17"/>
            <p:cNvGrpSpPr/>
            <p:nvPr/>
          </p:nvGrpSpPr>
          <p:grpSpPr>
            <a:xfrm rot="906357" flipH="1">
              <a:off x="8760248" y="951374"/>
              <a:ext cx="117420" cy="86276"/>
              <a:chOff x="1876650" y="684500"/>
              <a:chExt cx="405300" cy="297800"/>
            </a:xfrm>
          </p:grpSpPr>
          <p:sp>
            <p:nvSpPr>
              <p:cNvPr id="568" name="Google Shape;568;p17"/>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7"/>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7"/>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7"/>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17"/>
            <p:cNvSpPr/>
            <p:nvPr/>
          </p:nvSpPr>
          <p:spPr>
            <a:xfrm flipH="1">
              <a:off x="535112" y="13309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7"/>
            <p:cNvSpPr/>
            <p:nvPr/>
          </p:nvSpPr>
          <p:spPr>
            <a:xfrm flipH="1">
              <a:off x="8790843" y="35635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4" name="Google Shape;574;p17"/>
            <p:cNvGrpSpPr/>
            <p:nvPr/>
          </p:nvGrpSpPr>
          <p:grpSpPr>
            <a:xfrm rot="-2242103" flipH="1">
              <a:off x="5132326" y="3303426"/>
              <a:ext cx="117396" cy="86258"/>
              <a:chOff x="1876650" y="684500"/>
              <a:chExt cx="405300" cy="297800"/>
            </a:xfrm>
          </p:grpSpPr>
          <p:sp>
            <p:nvSpPr>
              <p:cNvPr id="575" name="Google Shape;575;p17"/>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7"/>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7"/>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7"/>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9" name="Google Shape;579;p17"/>
            <p:cNvSpPr/>
            <p:nvPr/>
          </p:nvSpPr>
          <p:spPr>
            <a:xfrm rot="-891367" flipH="1">
              <a:off x="2763476" y="1608359"/>
              <a:ext cx="98181" cy="94301"/>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7"/>
            <p:cNvSpPr/>
            <p:nvPr/>
          </p:nvSpPr>
          <p:spPr>
            <a:xfrm flipH="1">
              <a:off x="1603103" y="143035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7"/>
            <p:cNvSpPr/>
            <p:nvPr/>
          </p:nvSpPr>
          <p:spPr>
            <a:xfrm rot="-891479" flipH="1">
              <a:off x="5135027" y="181164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7"/>
            <p:cNvSpPr/>
            <p:nvPr/>
          </p:nvSpPr>
          <p:spPr>
            <a:xfrm flipH="1">
              <a:off x="4672215" y="259937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3" name="Google Shape;583;p17"/>
          <p:cNvSpPr/>
          <p:nvPr/>
        </p:nvSpPr>
        <p:spPr>
          <a:xfrm rot="-891479" flipH="1">
            <a:off x="273014" y="40680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7"/>
          <p:cNvSpPr txBox="1"/>
          <p:nvPr>
            <p:ph type="title"/>
          </p:nvPr>
        </p:nvSpPr>
        <p:spPr>
          <a:xfrm flipH="1">
            <a:off x="1140975" y="2042825"/>
            <a:ext cx="2919000" cy="873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5" name="Google Shape;585;p17"/>
          <p:cNvSpPr txBox="1"/>
          <p:nvPr>
            <p:ph type="subTitle" idx="1"/>
          </p:nvPr>
        </p:nvSpPr>
        <p:spPr>
          <a:xfrm flipH="1">
            <a:off x="1140750" y="2753500"/>
            <a:ext cx="3703200" cy="16761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6" name="Google Shape;586;p17"/>
          <p:cNvSpPr txBox="1"/>
          <p:nvPr>
            <p:ph type="title" idx="2"/>
          </p:nvPr>
        </p:nvSpPr>
        <p:spPr>
          <a:xfrm>
            <a:off x="624625" y="347956"/>
            <a:ext cx="4193400" cy="64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587" name="Shape 587"/>
        <p:cNvGrpSpPr/>
        <p:nvPr/>
      </p:nvGrpSpPr>
      <p:grpSpPr>
        <a:xfrm>
          <a:off x="0" y="0"/>
          <a:ext cx="0" cy="0"/>
          <a:chOff x="0" y="0"/>
          <a:chExt cx="0" cy="0"/>
        </a:xfrm>
      </p:grpSpPr>
      <p:grpSp>
        <p:nvGrpSpPr>
          <p:cNvPr id="588" name="Google Shape;588;p18"/>
          <p:cNvGrpSpPr/>
          <p:nvPr/>
        </p:nvGrpSpPr>
        <p:grpSpPr>
          <a:xfrm>
            <a:off x="311184" y="241438"/>
            <a:ext cx="8575698" cy="4728522"/>
            <a:chOff x="311184" y="241438"/>
            <a:chExt cx="8575698" cy="4728522"/>
          </a:xfrm>
        </p:grpSpPr>
        <p:sp>
          <p:nvSpPr>
            <p:cNvPr id="589" name="Google Shape;589;p18"/>
            <p:cNvSpPr/>
            <p:nvPr/>
          </p:nvSpPr>
          <p:spPr>
            <a:xfrm>
              <a:off x="5614241" y="3370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8"/>
            <p:cNvSpPr/>
            <p:nvPr/>
          </p:nvSpPr>
          <p:spPr>
            <a:xfrm>
              <a:off x="7435257" y="3400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8"/>
            <p:cNvSpPr/>
            <p:nvPr/>
          </p:nvSpPr>
          <p:spPr>
            <a:xfrm>
              <a:off x="465025" y="22199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8"/>
            <p:cNvSpPr/>
            <p:nvPr/>
          </p:nvSpPr>
          <p:spPr>
            <a:xfrm>
              <a:off x="8553232" y="4737234"/>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8"/>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8"/>
            <p:cNvSpPr/>
            <p:nvPr/>
          </p:nvSpPr>
          <p:spPr>
            <a:xfrm rot="142353">
              <a:off x="6598282" y="619473"/>
              <a:ext cx="152794" cy="14881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8"/>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8"/>
            <p:cNvSpPr/>
            <p:nvPr/>
          </p:nvSpPr>
          <p:spPr>
            <a:xfrm>
              <a:off x="6059929"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8"/>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8"/>
            <p:cNvSpPr/>
            <p:nvPr/>
          </p:nvSpPr>
          <p:spPr>
            <a:xfrm rot="891479">
              <a:off x="4701367" y="11120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8"/>
            <p:cNvSpPr/>
            <p:nvPr/>
          </p:nvSpPr>
          <p:spPr>
            <a:xfrm rot="891479">
              <a:off x="475492"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8"/>
            <p:cNvSpPr/>
            <p:nvPr/>
          </p:nvSpPr>
          <p:spPr>
            <a:xfrm rot="891479">
              <a:off x="8762967" y="2203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8"/>
            <p:cNvSpPr/>
            <p:nvPr/>
          </p:nvSpPr>
          <p:spPr>
            <a:xfrm rot="891479">
              <a:off x="451600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8"/>
            <p:cNvSpPr/>
            <p:nvPr/>
          </p:nvSpPr>
          <p:spPr>
            <a:xfrm rot="891479">
              <a:off x="1630342" y="47595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8"/>
            <p:cNvSpPr/>
            <p:nvPr/>
          </p:nvSpPr>
          <p:spPr>
            <a:xfrm rot="891479">
              <a:off x="8753192" y="40680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8"/>
            <p:cNvSpPr/>
            <p:nvPr/>
          </p:nvSpPr>
          <p:spPr>
            <a:xfrm rot="891479">
              <a:off x="8596604" y="3459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8"/>
            <p:cNvSpPr/>
            <p:nvPr/>
          </p:nvSpPr>
          <p:spPr>
            <a:xfrm rot="891479">
              <a:off x="219471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8"/>
            <p:cNvSpPr/>
            <p:nvPr/>
          </p:nvSpPr>
          <p:spPr>
            <a:xfrm rot="142347">
              <a:off x="3801610" y="279476"/>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8"/>
            <p:cNvSpPr/>
            <p:nvPr/>
          </p:nvSpPr>
          <p:spPr>
            <a:xfrm rot="-2700000">
              <a:off x="8182626" y="1020172"/>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8"/>
            <p:cNvSpPr/>
            <p:nvPr/>
          </p:nvSpPr>
          <p:spPr>
            <a:xfrm rot="294686">
              <a:off x="3289002" y="4794285"/>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8"/>
            <p:cNvSpPr/>
            <p:nvPr/>
          </p:nvSpPr>
          <p:spPr>
            <a:xfrm rot="-1149162">
              <a:off x="7422799" y="4756607"/>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8"/>
            <p:cNvSpPr/>
            <p:nvPr/>
          </p:nvSpPr>
          <p:spPr>
            <a:xfrm rot="2700000">
              <a:off x="391831" y="4690855"/>
              <a:ext cx="228810" cy="107355"/>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1" name="Google Shape;611;p18"/>
            <p:cNvGrpSpPr/>
            <p:nvPr/>
          </p:nvGrpSpPr>
          <p:grpSpPr>
            <a:xfrm rot="-906357">
              <a:off x="320397" y="1220224"/>
              <a:ext cx="117420" cy="86276"/>
              <a:chOff x="1876650" y="684500"/>
              <a:chExt cx="405300" cy="297800"/>
            </a:xfrm>
          </p:grpSpPr>
          <p:sp>
            <p:nvSpPr>
              <p:cNvPr id="612" name="Google Shape;612;p18"/>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8"/>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8"/>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8"/>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16" name="Google Shape;616;p18"/>
          <p:cNvSpPr txBox="1"/>
          <p:nvPr/>
        </p:nvSpPr>
        <p:spPr>
          <a:xfrm>
            <a:off x="4555850" y="4011525"/>
            <a:ext cx="3842700" cy="437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GB" sz="900">
                <a:solidFill>
                  <a:schemeClr val="dk1"/>
                </a:solidFill>
                <a:latin typeface="Raleway Medium"/>
                <a:ea typeface="Raleway Medium"/>
                <a:cs typeface="Raleway Medium"/>
                <a:sym typeface="Raleway Medium"/>
              </a:rPr>
              <a:t>CREDITS: This presentation template was created by </a:t>
            </a:r>
            <a:r>
              <a:rPr lang="en-GB" sz="900" b="1">
                <a:solidFill>
                  <a:schemeClr val="dk1"/>
                </a:solidFill>
                <a:uFill>
                  <a:noFill/>
                </a:uFill>
                <a:latin typeface="Raleway"/>
                <a:ea typeface="Raleway"/>
                <a:cs typeface="Raleway"/>
                <a:sym typeface="Raleway"/>
                <a:hlinkClick r:id="rId2"/>
              </a:rPr>
              <a:t>Slidesgo</a:t>
            </a:r>
            <a:r>
              <a:rPr lang="en-GB" sz="900">
                <a:solidFill>
                  <a:schemeClr val="dk1"/>
                </a:solidFill>
                <a:latin typeface="Raleway Medium"/>
                <a:ea typeface="Raleway Medium"/>
                <a:cs typeface="Raleway Medium"/>
                <a:sym typeface="Raleway Medium"/>
              </a:rPr>
              <a:t>, including icons by </a:t>
            </a:r>
            <a:r>
              <a:rPr lang="en-GB" sz="900" b="1">
                <a:solidFill>
                  <a:schemeClr val="dk1"/>
                </a:solidFill>
                <a:uFill>
                  <a:noFill/>
                </a:uFill>
                <a:latin typeface="Raleway"/>
                <a:ea typeface="Raleway"/>
                <a:cs typeface="Raleway"/>
                <a:sym typeface="Raleway"/>
                <a:hlinkClick r:id="rId3"/>
              </a:rPr>
              <a:t>Flaticon</a:t>
            </a:r>
            <a:r>
              <a:rPr lang="en-GB" sz="900">
                <a:solidFill>
                  <a:schemeClr val="dk1"/>
                </a:solidFill>
                <a:latin typeface="Raleway Medium"/>
                <a:ea typeface="Raleway Medium"/>
                <a:cs typeface="Raleway Medium"/>
                <a:sym typeface="Raleway Medium"/>
              </a:rPr>
              <a:t>, and infographics &amp; images by </a:t>
            </a:r>
            <a:r>
              <a:rPr lang="en-GB" sz="900" b="1">
                <a:solidFill>
                  <a:schemeClr val="dk1"/>
                </a:solidFill>
                <a:uFill>
                  <a:noFill/>
                </a:uFill>
                <a:latin typeface="Raleway"/>
                <a:ea typeface="Raleway"/>
                <a:cs typeface="Raleway"/>
                <a:sym typeface="Raleway"/>
                <a:hlinkClick r:id="rId4"/>
              </a:rPr>
              <a:t>Freepik</a:t>
            </a:r>
            <a:r>
              <a:rPr lang="en-GB" sz="900">
                <a:solidFill>
                  <a:schemeClr val="dk1"/>
                </a:solidFill>
                <a:latin typeface="Raleway Medium"/>
                <a:ea typeface="Raleway Medium"/>
                <a:cs typeface="Raleway Medium"/>
                <a:sym typeface="Raleway Medium"/>
              </a:rPr>
              <a:t>.</a:t>
            </a:r>
            <a:endParaRPr sz="900">
              <a:latin typeface="Raleway Medium"/>
              <a:ea typeface="Raleway Medium"/>
              <a:cs typeface="Raleway Medium"/>
              <a:sym typeface="Raleway Medium"/>
            </a:endParaRPr>
          </a:p>
        </p:txBody>
      </p:sp>
      <p:sp>
        <p:nvSpPr>
          <p:cNvPr id="617" name="Google Shape;617;p18"/>
          <p:cNvSpPr txBox="1"/>
          <p:nvPr>
            <p:ph type="title"/>
          </p:nvPr>
        </p:nvSpPr>
        <p:spPr>
          <a:xfrm>
            <a:off x="4404050" y="838590"/>
            <a:ext cx="4085400" cy="14856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18" name="Google Shape;618;p18"/>
          <p:cNvSpPr txBox="1"/>
          <p:nvPr>
            <p:ph type="subTitle" idx="1"/>
          </p:nvPr>
        </p:nvSpPr>
        <p:spPr>
          <a:xfrm>
            <a:off x="4556450" y="2226991"/>
            <a:ext cx="3306300" cy="40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Font typeface="EB Garamond"/>
              <a:buNone/>
              <a:defRPr sz="1600" b="1">
                <a:solidFill>
                  <a:schemeClr val="dk1"/>
                </a:solidFill>
                <a:latin typeface="Neucha" panose="02000506050000020004"/>
                <a:ea typeface="Neucha" panose="02000506050000020004"/>
                <a:cs typeface="Neucha" panose="02000506050000020004"/>
                <a:sym typeface="Neucha" panose="02000506050000020004"/>
              </a:defRPr>
            </a:lvl1pPr>
            <a:lvl2pPr lvl="1" algn="ctr" rtl="0">
              <a:spcBef>
                <a:spcPts val="0"/>
              </a:spcBef>
              <a:spcAft>
                <a:spcPts val="0"/>
              </a:spcAft>
              <a:buSzPts val="1600"/>
              <a:buFont typeface="EB Garamond"/>
              <a:buNone/>
              <a:defRPr sz="1600" b="1">
                <a:latin typeface="EB Garamond"/>
                <a:ea typeface="EB Garamond"/>
                <a:cs typeface="EB Garamond"/>
                <a:sym typeface="EB Garamond"/>
              </a:defRPr>
            </a:lvl2pPr>
            <a:lvl3pPr lvl="2" algn="ctr" rtl="0">
              <a:spcBef>
                <a:spcPts val="0"/>
              </a:spcBef>
              <a:spcAft>
                <a:spcPts val="0"/>
              </a:spcAft>
              <a:buSzPts val="1600"/>
              <a:buFont typeface="EB Garamond"/>
              <a:buNone/>
              <a:defRPr sz="1600" b="1">
                <a:latin typeface="EB Garamond"/>
                <a:ea typeface="EB Garamond"/>
                <a:cs typeface="EB Garamond"/>
                <a:sym typeface="EB Garamond"/>
              </a:defRPr>
            </a:lvl3pPr>
            <a:lvl4pPr lvl="3" algn="ctr" rtl="0">
              <a:spcBef>
                <a:spcPts val="0"/>
              </a:spcBef>
              <a:spcAft>
                <a:spcPts val="0"/>
              </a:spcAft>
              <a:buSzPts val="1600"/>
              <a:buFont typeface="EB Garamond"/>
              <a:buNone/>
              <a:defRPr sz="1600" b="1">
                <a:latin typeface="EB Garamond"/>
                <a:ea typeface="EB Garamond"/>
                <a:cs typeface="EB Garamond"/>
                <a:sym typeface="EB Garamond"/>
              </a:defRPr>
            </a:lvl4pPr>
            <a:lvl5pPr lvl="4" algn="ctr" rtl="0">
              <a:spcBef>
                <a:spcPts val="0"/>
              </a:spcBef>
              <a:spcAft>
                <a:spcPts val="0"/>
              </a:spcAft>
              <a:buSzPts val="1600"/>
              <a:buFont typeface="EB Garamond"/>
              <a:buNone/>
              <a:defRPr sz="1600" b="1">
                <a:latin typeface="EB Garamond"/>
                <a:ea typeface="EB Garamond"/>
                <a:cs typeface="EB Garamond"/>
                <a:sym typeface="EB Garamond"/>
              </a:defRPr>
            </a:lvl5pPr>
            <a:lvl6pPr lvl="5" algn="ctr" rtl="0">
              <a:spcBef>
                <a:spcPts val="0"/>
              </a:spcBef>
              <a:spcAft>
                <a:spcPts val="0"/>
              </a:spcAft>
              <a:buSzPts val="1600"/>
              <a:buFont typeface="EB Garamond"/>
              <a:buNone/>
              <a:defRPr sz="1600" b="1">
                <a:latin typeface="EB Garamond"/>
                <a:ea typeface="EB Garamond"/>
                <a:cs typeface="EB Garamond"/>
                <a:sym typeface="EB Garamond"/>
              </a:defRPr>
            </a:lvl6pPr>
            <a:lvl7pPr lvl="6" algn="ctr" rtl="0">
              <a:spcBef>
                <a:spcPts val="0"/>
              </a:spcBef>
              <a:spcAft>
                <a:spcPts val="0"/>
              </a:spcAft>
              <a:buSzPts val="1600"/>
              <a:buFont typeface="EB Garamond"/>
              <a:buNone/>
              <a:defRPr sz="1600" b="1">
                <a:latin typeface="EB Garamond"/>
                <a:ea typeface="EB Garamond"/>
                <a:cs typeface="EB Garamond"/>
                <a:sym typeface="EB Garamond"/>
              </a:defRPr>
            </a:lvl7pPr>
            <a:lvl8pPr lvl="7" algn="ctr" rtl="0">
              <a:spcBef>
                <a:spcPts val="0"/>
              </a:spcBef>
              <a:spcAft>
                <a:spcPts val="0"/>
              </a:spcAft>
              <a:buSzPts val="1600"/>
              <a:buFont typeface="EB Garamond"/>
              <a:buNone/>
              <a:defRPr sz="1600" b="1">
                <a:latin typeface="EB Garamond"/>
                <a:ea typeface="EB Garamond"/>
                <a:cs typeface="EB Garamond"/>
                <a:sym typeface="EB Garamond"/>
              </a:defRPr>
            </a:lvl8pPr>
            <a:lvl9pPr lvl="8" algn="ctr" rtl="0">
              <a:spcBef>
                <a:spcPts val="0"/>
              </a:spcBef>
              <a:spcAft>
                <a:spcPts val="0"/>
              </a:spcAft>
              <a:buSzPts val="1600"/>
              <a:buFont typeface="EB Garamond"/>
              <a:buNone/>
              <a:defRPr sz="1600" b="1">
                <a:latin typeface="EB Garamond"/>
                <a:ea typeface="EB Garamond"/>
                <a:cs typeface="EB Garamond"/>
                <a:sym typeface="EB Garamond"/>
              </a:defRPr>
            </a:lvl9pPr>
          </a:lstStyle>
          <a:p/>
        </p:txBody>
      </p:sp>
      <p:sp>
        <p:nvSpPr>
          <p:cNvPr id="619" name="Google Shape;619;p18"/>
          <p:cNvSpPr txBox="1"/>
          <p:nvPr>
            <p:ph type="subTitle" idx="2"/>
          </p:nvPr>
        </p:nvSpPr>
        <p:spPr>
          <a:xfrm>
            <a:off x="4556450" y="2590913"/>
            <a:ext cx="3306300" cy="82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0" name="Google Shape;620;p18"/>
          <p:cNvSpPr txBox="1"/>
          <p:nvPr>
            <p:ph type="subTitle" idx="3"/>
          </p:nvPr>
        </p:nvSpPr>
        <p:spPr>
          <a:xfrm>
            <a:off x="4556450" y="4398354"/>
            <a:ext cx="2409300" cy="2931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9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CUSTOM_6">
    <p:spTree>
      <p:nvGrpSpPr>
        <p:cNvPr id="621" name="Shape 621"/>
        <p:cNvGrpSpPr/>
        <p:nvPr/>
      </p:nvGrpSpPr>
      <p:grpSpPr>
        <a:xfrm>
          <a:off x="0" y="0"/>
          <a:ext cx="0" cy="0"/>
          <a:chOff x="0" y="0"/>
          <a:chExt cx="0" cy="0"/>
        </a:xfrm>
      </p:grpSpPr>
      <p:grpSp>
        <p:nvGrpSpPr>
          <p:cNvPr id="622" name="Google Shape;622;p19"/>
          <p:cNvGrpSpPr/>
          <p:nvPr/>
        </p:nvGrpSpPr>
        <p:grpSpPr>
          <a:xfrm>
            <a:off x="311299" y="203125"/>
            <a:ext cx="8525998" cy="4715611"/>
            <a:chOff x="311299" y="203125"/>
            <a:chExt cx="8525998" cy="4715611"/>
          </a:xfrm>
        </p:grpSpPr>
        <p:sp>
          <p:nvSpPr>
            <p:cNvPr id="623" name="Google Shape;623;p19"/>
            <p:cNvSpPr/>
            <p:nvPr/>
          </p:nvSpPr>
          <p:spPr>
            <a:xfrm rot="762489">
              <a:off x="7410359" y="46807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9"/>
            <p:cNvSpPr/>
            <p:nvPr/>
          </p:nvSpPr>
          <p:spPr>
            <a:xfrm>
              <a:off x="401952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9"/>
            <p:cNvSpPr/>
            <p:nvPr/>
          </p:nvSpPr>
          <p:spPr>
            <a:xfrm>
              <a:off x="6723932"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9"/>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9"/>
            <p:cNvSpPr/>
            <p:nvPr/>
          </p:nvSpPr>
          <p:spPr>
            <a:xfrm>
              <a:off x="8731157" y="4733808"/>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9"/>
            <p:cNvSpPr/>
            <p:nvPr/>
          </p:nvSpPr>
          <p:spPr>
            <a:xfrm>
              <a:off x="284022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9"/>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9"/>
            <p:cNvSpPr/>
            <p:nvPr/>
          </p:nvSpPr>
          <p:spPr>
            <a:xfrm>
              <a:off x="35110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9"/>
            <p:cNvSpPr/>
            <p:nvPr/>
          </p:nvSpPr>
          <p:spPr>
            <a:xfrm>
              <a:off x="6059929" y="47860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9"/>
            <p:cNvSpPr/>
            <p:nvPr/>
          </p:nvSpPr>
          <p:spPr>
            <a:xfrm>
              <a:off x="878107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9"/>
            <p:cNvSpPr/>
            <p:nvPr/>
          </p:nvSpPr>
          <p:spPr>
            <a:xfrm rot="891479">
              <a:off x="5526804"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9"/>
            <p:cNvSpPr/>
            <p:nvPr/>
          </p:nvSpPr>
          <p:spPr>
            <a:xfrm rot="891479">
              <a:off x="323217"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9"/>
            <p:cNvSpPr/>
            <p:nvPr/>
          </p:nvSpPr>
          <p:spPr>
            <a:xfrm rot="891479">
              <a:off x="4577192"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9"/>
            <p:cNvSpPr/>
            <p:nvPr/>
          </p:nvSpPr>
          <p:spPr>
            <a:xfrm rot="891479">
              <a:off x="1508442"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9"/>
            <p:cNvSpPr/>
            <p:nvPr/>
          </p:nvSpPr>
          <p:spPr>
            <a:xfrm rot="891479">
              <a:off x="8654442" y="212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9"/>
            <p:cNvSpPr/>
            <p:nvPr/>
          </p:nvSpPr>
          <p:spPr>
            <a:xfrm rot="891479">
              <a:off x="857829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9"/>
            <p:cNvSpPr/>
            <p:nvPr/>
          </p:nvSpPr>
          <p:spPr>
            <a:xfrm rot="891479">
              <a:off x="228669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9"/>
            <p:cNvSpPr/>
            <p:nvPr/>
          </p:nvSpPr>
          <p:spPr>
            <a:xfrm>
              <a:off x="7729929" y="483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9"/>
            <p:cNvSpPr/>
            <p:nvPr/>
          </p:nvSpPr>
          <p:spPr>
            <a:xfrm>
              <a:off x="48540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9"/>
            <p:cNvSpPr/>
            <p:nvPr/>
          </p:nvSpPr>
          <p:spPr>
            <a:xfrm rot="-1312728">
              <a:off x="41625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3" name="Google Shape;643;p19"/>
          <p:cNvSpPr txBox="1"/>
          <p:nvPr>
            <p:ph type="body" idx="1"/>
          </p:nvPr>
        </p:nvSpPr>
        <p:spPr>
          <a:xfrm>
            <a:off x="5983250" y="1023275"/>
            <a:ext cx="2308800" cy="28977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Clr>
                <a:srgbClr val="508989"/>
              </a:buClr>
              <a:buSzPts val="1200"/>
              <a:buFont typeface="Josefin Slab SemiBold"/>
              <a:buChar char="●"/>
              <a:defRPr sz="1200" u="sng">
                <a:latin typeface="Raleway Medium"/>
                <a:ea typeface="Raleway Medium"/>
                <a:cs typeface="Raleway Medium"/>
                <a:sym typeface="Raleway Medium"/>
              </a:defRPr>
            </a:lvl1pPr>
            <a:lvl2pPr marL="914400" lvl="1" indent="-304800" rtl="0">
              <a:spcBef>
                <a:spcPts val="0"/>
              </a:spcBef>
              <a:spcAft>
                <a:spcPts val="0"/>
              </a:spcAft>
              <a:buClr>
                <a:srgbClr val="508989"/>
              </a:buClr>
              <a:buSzPts val="1200"/>
              <a:buFont typeface="Josefin Slab SemiBold"/>
              <a:buChar char="○"/>
              <a:defRPr/>
            </a:lvl2pPr>
            <a:lvl3pPr marL="1371600" lvl="2" indent="-304800" rtl="0">
              <a:spcBef>
                <a:spcPts val="0"/>
              </a:spcBef>
              <a:spcAft>
                <a:spcPts val="0"/>
              </a:spcAft>
              <a:buClr>
                <a:srgbClr val="508989"/>
              </a:buClr>
              <a:buSzPts val="1200"/>
              <a:buFont typeface="Josefin Slab SemiBold"/>
              <a:buChar char="■"/>
              <a:defRPr/>
            </a:lvl3pPr>
            <a:lvl4pPr marL="1828800" lvl="3" indent="-304800" rtl="0">
              <a:spcBef>
                <a:spcPts val="0"/>
              </a:spcBef>
              <a:spcAft>
                <a:spcPts val="0"/>
              </a:spcAft>
              <a:buClr>
                <a:srgbClr val="508989"/>
              </a:buClr>
              <a:buSzPts val="1200"/>
              <a:buFont typeface="Josefin Slab SemiBold"/>
              <a:buChar char="●"/>
              <a:defRPr/>
            </a:lvl4pPr>
            <a:lvl5pPr marL="2286000" lvl="4" indent="-304800" rtl="0">
              <a:spcBef>
                <a:spcPts val="0"/>
              </a:spcBef>
              <a:spcAft>
                <a:spcPts val="0"/>
              </a:spcAft>
              <a:buClr>
                <a:srgbClr val="508989"/>
              </a:buClr>
              <a:buSzPts val="1200"/>
              <a:buFont typeface="Josefin Slab SemiBold"/>
              <a:buChar char="○"/>
              <a:defRPr/>
            </a:lvl5pPr>
            <a:lvl6pPr marL="2743200" lvl="5" indent="-304800" rtl="0">
              <a:spcBef>
                <a:spcPts val="0"/>
              </a:spcBef>
              <a:spcAft>
                <a:spcPts val="0"/>
              </a:spcAft>
              <a:buClr>
                <a:srgbClr val="508989"/>
              </a:buClr>
              <a:buSzPts val="1200"/>
              <a:buFont typeface="Josefin Slab SemiBold"/>
              <a:buChar char="■"/>
              <a:defRPr/>
            </a:lvl6pPr>
            <a:lvl7pPr marL="3200400" lvl="6" indent="-304800" rtl="0">
              <a:spcBef>
                <a:spcPts val="0"/>
              </a:spcBef>
              <a:spcAft>
                <a:spcPts val="0"/>
              </a:spcAft>
              <a:buClr>
                <a:srgbClr val="508989"/>
              </a:buClr>
              <a:buSzPts val="1200"/>
              <a:buFont typeface="Josefin Slab SemiBold"/>
              <a:buChar char="●"/>
              <a:defRPr/>
            </a:lvl7pPr>
            <a:lvl8pPr marL="3657600" lvl="7" indent="-304800" rtl="0">
              <a:spcBef>
                <a:spcPts val="0"/>
              </a:spcBef>
              <a:spcAft>
                <a:spcPts val="0"/>
              </a:spcAft>
              <a:buClr>
                <a:srgbClr val="508989"/>
              </a:buClr>
              <a:buSzPts val="1200"/>
              <a:buFont typeface="Josefin Slab SemiBold"/>
              <a:buChar char="○"/>
              <a:defRPr/>
            </a:lvl8pPr>
            <a:lvl9pPr marL="4114800" lvl="8" indent="-304800" rtl="0">
              <a:spcBef>
                <a:spcPts val="0"/>
              </a:spcBef>
              <a:spcAft>
                <a:spcPts val="0"/>
              </a:spcAft>
              <a:buClr>
                <a:srgbClr val="508989"/>
              </a:buClr>
              <a:buSzPts val="1200"/>
              <a:buFont typeface="Josefin Slab SemiBold"/>
              <a:buChar char="■"/>
              <a:defRPr/>
            </a:lvl9pPr>
          </a:lstStyle>
          <a:p/>
        </p:txBody>
      </p:sp>
      <p:sp>
        <p:nvSpPr>
          <p:cNvPr id="644" name="Google Shape;644;p19"/>
          <p:cNvSpPr txBox="1"/>
          <p:nvPr>
            <p:ph type="title"/>
          </p:nvPr>
        </p:nvSpPr>
        <p:spPr>
          <a:xfrm>
            <a:off x="637537" y="394287"/>
            <a:ext cx="78015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sz="30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645" name="Shape 645"/>
        <p:cNvGrpSpPr/>
        <p:nvPr/>
      </p:nvGrpSpPr>
      <p:grpSpPr>
        <a:xfrm>
          <a:off x="0" y="0"/>
          <a:ext cx="0" cy="0"/>
          <a:chOff x="0" y="0"/>
          <a:chExt cx="0" cy="0"/>
        </a:xfrm>
      </p:grpSpPr>
      <p:grpSp>
        <p:nvGrpSpPr>
          <p:cNvPr id="646" name="Google Shape;646;p20"/>
          <p:cNvGrpSpPr/>
          <p:nvPr/>
        </p:nvGrpSpPr>
        <p:grpSpPr>
          <a:xfrm>
            <a:off x="311184" y="190222"/>
            <a:ext cx="8535888" cy="4663363"/>
            <a:chOff x="311184" y="190222"/>
            <a:chExt cx="8535888" cy="4663363"/>
          </a:xfrm>
        </p:grpSpPr>
        <p:grpSp>
          <p:nvGrpSpPr>
            <p:cNvPr id="647" name="Google Shape;647;p20"/>
            <p:cNvGrpSpPr/>
            <p:nvPr/>
          </p:nvGrpSpPr>
          <p:grpSpPr>
            <a:xfrm rot="1597285" flipH="1">
              <a:off x="7784421" y="542529"/>
              <a:ext cx="249191" cy="305980"/>
              <a:chOff x="7843452" y="3947061"/>
              <a:chExt cx="249187" cy="305976"/>
            </a:xfrm>
          </p:grpSpPr>
          <p:sp>
            <p:nvSpPr>
              <p:cNvPr id="648" name="Google Shape;648;p20"/>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0"/>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0" name="Google Shape;650;p20"/>
            <p:cNvGrpSpPr/>
            <p:nvPr/>
          </p:nvGrpSpPr>
          <p:grpSpPr>
            <a:xfrm rot="-891230" flipH="1">
              <a:off x="8341414" y="4442999"/>
              <a:ext cx="334244" cy="321000"/>
              <a:chOff x="4229550" y="13050"/>
              <a:chExt cx="428424" cy="411449"/>
            </a:xfrm>
          </p:grpSpPr>
          <p:sp>
            <p:nvSpPr>
              <p:cNvPr id="651" name="Google Shape;651;p20"/>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0"/>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3" name="Google Shape;653;p20"/>
            <p:cNvSpPr/>
            <p:nvPr/>
          </p:nvSpPr>
          <p:spPr>
            <a:xfrm flipH="1">
              <a:off x="875414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0"/>
            <p:cNvSpPr/>
            <p:nvPr/>
          </p:nvSpPr>
          <p:spPr>
            <a:xfrm flipH="1">
              <a:off x="1397030" y="467080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0"/>
            <p:cNvSpPr/>
            <p:nvPr/>
          </p:nvSpPr>
          <p:spPr>
            <a:xfrm flipH="1">
              <a:off x="429696" y="13203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0"/>
            <p:cNvSpPr/>
            <p:nvPr/>
          </p:nvSpPr>
          <p:spPr>
            <a:xfrm rot="-142742" flipH="1">
              <a:off x="364203" y="392930"/>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0"/>
            <p:cNvSpPr/>
            <p:nvPr/>
          </p:nvSpPr>
          <p:spPr>
            <a:xfrm flipH="1">
              <a:off x="865963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0"/>
            <p:cNvSpPr/>
            <p:nvPr/>
          </p:nvSpPr>
          <p:spPr>
            <a:xfrm flipH="1">
              <a:off x="31118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0"/>
            <p:cNvSpPr/>
            <p:nvPr/>
          </p:nvSpPr>
          <p:spPr>
            <a:xfrm rot="-891479" flipH="1">
              <a:off x="5095567" y="10862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0"/>
            <p:cNvSpPr/>
            <p:nvPr/>
          </p:nvSpPr>
          <p:spPr>
            <a:xfrm rot="-891479" flipH="1">
              <a:off x="8570767"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0"/>
            <p:cNvSpPr/>
            <p:nvPr/>
          </p:nvSpPr>
          <p:spPr>
            <a:xfrm rot="-891479" flipH="1">
              <a:off x="5039492" y="36949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0"/>
            <p:cNvSpPr/>
            <p:nvPr/>
          </p:nvSpPr>
          <p:spPr>
            <a:xfrm rot="-891479" flipH="1">
              <a:off x="4530255"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0"/>
            <p:cNvSpPr/>
            <p:nvPr/>
          </p:nvSpPr>
          <p:spPr>
            <a:xfrm rot="-891479" flipH="1">
              <a:off x="7212367" y="44495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0"/>
            <p:cNvSpPr/>
            <p:nvPr/>
          </p:nvSpPr>
          <p:spPr>
            <a:xfrm rot="-891479" flipH="1">
              <a:off x="401805"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0"/>
            <p:cNvSpPr/>
            <p:nvPr/>
          </p:nvSpPr>
          <p:spPr>
            <a:xfrm rot="-891479" flipH="1">
              <a:off x="397911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0"/>
            <p:cNvSpPr/>
            <p:nvPr/>
          </p:nvSpPr>
          <p:spPr>
            <a:xfrm rot="-891479" flipH="1">
              <a:off x="6809092" y="311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0"/>
            <p:cNvSpPr/>
            <p:nvPr/>
          </p:nvSpPr>
          <p:spPr>
            <a:xfrm rot="-142347" flipH="1">
              <a:off x="5362251" y="279464"/>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0"/>
            <p:cNvSpPr/>
            <p:nvPr/>
          </p:nvSpPr>
          <p:spPr>
            <a:xfrm rot="2700000" flipH="1">
              <a:off x="675857" y="2052597"/>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0"/>
            <p:cNvSpPr/>
            <p:nvPr/>
          </p:nvSpPr>
          <p:spPr>
            <a:xfrm rot="-294686" flipH="1">
              <a:off x="6212641" y="46779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0"/>
            <p:cNvSpPr/>
            <p:nvPr/>
          </p:nvSpPr>
          <p:spPr>
            <a:xfrm rot="1149162" flipH="1">
              <a:off x="2806681" y="4671407"/>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0"/>
            <p:cNvSpPr/>
            <p:nvPr/>
          </p:nvSpPr>
          <p:spPr>
            <a:xfrm flipH="1">
              <a:off x="5067384" y="18139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2" name="Google Shape;672;p20"/>
            <p:cNvGrpSpPr/>
            <p:nvPr/>
          </p:nvGrpSpPr>
          <p:grpSpPr>
            <a:xfrm rot="906357" flipH="1">
              <a:off x="8720439" y="1220224"/>
              <a:ext cx="117420" cy="86276"/>
              <a:chOff x="1876650" y="684500"/>
              <a:chExt cx="405300" cy="297800"/>
            </a:xfrm>
          </p:grpSpPr>
          <p:sp>
            <p:nvSpPr>
              <p:cNvPr id="673" name="Google Shape;673;p20"/>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0"/>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0"/>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0"/>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7" name="Google Shape;677;p20"/>
            <p:cNvSpPr/>
            <p:nvPr/>
          </p:nvSpPr>
          <p:spPr>
            <a:xfrm flipH="1">
              <a:off x="137383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0"/>
            <p:cNvSpPr/>
            <p:nvPr/>
          </p:nvSpPr>
          <p:spPr>
            <a:xfrm flipH="1">
              <a:off x="2673715" y="19022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9" name="Google Shape;679;p20"/>
          <p:cNvSpPr txBox="1"/>
          <p:nvPr>
            <p:ph type="title"/>
          </p:nvPr>
        </p:nvSpPr>
        <p:spPr>
          <a:xfrm>
            <a:off x="714625" y="2518700"/>
            <a:ext cx="4209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80" name="Google Shape;680;p20"/>
          <p:cNvSpPr txBox="1"/>
          <p:nvPr>
            <p:ph type="title" idx="2" hasCustomPrompt="1"/>
          </p:nvPr>
        </p:nvSpPr>
        <p:spPr>
          <a:xfrm>
            <a:off x="1259700" y="950250"/>
            <a:ext cx="3119400" cy="1518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1" name="Google Shape;681;p20"/>
          <p:cNvSpPr txBox="1"/>
          <p:nvPr>
            <p:ph type="subTitle" idx="1"/>
          </p:nvPr>
        </p:nvSpPr>
        <p:spPr>
          <a:xfrm>
            <a:off x="962250" y="3410338"/>
            <a:ext cx="3714300" cy="771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a:latin typeface="Raleway Medium"/>
                <a:ea typeface="Raleway Medium"/>
                <a:cs typeface="Raleway Medium"/>
                <a:sym typeface="Raleway Medium"/>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grpSp>
        <p:nvGrpSpPr>
          <p:cNvPr id="41" name="Google Shape;41;p3"/>
          <p:cNvGrpSpPr/>
          <p:nvPr/>
        </p:nvGrpSpPr>
        <p:grpSpPr>
          <a:xfrm>
            <a:off x="311184" y="241438"/>
            <a:ext cx="8535888" cy="4655991"/>
            <a:chOff x="311184" y="241438"/>
            <a:chExt cx="8535888" cy="4655991"/>
          </a:xfrm>
        </p:grpSpPr>
        <p:grpSp>
          <p:nvGrpSpPr>
            <p:cNvPr id="42" name="Google Shape;42;p3"/>
            <p:cNvGrpSpPr/>
            <p:nvPr/>
          </p:nvGrpSpPr>
          <p:grpSpPr>
            <a:xfrm rot="-1597285">
              <a:off x="1168044" y="696529"/>
              <a:ext cx="249191" cy="305980"/>
              <a:chOff x="7843452" y="3947061"/>
              <a:chExt cx="249187" cy="305976"/>
            </a:xfrm>
          </p:grpSpPr>
          <p:sp>
            <p:nvSpPr>
              <p:cNvPr id="43" name="Google Shape;43;p3"/>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3"/>
            <p:cNvGrpSpPr/>
            <p:nvPr/>
          </p:nvGrpSpPr>
          <p:grpSpPr>
            <a:xfrm rot="891230">
              <a:off x="7569147" y="379499"/>
              <a:ext cx="334244" cy="321000"/>
              <a:chOff x="4229550" y="13050"/>
              <a:chExt cx="428424" cy="411449"/>
            </a:xfrm>
          </p:grpSpPr>
          <p:sp>
            <p:nvSpPr>
              <p:cNvPr id="46" name="Google Shape;46;p3"/>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3"/>
            <p:cNvGrpSpPr/>
            <p:nvPr/>
          </p:nvGrpSpPr>
          <p:grpSpPr>
            <a:xfrm rot="2318568">
              <a:off x="374162" y="4505851"/>
              <a:ext cx="536367" cy="251657"/>
              <a:chOff x="4074250" y="4561525"/>
              <a:chExt cx="536335" cy="251643"/>
            </a:xfrm>
          </p:grpSpPr>
          <p:sp>
            <p:nvSpPr>
              <p:cNvPr id="49" name="Google Shape;49;p3"/>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4074250" y="4561525"/>
                <a:ext cx="536335" cy="251643"/>
                <a:chOff x="3628525" y="3917700"/>
                <a:chExt cx="536335" cy="251643"/>
              </a:xfrm>
            </p:grpSpPr>
            <p:sp>
              <p:nvSpPr>
                <p:cNvPr id="51" name="Google Shape;51;p3"/>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3" name="Google Shape;53;p3"/>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7711307" y="467080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672341" y="13203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42742">
              <a:off x="8606846" y="392930"/>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rot="891479">
              <a:off x="3950692" y="10862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891479">
              <a:off x="475492"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891479">
              <a:off x="3910742" y="37422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891479">
              <a:off x="451600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rot="891479">
              <a:off x="1833892" y="44495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rot="891479">
              <a:off x="8644454"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rot="891479">
              <a:off x="506714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rot="891479">
              <a:off x="2237167" y="311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rot="142347">
              <a:off x="3620285" y="279464"/>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rot="-2700000">
              <a:off x="8365601" y="2052597"/>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rot="294686">
              <a:off x="2772527" y="46779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rot="-1149162">
              <a:off x="6210149" y="4671407"/>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4034654" y="18139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 name="Google Shape;72;p3"/>
            <p:cNvGrpSpPr/>
            <p:nvPr/>
          </p:nvGrpSpPr>
          <p:grpSpPr>
            <a:xfrm rot="-906357">
              <a:off x="320397" y="1220224"/>
              <a:ext cx="117420" cy="86276"/>
              <a:chOff x="1876650" y="684500"/>
              <a:chExt cx="405300" cy="297800"/>
            </a:xfrm>
          </p:grpSpPr>
          <p:sp>
            <p:nvSpPr>
              <p:cNvPr id="73" name="Google Shape;73;p3"/>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7" name="Google Shape;77;p3"/>
          <p:cNvSpPr txBox="1"/>
          <p:nvPr>
            <p:ph type="title"/>
          </p:nvPr>
        </p:nvSpPr>
        <p:spPr>
          <a:xfrm>
            <a:off x="3817500" y="2518694"/>
            <a:ext cx="45570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type="title" idx="2" hasCustomPrompt="1"/>
          </p:nvPr>
        </p:nvSpPr>
        <p:spPr>
          <a:xfrm>
            <a:off x="4536300" y="950250"/>
            <a:ext cx="3119400" cy="1518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3"/>
          <p:cNvSpPr txBox="1"/>
          <p:nvPr>
            <p:ph type="subTitle" idx="1"/>
          </p:nvPr>
        </p:nvSpPr>
        <p:spPr>
          <a:xfrm>
            <a:off x="4238850" y="3410338"/>
            <a:ext cx="3714300" cy="771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682" name="Shape 682"/>
        <p:cNvGrpSpPr/>
        <p:nvPr/>
      </p:nvGrpSpPr>
      <p:grpSpPr>
        <a:xfrm>
          <a:off x="0" y="0"/>
          <a:ext cx="0" cy="0"/>
          <a:chOff x="0" y="0"/>
          <a:chExt cx="0" cy="0"/>
        </a:xfrm>
      </p:grpSpPr>
      <p:grpSp>
        <p:nvGrpSpPr>
          <p:cNvPr id="683" name="Google Shape;683;p21"/>
          <p:cNvGrpSpPr/>
          <p:nvPr/>
        </p:nvGrpSpPr>
        <p:grpSpPr>
          <a:xfrm flipH="1">
            <a:off x="8437613" y="4475458"/>
            <a:ext cx="263849" cy="256098"/>
            <a:chOff x="266774" y="4657633"/>
            <a:chExt cx="263849" cy="256098"/>
          </a:xfrm>
        </p:grpSpPr>
        <p:sp>
          <p:nvSpPr>
            <p:cNvPr id="684" name="Google Shape;684;p21"/>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1"/>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21"/>
          <p:cNvGrpSpPr/>
          <p:nvPr/>
        </p:nvGrpSpPr>
        <p:grpSpPr>
          <a:xfrm flipH="1">
            <a:off x="7953450" y="507378"/>
            <a:ext cx="340972" cy="372113"/>
            <a:chOff x="5805189" y="904553"/>
            <a:chExt cx="340972" cy="372113"/>
          </a:xfrm>
        </p:grpSpPr>
        <p:sp>
          <p:nvSpPr>
            <p:cNvPr id="687" name="Google Shape;687;p21"/>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1"/>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9" name="Google Shape;689;p21"/>
          <p:cNvGrpSpPr/>
          <p:nvPr/>
        </p:nvGrpSpPr>
        <p:grpSpPr>
          <a:xfrm rot="2700000" flipH="1">
            <a:off x="771237" y="4175367"/>
            <a:ext cx="536330" cy="251640"/>
            <a:chOff x="4074250" y="4561525"/>
            <a:chExt cx="536335" cy="251643"/>
          </a:xfrm>
        </p:grpSpPr>
        <p:sp>
          <p:nvSpPr>
            <p:cNvPr id="690" name="Google Shape;690;p21"/>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1" name="Google Shape;691;p21"/>
            <p:cNvGrpSpPr/>
            <p:nvPr/>
          </p:nvGrpSpPr>
          <p:grpSpPr>
            <a:xfrm>
              <a:off x="4074250" y="4561525"/>
              <a:ext cx="536335" cy="251643"/>
              <a:chOff x="3628525" y="3917700"/>
              <a:chExt cx="536335" cy="251643"/>
            </a:xfrm>
          </p:grpSpPr>
          <p:sp>
            <p:nvSpPr>
              <p:cNvPr id="692" name="Google Shape;692;p21"/>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1"/>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94" name="Google Shape;694;p21"/>
          <p:cNvGrpSpPr/>
          <p:nvPr/>
        </p:nvGrpSpPr>
        <p:grpSpPr>
          <a:xfrm>
            <a:off x="760817" y="477919"/>
            <a:ext cx="489575" cy="484382"/>
            <a:chOff x="538592" y="4091719"/>
            <a:chExt cx="489575" cy="484382"/>
          </a:xfrm>
        </p:grpSpPr>
        <p:sp>
          <p:nvSpPr>
            <p:cNvPr id="695" name="Google Shape;695;p21"/>
            <p:cNvSpPr/>
            <p:nvPr/>
          </p:nvSpPr>
          <p:spPr>
            <a:xfrm rot="-1423345" flipH="1">
              <a:off x="596171"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1"/>
            <p:cNvSpPr/>
            <p:nvPr/>
          </p:nvSpPr>
          <p:spPr>
            <a:xfrm rot="-1423345" flipH="1">
              <a:off x="596171"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7" name="Google Shape;697;p21"/>
          <p:cNvGrpSpPr/>
          <p:nvPr/>
        </p:nvGrpSpPr>
        <p:grpSpPr>
          <a:xfrm>
            <a:off x="293989" y="203125"/>
            <a:ext cx="8543308" cy="4715611"/>
            <a:chOff x="293989" y="203125"/>
            <a:chExt cx="8543308" cy="4715611"/>
          </a:xfrm>
        </p:grpSpPr>
        <p:sp>
          <p:nvSpPr>
            <p:cNvPr id="698" name="Google Shape;698;p21"/>
            <p:cNvSpPr/>
            <p:nvPr/>
          </p:nvSpPr>
          <p:spPr>
            <a:xfrm rot="762489">
              <a:off x="7259537" y="47435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1"/>
            <p:cNvSpPr/>
            <p:nvPr/>
          </p:nvSpPr>
          <p:spPr>
            <a:xfrm>
              <a:off x="400221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1"/>
            <p:cNvSpPr/>
            <p:nvPr/>
          </p:nvSpPr>
          <p:spPr>
            <a:xfrm>
              <a:off x="6706623"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1"/>
            <p:cNvSpPr/>
            <p:nvPr/>
          </p:nvSpPr>
          <p:spPr>
            <a:xfrm>
              <a:off x="336991"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1"/>
            <p:cNvSpPr/>
            <p:nvPr/>
          </p:nvSpPr>
          <p:spPr>
            <a:xfrm>
              <a:off x="2822916"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1"/>
            <p:cNvSpPr/>
            <p:nvPr/>
          </p:nvSpPr>
          <p:spPr>
            <a:xfrm>
              <a:off x="876376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1"/>
            <p:cNvSpPr/>
            <p:nvPr/>
          </p:nvSpPr>
          <p:spPr>
            <a:xfrm>
              <a:off x="33379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1"/>
            <p:cNvSpPr/>
            <p:nvPr/>
          </p:nvSpPr>
          <p:spPr>
            <a:xfrm>
              <a:off x="6151244" y="4824337"/>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1"/>
            <p:cNvSpPr/>
            <p:nvPr/>
          </p:nvSpPr>
          <p:spPr>
            <a:xfrm>
              <a:off x="876376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1"/>
            <p:cNvSpPr/>
            <p:nvPr/>
          </p:nvSpPr>
          <p:spPr>
            <a:xfrm rot="891479">
              <a:off x="55094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1"/>
            <p:cNvSpPr/>
            <p:nvPr/>
          </p:nvSpPr>
          <p:spPr>
            <a:xfrm rot="891479">
              <a:off x="305907"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1"/>
            <p:cNvSpPr/>
            <p:nvPr/>
          </p:nvSpPr>
          <p:spPr>
            <a:xfrm rot="891479">
              <a:off x="4559882"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1"/>
            <p:cNvSpPr/>
            <p:nvPr/>
          </p:nvSpPr>
          <p:spPr>
            <a:xfrm rot="891479">
              <a:off x="1491132"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1"/>
            <p:cNvSpPr/>
            <p:nvPr/>
          </p:nvSpPr>
          <p:spPr>
            <a:xfrm rot="891479">
              <a:off x="8713332"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1"/>
            <p:cNvSpPr/>
            <p:nvPr/>
          </p:nvSpPr>
          <p:spPr>
            <a:xfrm rot="891479">
              <a:off x="871338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1"/>
            <p:cNvSpPr/>
            <p:nvPr/>
          </p:nvSpPr>
          <p:spPr>
            <a:xfrm rot="891479">
              <a:off x="226938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1"/>
            <p:cNvSpPr/>
            <p:nvPr/>
          </p:nvSpPr>
          <p:spPr>
            <a:xfrm>
              <a:off x="771261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1"/>
            <p:cNvSpPr/>
            <p:nvPr/>
          </p:nvSpPr>
          <p:spPr>
            <a:xfrm>
              <a:off x="468091"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1"/>
            <p:cNvSpPr/>
            <p:nvPr/>
          </p:nvSpPr>
          <p:spPr>
            <a:xfrm rot="-1312728">
              <a:off x="39894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1"/>
            <p:cNvSpPr/>
            <p:nvPr/>
          </p:nvSpPr>
          <p:spPr>
            <a:xfrm rot="-294686" flipH="1">
              <a:off x="1939271" y="1109498"/>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1"/>
            <p:cNvSpPr/>
            <p:nvPr/>
          </p:nvSpPr>
          <p:spPr>
            <a:xfrm>
              <a:off x="7596516" y="15408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1"/>
            <p:cNvSpPr/>
            <p:nvPr/>
          </p:nvSpPr>
          <p:spPr>
            <a:xfrm>
              <a:off x="1230169" y="1810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1"/>
            <p:cNvSpPr/>
            <p:nvPr/>
          </p:nvSpPr>
          <p:spPr>
            <a:xfrm>
              <a:off x="7674544" y="2440612"/>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1"/>
            <p:cNvSpPr/>
            <p:nvPr/>
          </p:nvSpPr>
          <p:spPr>
            <a:xfrm rot="891479">
              <a:off x="1202270" y="28598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1"/>
            <p:cNvSpPr/>
            <p:nvPr/>
          </p:nvSpPr>
          <p:spPr>
            <a:xfrm>
              <a:off x="2050244" y="3749562"/>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1"/>
            <p:cNvSpPr/>
            <p:nvPr/>
          </p:nvSpPr>
          <p:spPr>
            <a:xfrm rot="891479">
              <a:off x="7814657" y="37521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1"/>
            <p:cNvSpPr/>
            <p:nvPr/>
          </p:nvSpPr>
          <p:spPr>
            <a:xfrm>
              <a:off x="6942432" y="35660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1"/>
            <p:cNvSpPr/>
            <p:nvPr/>
          </p:nvSpPr>
          <p:spPr>
            <a:xfrm rot="3600565" flipH="1">
              <a:off x="6893439" y="1763168"/>
              <a:ext cx="154198" cy="15020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1"/>
            <p:cNvSpPr/>
            <p:nvPr/>
          </p:nvSpPr>
          <p:spPr>
            <a:xfrm>
              <a:off x="2045116" y="227382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7" name="Google Shape;727;p21"/>
          <p:cNvSpPr txBox="1"/>
          <p:nvPr>
            <p:ph type="title" hasCustomPrompt="1"/>
          </p:nvPr>
        </p:nvSpPr>
        <p:spPr>
          <a:xfrm>
            <a:off x="2050200" y="522350"/>
            <a:ext cx="5043600" cy="847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8000"/>
              <a:buNone/>
              <a:defRPr sz="6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728" name="Google Shape;728;p21"/>
          <p:cNvSpPr txBox="1"/>
          <p:nvPr>
            <p:ph type="subTitle" idx="1"/>
          </p:nvPr>
        </p:nvSpPr>
        <p:spPr>
          <a:xfrm>
            <a:off x="2050200" y="1402450"/>
            <a:ext cx="5043600" cy="381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9" name="Google Shape;729;p21"/>
          <p:cNvSpPr txBox="1"/>
          <p:nvPr>
            <p:ph type="title" idx="2" hasCustomPrompt="1"/>
          </p:nvPr>
        </p:nvSpPr>
        <p:spPr>
          <a:xfrm>
            <a:off x="2050225" y="1969030"/>
            <a:ext cx="5043600" cy="847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8000"/>
              <a:buNone/>
              <a:defRPr sz="6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730" name="Google Shape;730;p21"/>
          <p:cNvSpPr txBox="1"/>
          <p:nvPr>
            <p:ph type="subTitle" idx="3"/>
          </p:nvPr>
        </p:nvSpPr>
        <p:spPr>
          <a:xfrm>
            <a:off x="2050223" y="2841064"/>
            <a:ext cx="5043600" cy="381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1" name="Google Shape;731;p21"/>
          <p:cNvSpPr txBox="1"/>
          <p:nvPr>
            <p:ph type="title" idx="4" hasCustomPrompt="1"/>
          </p:nvPr>
        </p:nvSpPr>
        <p:spPr>
          <a:xfrm>
            <a:off x="2050250" y="3415710"/>
            <a:ext cx="5043600" cy="847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8000"/>
              <a:buNone/>
              <a:defRPr sz="6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732" name="Google Shape;732;p21"/>
          <p:cNvSpPr txBox="1"/>
          <p:nvPr>
            <p:ph type="subTitle" idx="5"/>
          </p:nvPr>
        </p:nvSpPr>
        <p:spPr>
          <a:xfrm>
            <a:off x="2050246" y="4295801"/>
            <a:ext cx="5043600" cy="381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11">
    <p:bg>
      <p:bgPr>
        <a:solidFill>
          <a:srgbClr val="F2D154">
            <a:alpha val="90980"/>
          </a:srgbClr>
        </a:solidFill>
        <a:effectLst/>
      </p:bgPr>
    </p:bg>
    <p:spTree>
      <p:nvGrpSpPr>
        <p:cNvPr id="733" name="Shape 733"/>
        <p:cNvGrpSpPr/>
        <p:nvPr/>
      </p:nvGrpSpPr>
      <p:grpSpPr>
        <a:xfrm>
          <a:off x="0" y="0"/>
          <a:ext cx="0" cy="0"/>
          <a:chOff x="0" y="0"/>
          <a:chExt cx="0" cy="0"/>
        </a:xfrm>
      </p:grpSpPr>
      <p:grpSp>
        <p:nvGrpSpPr>
          <p:cNvPr id="734" name="Google Shape;734;p22"/>
          <p:cNvGrpSpPr/>
          <p:nvPr/>
        </p:nvGrpSpPr>
        <p:grpSpPr>
          <a:xfrm>
            <a:off x="238455" y="203125"/>
            <a:ext cx="8598842" cy="4798063"/>
            <a:chOff x="238455" y="203125"/>
            <a:chExt cx="8598842" cy="4798063"/>
          </a:xfrm>
        </p:grpSpPr>
        <p:grpSp>
          <p:nvGrpSpPr>
            <p:cNvPr id="735" name="Google Shape;735;p22"/>
            <p:cNvGrpSpPr/>
            <p:nvPr/>
          </p:nvGrpSpPr>
          <p:grpSpPr>
            <a:xfrm>
              <a:off x="719999" y="4156283"/>
              <a:ext cx="263849" cy="256098"/>
              <a:chOff x="266774" y="4657633"/>
              <a:chExt cx="263849" cy="256098"/>
            </a:xfrm>
          </p:grpSpPr>
          <p:sp>
            <p:nvSpPr>
              <p:cNvPr id="736" name="Google Shape;736;p22"/>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2"/>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8" name="Google Shape;738;p22"/>
            <p:cNvGrpSpPr/>
            <p:nvPr/>
          </p:nvGrpSpPr>
          <p:grpSpPr>
            <a:xfrm>
              <a:off x="770039" y="533165"/>
              <a:ext cx="340972" cy="372113"/>
              <a:chOff x="5805189" y="904553"/>
              <a:chExt cx="340972" cy="372113"/>
            </a:xfrm>
          </p:grpSpPr>
          <p:sp>
            <p:nvSpPr>
              <p:cNvPr id="739" name="Google Shape;739;p22"/>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2"/>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22"/>
            <p:cNvGrpSpPr/>
            <p:nvPr/>
          </p:nvGrpSpPr>
          <p:grpSpPr>
            <a:xfrm rot="2318568">
              <a:off x="7760412" y="593401"/>
              <a:ext cx="536367" cy="251657"/>
              <a:chOff x="4074250" y="4561525"/>
              <a:chExt cx="536335" cy="251643"/>
            </a:xfrm>
          </p:grpSpPr>
          <p:sp>
            <p:nvSpPr>
              <p:cNvPr id="742" name="Google Shape;742;p22"/>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3" name="Google Shape;743;p22"/>
              <p:cNvGrpSpPr/>
              <p:nvPr/>
            </p:nvGrpSpPr>
            <p:grpSpPr>
              <a:xfrm>
                <a:off x="4074250" y="4561525"/>
                <a:ext cx="536335" cy="251643"/>
                <a:chOff x="3628525" y="3917700"/>
                <a:chExt cx="536335" cy="251643"/>
              </a:xfrm>
            </p:grpSpPr>
            <p:sp>
              <p:nvSpPr>
                <p:cNvPr id="744" name="Google Shape;744;p22"/>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2"/>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46" name="Google Shape;746;p22"/>
            <p:cNvSpPr/>
            <p:nvPr/>
          </p:nvSpPr>
          <p:spPr>
            <a:xfrm rot="-762489" flipH="1">
              <a:off x="1536033" y="48331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2"/>
            <p:cNvSpPr/>
            <p:nvPr/>
          </p:nvSpPr>
          <p:spPr>
            <a:xfrm flipH="1">
              <a:off x="507284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2"/>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2"/>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2"/>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2"/>
            <p:cNvSpPr/>
            <p:nvPr/>
          </p:nvSpPr>
          <p:spPr>
            <a:xfrm flipH="1">
              <a:off x="31129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2"/>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2"/>
            <p:cNvSpPr/>
            <p:nvPr/>
          </p:nvSpPr>
          <p:spPr>
            <a:xfrm flipH="1">
              <a:off x="3108649" y="4862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2"/>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2"/>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2"/>
            <p:cNvSpPr/>
            <p:nvPr/>
          </p:nvSpPr>
          <p:spPr>
            <a:xfrm rot="-891479" flipH="1">
              <a:off x="8713382"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2"/>
            <p:cNvSpPr/>
            <p:nvPr/>
          </p:nvSpPr>
          <p:spPr>
            <a:xfrm rot="-891479" flipH="1">
              <a:off x="4459407"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2"/>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2"/>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2"/>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2"/>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2"/>
            <p:cNvSpPr/>
            <p:nvPr/>
          </p:nvSpPr>
          <p:spPr>
            <a:xfrm flipH="1">
              <a:off x="136244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2"/>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2"/>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2"/>
            <p:cNvSpPr/>
            <p:nvPr/>
          </p:nvSpPr>
          <p:spPr>
            <a:xfrm rot="294686">
              <a:off x="7974952" y="420006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2"/>
            <p:cNvSpPr/>
            <p:nvPr/>
          </p:nvSpPr>
          <p:spPr>
            <a:xfrm flipH="1">
              <a:off x="238455" y="4855184"/>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7" name="Google Shape;767;p22"/>
          <p:cNvSpPr txBox="1"/>
          <p:nvPr>
            <p:ph type="title"/>
          </p:nvPr>
        </p:nvSpPr>
        <p:spPr>
          <a:xfrm>
            <a:off x="1635900" y="2164675"/>
            <a:ext cx="5872200" cy="1527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200"/>
              <a:buFont typeface="Raleway Medium"/>
              <a:buNone/>
              <a:defRPr sz="2500"/>
            </a:lvl1pPr>
            <a:lvl2pPr lvl="1" algn="ctr">
              <a:spcBef>
                <a:spcPts val="0"/>
              </a:spcBef>
              <a:spcAft>
                <a:spcPts val="0"/>
              </a:spcAft>
              <a:buSzPts val="2200"/>
              <a:buFont typeface="Raleway Medium"/>
              <a:buNone/>
              <a:defRPr sz="2200" b="0">
                <a:latin typeface="Raleway Medium"/>
                <a:ea typeface="Raleway Medium"/>
                <a:cs typeface="Raleway Medium"/>
                <a:sym typeface="Raleway Medium"/>
              </a:defRPr>
            </a:lvl2pPr>
            <a:lvl3pPr lvl="2" algn="ctr">
              <a:spcBef>
                <a:spcPts val="0"/>
              </a:spcBef>
              <a:spcAft>
                <a:spcPts val="0"/>
              </a:spcAft>
              <a:buSzPts val="2200"/>
              <a:buFont typeface="Raleway Medium"/>
              <a:buNone/>
              <a:defRPr sz="2200" b="0">
                <a:latin typeface="Raleway Medium"/>
                <a:ea typeface="Raleway Medium"/>
                <a:cs typeface="Raleway Medium"/>
                <a:sym typeface="Raleway Medium"/>
              </a:defRPr>
            </a:lvl3pPr>
            <a:lvl4pPr lvl="3" algn="ctr">
              <a:spcBef>
                <a:spcPts val="0"/>
              </a:spcBef>
              <a:spcAft>
                <a:spcPts val="0"/>
              </a:spcAft>
              <a:buSzPts val="2200"/>
              <a:buFont typeface="Raleway Medium"/>
              <a:buNone/>
              <a:defRPr sz="2200" b="0">
                <a:latin typeface="Raleway Medium"/>
                <a:ea typeface="Raleway Medium"/>
                <a:cs typeface="Raleway Medium"/>
                <a:sym typeface="Raleway Medium"/>
              </a:defRPr>
            </a:lvl4pPr>
            <a:lvl5pPr lvl="4" algn="ctr">
              <a:spcBef>
                <a:spcPts val="0"/>
              </a:spcBef>
              <a:spcAft>
                <a:spcPts val="0"/>
              </a:spcAft>
              <a:buSzPts val="2200"/>
              <a:buFont typeface="Raleway Medium"/>
              <a:buNone/>
              <a:defRPr sz="2200" b="0">
                <a:latin typeface="Raleway Medium"/>
                <a:ea typeface="Raleway Medium"/>
                <a:cs typeface="Raleway Medium"/>
                <a:sym typeface="Raleway Medium"/>
              </a:defRPr>
            </a:lvl5pPr>
            <a:lvl6pPr lvl="5" algn="ctr">
              <a:spcBef>
                <a:spcPts val="0"/>
              </a:spcBef>
              <a:spcAft>
                <a:spcPts val="0"/>
              </a:spcAft>
              <a:buSzPts val="2200"/>
              <a:buFont typeface="Raleway Medium"/>
              <a:buNone/>
              <a:defRPr sz="2200" b="0">
                <a:latin typeface="Raleway Medium"/>
                <a:ea typeface="Raleway Medium"/>
                <a:cs typeface="Raleway Medium"/>
                <a:sym typeface="Raleway Medium"/>
              </a:defRPr>
            </a:lvl6pPr>
            <a:lvl7pPr lvl="6" algn="ctr">
              <a:spcBef>
                <a:spcPts val="0"/>
              </a:spcBef>
              <a:spcAft>
                <a:spcPts val="0"/>
              </a:spcAft>
              <a:buSzPts val="2200"/>
              <a:buFont typeface="Raleway Medium"/>
              <a:buNone/>
              <a:defRPr sz="2200" b="0">
                <a:latin typeface="Raleway Medium"/>
                <a:ea typeface="Raleway Medium"/>
                <a:cs typeface="Raleway Medium"/>
                <a:sym typeface="Raleway Medium"/>
              </a:defRPr>
            </a:lvl7pPr>
            <a:lvl8pPr lvl="7" algn="ctr">
              <a:spcBef>
                <a:spcPts val="0"/>
              </a:spcBef>
              <a:spcAft>
                <a:spcPts val="0"/>
              </a:spcAft>
              <a:buSzPts val="2200"/>
              <a:buFont typeface="Raleway Medium"/>
              <a:buNone/>
              <a:defRPr sz="2200" b="0">
                <a:latin typeface="Raleway Medium"/>
                <a:ea typeface="Raleway Medium"/>
                <a:cs typeface="Raleway Medium"/>
                <a:sym typeface="Raleway Medium"/>
              </a:defRPr>
            </a:lvl8pPr>
            <a:lvl9pPr lvl="8" algn="ctr">
              <a:spcBef>
                <a:spcPts val="0"/>
              </a:spcBef>
              <a:spcAft>
                <a:spcPts val="0"/>
              </a:spcAft>
              <a:buSzPts val="2200"/>
              <a:buFont typeface="Raleway Medium"/>
              <a:buNone/>
              <a:defRPr sz="2200" b="0">
                <a:latin typeface="Raleway Medium"/>
                <a:ea typeface="Raleway Medium"/>
                <a:cs typeface="Raleway Medium"/>
                <a:sym typeface="Raleway Medium"/>
              </a:defRPr>
            </a:lvl9pPr>
          </a:lstStyle>
          <a:p/>
        </p:txBody>
      </p:sp>
      <p:sp>
        <p:nvSpPr>
          <p:cNvPr id="768" name="Google Shape;768;p22"/>
          <p:cNvSpPr txBox="1"/>
          <p:nvPr>
            <p:ph type="subTitle" idx="1"/>
          </p:nvPr>
        </p:nvSpPr>
        <p:spPr>
          <a:xfrm>
            <a:off x="3267525" y="3806400"/>
            <a:ext cx="2608800" cy="4497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SzPts val="1800"/>
              <a:buFont typeface="Neucha" panose="02000506050000020004"/>
              <a:buNone/>
              <a:defRPr sz="1600">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2">
    <p:bg>
      <p:bgPr>
        <a:solidFill>
          <a:srgbClr val="F2D154">
            <a:alpha val="90980"/>
          </a:srgbClr>
        </a:solidFill>
        <a:effectLst/>
      </p:bgPr>
    </p:bg>
    <p:spTree>
      <p:nvGrpSpPr>
        <p:cNvPr id="769" name="Shape 769"/>
        <p:cNvGrpSpPr/>
        <p:nvPr/>
      </p:nvGrpSpPr>
      <p:grpSpPr>
        <a:xfrm>
          <a:off x="0" y="0"/>
          <a:ext cx="0" cy="0"/>
          <a:chOff x="0" y="0"/>
          <a:chExt cx="0" cy="0"/>
        </a:xfrm>
      </p:grpSpPr>
      <p:sp>
        <p:nvSpPr>
          <p:cNvPr id="770" name="Google Shape;770;p23"/>
          <p:cNvSpPr/>
          <p:nvPr/>
        </p:nvSpPr>
        <p:spPr>
          <a:xfrm flipH="1">
            <a:off x="3467743" y="3370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3"/>
          <p:cNvSpPr/>
          <p:nvPr/>
        </p:nvSpPr>
        <p:spPr>
          <a:xfrm flipH="1">
            <a:off x="1653028" y="3400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3"/>
          <p:cNvSpPr/>
          <p:nvPr/>
        </p:nvSpPr>
        <p:spPr>
          <a:xfrm flipH="1">
            <a:off x="8202112" y="15973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3"/>
          <p:cNvSpPr/>
          <p:nvPr/>
        </p:nvSpPr>
        <p:spPr>
          <a:xfrm flipH="1">
            <a:off x="633853" y="48005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3"/>
          <p:cNvSpPr/>
          <p:nvPr/>
        </p:nvSpPr>
        <p:spPr>
          <a:xfrm flipH="1">
            <a:off x="8642787" y="282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3"/>
          <p:cNvSpPr/>
          <p:nvPr/>
        </p:nvSpPr>
        <p:spPr>
          <a:xfrm rot="-142353" flipH="1">
            <a:off x="7721089" y="191998"/>
            <a:ext cx="152794" cy="14881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3"/>
          <p:cNvSpPr/>
          <p:nvPr/>
        </p:nvSpPr>
        <p:spPr>
          <a:xfrm flipH="1">
            <a:off x="8639581"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3"/>
          <p:cNvSpPr/>
          <p:nvPr/>
        </p:nvSpPr>
        <p:spPr>
          <a:xfrm flipH="1">
            <a:off x="3022056"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3"/>
          <p:cNvSpPr/>
          <p:nvPr/>
        </p:nvSpPr>
        <p:spPr>
          <a:xfrm flipH="1">
            <a:off x="399206" y="2992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3"/>
          <p:cNvSpPr/>
          <p:nvPr/>
        </p:nvSpPr>
        <p:spPr>
          <a:xfrm rot="-891479" flipH="1">
            <a:off x="4282389" y="7839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3"/>
          <p:cNvSpPr/>
          <p:nvPr/>
        </p:nvSpPr>
        <p:spPr>
          <a:xfrm rot="-891479" flipH="1">
            <a:off x="8762964" y="26962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3"/>
          <p:cNvSpPr/>
          <p:nvPr/>
        </p:nvSpPr>
        <p:spPr>
          <a:xfrm rot="-891479" flipH="1">
            <a:off x="263239" y="2203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3"/>
          <p:cNvSpPr/>
          <p:nvPr/>
        </p:nvSpPr>
        <p:spPr>
          <a:xfrm rot="-891479" flipH="1">
            <a:off x="4682127" y="4574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3"/>
          <p:cNvSpPr/>
          <p:nvPr/>
        </p:nvSpPr>
        <p:spPr>
          <a:xfrm rot="-891479" flipH="1">
            <a:off x="7475714" y="4574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3"/>
          <p:cNvSpPr/>
          <p:nvPr/>
        </p:nvSpPr>
        <p:spPr>
          <a:xfrm rot="-891479" flipH="1">
            <a:off x="411127" y="212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3"/>
          <p:cNvSpPr/>
          <p:nvPr/>
        </p:nvSpPr>
        <p:spPr>
          <a:xfrm rot="-891479" flipH="1">
            <a:off x="6831489"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3"/>
          <p:cNvSpPr/>
          <p:nvPr/>
        </p:nvSpPr>
        <p:spPr>
          <a:xfrm rot="-142347" flipH="1">
            <a:off x="5160873" y="279476"/>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3"/>
          <p:cNvSpPr/>
          <p:nvPr/>
        </p:nvSpPr>
        <p:spPr>
          <a:xfrm rot="2700000" flipH="1">
            <a:off x="3797629" y="1398447"/>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3"/>
          <p:cNvSpPr/>
          <p:nvPr/>
        </p:nvSpPr>
        <p:spPr>
          <a:xfrm rot="-294686" flipH="1">
            <a:off x="5709338" y="4416573"/>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3"/>
          <p:cNvSpPr/>
          <p:nvPr/>
        </p:nvSpPr>
        <p:spPr>
          <a:xfrm rot="1149162" flipH="1">
            <a:off x="1671703" y="4756620"/>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3"/>
          <p:cNvSpPr/>
          <p:nvPr/>
        </p:nvSpPr>
        <p:spPr>
          <a:xfrm flipH="1">
            <a:off x="7696381" y="77136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3"/>
          <p:cNvSpPr/>
          <p:nvPr/>
        </p:nvSpPr>
        <p:spPr>
          <a:xfrm rot="-1501750" flipH="1">
            <a:off x="2559015" y="940846"/>
            <a:ext cx="228799" cy="107350"/>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3"/>
          <p:cNvSpPr/>
          <p:nvPr/>
        </p:nvSpPr>
        <p:spPr>
          <a:xfrm flipH="1">
            <a:off x="3856625" y="44758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3" name="Google Shape;793;p23"/>
          <p:cNvGrpSpPr/>
          <p:nvPr/>
        </p:nvGrpSpPr>
        <p:grpSpPr>
          <a:xfrm rot="906357" flipH="1">
            <a:off x="8760248" y="951374"/>
            <a:ext cx="117420" cy="86276"/>
            <a:chOff x="1876650" y="684500"/>
            <a:chExt cx="405300" cy="297800"/>
          </a:xfrm>
        </p:grpSpPr>
        <p:sp>
          <p:nvSpPr>
            <p:cNvPr id="794" name="Google Shape;794;p23"/>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3"/>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3"/>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3"/>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8" name="Google Shape;798;p23"/>
          <p:cNvSpPr/>
          <p:nvPr/>
        </p:nvSpPr>
        <p:spPr>
          <a:xfrm flipH="1">
            <a:off x="535112" y="13309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3"/>
          <p:cNvSpPr/>
          <p:nvPr/>
        </p:nvSpPr>
        <p:spPr>
          <a:xfrm flipH="1">
            <a:off x="8692593" y="442958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0" name="Google Shape;800;p23"/>
          <p:cNvGrpSpPr/>
          <p:nvPr/>
        </p:nvGrpSpPr>
        <p:grpSpPr>
          <a:xfrm rot="-2242103" flipH="1">
            <a:off x="8561076" y="3749576"/>
            <a:ext cx="117396" cy="86258"/>
            <a:chOff x="1876650" y="684500"/>
            <a:chExt cx="405300" cy="297800"/>
          </a:xfrm>
        </p:grpSpPr>
        <p:sp>
          <p:nvSpPr>
            <p:cNvPr id="801" name="Google Shape;801;p23"/>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3"/>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3"/>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3"/>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5" name="Google Shape;805;p23"/>
          <p:cNvSpPr/>
          <p:nvPr/>
        </p:nvSpPr>
        <p:spPr>
          <a:xfrm rot="-891367" flipH="1">
            <a:off x="2624326" y="1408172"/>
            <a:ext cx="98181" cy="94301"/>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3"/>
          <p:cNvSpPr/>
          <p:nvPr/>
        </p:nvSpPr>
        <p:spPr>
          <a:xfrm flipH="1">
            <a:off x="1603103" y="143035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3"/>
          <p:cNvSpPr/>
          <p:nvPr/>
        </p:nvSpPr>
        <p:spPr>
          <a:xfrm rot="-891479" flipH="1">
            <a:off x="5192727" y="91662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3"/>
          <p:cNvSpPr/>
          <p:nvPr/>
        </p:nvSpPr>
        <p:spPr>
          <a:xfrm flipH="1">
            <a:off x="4219865" y="25866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3"/>
          <p:cNvSpPr txBox="1"/>
          <p:nvPr>
            <p:ph type="title"/>
          </p:nvPr>
        </p:nvSpPr>
        <p:spPr>
          <a:xfrm flipH="1">
            <a:off x="1140975" y="2042825"/>
            <a:ext cx="2919000" cy="873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0" name="Google Shape;810;p23"/>
          <p:cNvSpPr txBox="1"/>
          <p:nvPr>
            <p:ph type="subTitle" idx="1"/>
          </p:nvPr>
        </p:nvSpPr>
        <p:spPr>
          <a:xfrm flipH="1">
            <a:off x="1140750" y="2753500"/>
            <a:ext cx="3703200" cy="16761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811" name="Shape 811"/>
        <p:cNvGrpSpPr/>
        <p:nvPr/>
      </p:nvGrpSpPr>
      <p:grpSpPr>
        <a:xfrm>
          <a:off x="0" y="0"/>
          <a:ext cx="0" cy="0"/>
          <a:chOff x="0" y="0"/>
          <a:chExt cx="0" cy="0"/>
        </a:xfrm>
      </p:grpSpPr>
      <p:grpSp>
        <p:nvGrpSpPr>
          <p:cNvPr id="812" name="Google Shape;812;p24"/>
          <p:cNvGrpSpPr/>
          <p:nvPr/>
        </p:nvGrpSpPr>
        <p:grpSpPr>
          <a:xfrm>
            <a:off x="311299" y="203125"/>
            <a:ext cx="8525998" cy="4715611"/>
            <a:chOff x="311299" y="203125"/>
            <a:chExt cx="8525998" cy="4715611"/>
          </a:xfrm>
        </p:grpSpPr>
        <p:sp>
          <p:nvSpPr>
            <p:cNvPr id="813" name="Google Shape;813;p24"/>
            <p:cNvSpPr/>
            <p:nvPr/>
          </p:nvSpPr>
          <p:spPr>
            <a:xfrm rot="762489">
              <a:off x="7410359" y="46807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4"/>
            <p:cNvSpPr/>
            <p:nvPr/>
          </p:nvSpPr>
          <p:spPr>
            <a:xfrm>
              <a:off x="401952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4"/>
            <p:cNvSpPr/>
            <p:nvPr/>
          </p:nvSpPr>
          <p:spPr>
            <a:xfrm>
              <a:off x="6723932"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4"/>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4"/>
            <p:cNvSpPr/>
            <p:nvPr/>
          </p:nvSpPr>
          <p:spPr>
            <a:xfrm>
              <a:off x="8731157" y="4733808"/>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4"/>
            <p:cNvSpPr/>
            <p:nvPr/>
          </p:nvSpPr>
          <p:spPr>
            <a:xfrm>
              <a:off x="284022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4"/>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4"/>
            <p:cNvSpPr/>
            <p:nvPr/>
          </p:nvSpPr>
          <p:spPr>
            <a:xfrm>
              <a:off x="35110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4"/>
            <p:cNvSpPr/>
            <p:nvPr/>
          </p:nvSpPr>
          <p:spPr>
            <a:xfrm>
              <a:off x="6059929" y="47860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4"/>
            <p:cNvSpPr/>
            <p:nvPr/>
          </p:nvSpPr>
          <p:spPr>
            <a:xfrm>
              <a:off x="878107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4"/>
            <p:cNvSpPr/>
            <p:nvPr/>
          </p:nvSpPr>
          <p:spPr>
            <a:xfrm rot="891479">
              <a:off x="5526804"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4"/>
            <p:cNvSpPr/>
            <p:nvPr/>
          </p:nvSpPr>
          <p:spPr>
            <a:xfrm rot="891479">
              <a:off x="323217"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4"/>
            <p:cNvSpPr/>
            <p:nvPr/>
          </p:nvSpPr>
          <p:spPr>
            <a:xfrm rot="891479">
              <a:off x="4577192"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4"/>
            <p:cNvSpPr/>
            <p:nvPr/>
          </p:nvSpPr>
          <p:spPr>
            <a:xfrm rot="891479">
              <a:off x="1508442"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4"/>
            <p:cNvSpPr/>
            <p:nvPr/>
          </p:nvSpPr>
          <p:spPr>
            <a:xfrm rot="891479">
              <a:off x="8654442" y="212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4"/>
            <p:cNvSpPr/>
            <p:nvPr/>
          </p:nvSpPr>
          <p:spPr>
            <a:xfrm rot="891479">
              <a:off x="857829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4"/>
            <p:cNvSpPr/>
            <p:nvPr/>
          </p:nvSpPr>
          <p:spPr>
            <a:xfrm rot="891479">
              <a:off x="228669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4"/>
            <p:cNvSpPr/>
            <p:nvPr/>
          </p:nvSpPr>
          <p:spPr>
            <a:xfrm>
              <a:off x="7729929" y="483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4"/>
            <p:cNvSpPr/>
            <p:nvPr/>
          </p:nvSpPr>
          <p:spPr>
            <a:xfrm>
              <a:off x="48540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4"/>
            <p:cNvSpPr/>
            <p:nvPr/>
          </p:nvSpPr>
          <p:spPr>
            <a:xfrm rot="-1312728">
              <a:off x="41625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8">
    <p:bg>
      <p:bgPr>
        <a:solidFill>
          <a:srgbClr val="F2D154">
            <a:alpha val="90590"/>
          </a:srgbClr>
        </a:solidFill>
        <a:effectLst/>
      </p:bgPr>
    </p:bg>
    <p:spTree>
      <p:nvGrpSpPr>
        <p:cNvPr id="833" name="Shape 833"/>
        <p:cNvGrpSpPr/>
        <p:nvPr/>
      </p:nvGrpSpPr>
      <p:grpSpPr>
        <a:xfrm>
          <a:off x="0" y="0"/>
          <a:ext cx="0" cy="0"/>
          <a:chOff x="0" y="0"/>
          <a:chExt cx="0" cy="0"/>
        </a:xfrm>
      </p:grpSpPr>
      <p:grpSp>
        <p:nvGrpSpPr>
          <p:cNvPr id="834" name="Google Shape;834;p25"/>
          <p:cNvGrpSpPr/>
          <p:nvPr/>
        </p:nvGrpSpPr>
        <p:grpSpPr>
          <a:xfrm>
            <a:off x="311299" y="203125"/>
            <a:ext cx="8525998" cy="4715611"/>
            <a:chOff x="311299" y="203125"/>
            <a:chExt cx="8525998" cy="4715611"/>
          </a:xfrm>
        </p:grpSpPr>
        <p:sp>
          <p:nvSpPr>
            <p:cNvPr id="835" name="Google Shape;835;p25"/>
            <p:cNvSpPr/>
            <p:nvPr/>
          </p:nvSpPr>
          <p:spPr>
            <a:xfrm rot="762489">
              <a:off x="7410359" y="46807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5"/>
            <p:cNvSpPr/>
            <p:nvPr/>
          </p:nvSpPr>
          <p:spPr>
            <a:xfrm>
              <a:off x="401952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5"/>
            <p:cNvSpPr/>
            <p:nvPr/>
          </p:nvSpPr>
          <p:spPr>
            <a:xfrm>
              <a:off x="6723932"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5"/>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5"/>
            <p:cNvSpPr/>
            <p:nvPr/>
          </p:nvSpPr>
          <p:spPr>
            <a:xfrm>
              <a:off x="8731157" y="4733808"/>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5"/>
            <p:cNvSpPr/>
            <p:nvPr/>
          </p:nvSpPr>
          <p:spPr>
            <a:xfrm>
              <a:off x="284022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5"/>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5"/>
            <p:cNvSpPr/>
            <p:nvPr/>
          </p:nvSpPr>
          <p:spPr>
            <a:xfrm>
              <a:off x="35110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5"/>
            <p:cNvSpPr/>
            <p:nvPr/>
          </p:nvSpPr>
          <p:spPr>
            <a:xfrm>
              <a:off x="6059929" y="47860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5"/>
            <p:cNvSpPr/>
            <p:nvPr/>
          </p:nvSpPr>
          <p:spPr>
            <a:xfrm>
              <a:off x="878107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5"/>
            <p:cNvSpPr/>
            <p:nvPr/>
          </p:nvSpPr>
          <p:spPr>
            <a:xfrm rot="891479">
              <a:off x="5526804"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5"/>
            <p:cNvSpPr/>
            <p:nvPr/>
          </p:nvSpPr>
          <p:spPr>
            <a:xfrm rot="891479">
              <a:off x="323217"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5"/>
            <p:cNvSpPr/>
            <p:nvPr/>
          </p:nvSpPr>
          <p:spPr>
            <a:xfrm rot="891479">
              <a:off x="4577192"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5"/>
            <p:cNvSpPr/>
            <p:nvPr/>
          </p:nvSpPr>
          <p:spPr>
            <a:xfrm rot="891479">
              <a:off x="1508442"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5"/>
            <p:cNvSpPr/>
            <p:nvPr/>
          </p:nvSpPr>
          <p:spPr>
            <a:xfrm rot="891479">
              <a:off x="8654442" y="212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5"/>
            <p:cNvSpPr/>
            <p:nvPr/>
          </p:nvSpPr>
          <p:spPr>
            <a:xfrm rot="891479">
              <a:off x="857829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5"/>
            <p:cNvSpPr/>
            <p:nvPr/>
          </p:nvSpPr>
          <p:spPr>
            <a:xfrm rot="891479">
              <a:off x="228669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5"/>
            <p:cNvSpPr/>
            <p:nvPr/>
          </p:nvSpPr>
          <p:spPr>
            <a:xfrm>
              <a:off x="7729929" y="483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5"/>
            <p:cNvSpPr/>
            <p:nvPr/>
          </p:nvSpPr>
          <p:spPr>
            <a:xfrm>
              <a:off x="48540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5"/>
            <p:cNvSpPr/>
            <p:nvPr/>
          </p:nvSpPr>
          <p:spPr>
            <a:xfrm rot="-1312728">
              <a:off x="41625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rgbClr val="F2D154">
            <a:alpha val="90980"/>
          </a:srgbClr>
        </a:solidFill>
        <a:effectLst/>
      </p:bgPr>
    </p:bg>
    <p:spTree>
      <p:nvGrpSpPr>
        <p:cNvPr id="80" name="Shape 80"/>
        <p:cNvGrpSpPr/>
        <p:nvPr/>
      </p:nvGrpSpPr>
      <p:grpSpPr>
        <a:xfrm>
          <a:off x="0" y="0"/>
          <a:ext cx="0" cy="0"/>
          <a:chOff x="0" y="0"/>
          <a:chExt cx="0" cy="0"/>
        </a:xfrm>
      </p:grpSpPr>
      <p:grpSp>
        <p:nvGrpSpPr>
          <p:cNvPr id="81" name="Google Shape;81;p4"/>
          <p:cNvGrpSpPr/>
          <p:nvPr/>
        </p:nvGrpSpPr>
        <p:grpSpPr>
          <a:xfrm>
            <a:off x="311299" y="203125"/>
            <a:ext cx="8525998" cy="4715611"/>
            <a:chOff x="311299" y="203125"/>
            <a:chExt cx="8525998" cy="4715611"/>
          </a:xfrm>
        </p:grpSpPr>
        <p:sp>
          <p:nvSpPr>
            <p:cNvPr id="82" name="Google Shape;82;p4"/>
            <p:cNvSpPr/>
            <p:nvPr/>
          </p:nvSpPr>
          <p:spPr>
            <a:xfrm rot="762489">
              <a:off x="7410359" y="46807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401952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6723932"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a:off x="8731157" y="4733808"/>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284022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35110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6059929" y="47860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a:off x="878107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rot="891479">
              <a:off x="5526804"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rot="891479">
              <a:off x="323217"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rot="891479">
              <a:off x="4577192"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rot="891479">
              <a:off x="1508442"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rot="891479">
              <a:off x="8654442" y="212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rot="891479">
              <a:off x="857829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rot="891479">
              <a:off x="228669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a:off x="7729929" y="483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a:off x="48540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1312728">
              <a:off x="41625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4"/>
          <p:cNvSpPr txBox="1"/>
          <p:nvPr>
            <p:ph type="body" idx="1"/>
          </p:nvPr>
        </p:nvSpPr>
        <p:spPr>
          <a:xfrm>
            <a:off x="622575" y="1152475"/>
            <a:ext cx="7801500" cy="3450900"/>
          </a:xfrm>
          <a:prstGeom prst="rect">
            <a:avLst/>
          </a:prstGeom>
        </p:spPr>
        <p:txBody>
          <a:bodyPr spcFirstLastPara="1" wrap="square" lIns="91425" tIns="91425" rIns="91425" bIns="91425" anchor="ctr" anchorCtr="0">
            <a:normAutofit/>
          </a:bodyPr>
          <a:lstStyle>
            <a:lvl1pPr marL="457200" lvl="0" indent="-304800">
              <a:spcBef>
                <a:spcPts val="0"/>
              </a:spcBef>
              <a:spcAft>
                <a:spcPts val="0"/>
              </a:spcAft>
              <a:buClr>
                <a:srgbClr val="508989"/>
              </a:buClr>
              <a:buSzPts val="1200"/>
              <a:buFont typeface="Josefin Slab SemiBold"/>
              <a:buChar char="●"/>
              <a:defRPr sz="1200"/>
            </a:lvl1pPr>
            <a:lvl2pPr marL="914400" lvl="1" indent="-304800">
              <a:spcBef>
                <a:spcPts val="0"/>
              </a:spcBef>
              <a:spcAft>
                <a:spcPts val="0"/>
              </a:spcAft>
              <a:buClr>
                <a:srgbClr val="508989"/>
              </a:buClr>
              <a:buSzPts val="1200"/>
              <a:buFont typeface="Josefin Slab SemiBold"/>
              <a:buChar char="○"/>
              <a:defRPr/>
            </a:lvl2pPr>
            <a:lvl3pPr marL="1371600" lvl="2" indent="-304800">
              <a:spcBef>
                <a:spcPts val="0"/>
              </a:spcBef>
              <a:spcAft>
                <a:spcPts val="0"/>
              </a:spcAft>
              <a:buClr>
                <a:srgbClr val="508989"/>
              </a:buClr>
              <a:buSzPts val="1200"/>
              <a:buFont typeface="Josefin Slab SemiBold"/>
              <a:buChar char="■"/>
              <a:defRPr/>
            </a:lvl3pPr>
            <a:lvl4pPr marL="1828800" lvl="3" indent="-304800">
              <a:spcBef>
                <a:spcPts val="0"/>
              </a:spcBef>
              <a:spcAft>
                <a:spcPts val="0"/>
              </a:spcAft>
              <a:buClr>
                <a:srgbClr val="508989"/>
              </a:buClr>
              <a:buSzPts val="1200"/>
              <a:buFont typeface="Josefin Slab SemiBold"/>
              <a:buChar char="●"/>
              <a:defRPr/>
            </a:lvl4pPr>
            <a:lvl5pPr marL="2286000" lvl="4" indent="-304800">
              <a:spcBef>
                <a:spcPts val="0"/>
              </a:spcBef>
              <a:spcAft>
                <a:spcPts val="0"/>
              </a:spcAft>
              <a:buClr>
                <a:srgbClr val="508989"/>
              </a:buClr>
              <a:buSzPts val="1200"/>
              <a:buFont typeface="Josefin Slab SemiBold"/>
              <a:buChar char="○"/>
              <a:defRPr/>
            </a:lvl5pPr>
            <a:lvl6pPr marL="2743200" lvl="5" indent="-304800">
              <a:spcBef>
                <a:spcPts val="0"/>
              </a:spcBef>
              <a:spcAft>
                <a:spcPts val="0"/>
              </a:spcAft>
              <a:buClr>
                <a:srgbClr val="508989"/>
              </a:buClr>
              <a:buSzPts val="1200"/>
              <a:buFont typeface="Josefin Slab SemiBold"/>
              <a:buChar char="■"/>
              <a:defRPr/>
            </a:lvl6pPr>
            <a:lvl7pPr marL="3200400" lvl="6" indent="-304800">
              <a:spcBef>
                <a:spcPts val="0"/>
              </a:spcBef>
              <a:spcAft>
                <a:spcPts val="0"/>
              </a:spcAft>
              <a:buClr>
                <a:srgbClr val="508989"/>
              </a:buClr>
              <a:buSzPts val="1200"/>
              <a:buFont typeface="Josefin Slab SemiBold"/>
              <a:buChar char="●"/>
              <a:defRPr/>
            </a:lvl7pPr>
            <a:lvl8pPr marL="3657600" lvl="7" indent="-304800">
              <a:spcBef>
                <a:spcPts val="0"/>
              </a:spcBef>
              <a:spcAft>
                <a:spcPts val="0"/>
              </a:spcAft>
              <a:buClr>
                <a:srgbClr val="508989"/>
              </a:buClr>
              <a:buSzPts val="1200"/>
              <a:buFont typeface="Josefin Slab SemiBold"/>
              <a:buChar char="○"/>
              <a:defRPr/>
            </a:lvl8pPr>
            <a:lvl9pPr marL="4114800" lvl="8" indent="-304800">
              <a:spcBef>
                <a:spcPts val="0"/>
              </a:spcBef>
              <a:spcAft>
                <a:spcPts val="0"/>
              </a:spcAft>
              <a:buClr>
                <a:srgbClr val="508989"/>
              </a:buClr>
              <a:buSzPts val="1200"/>
              <a:buFont typeface="Josefin Slab SemiBold"/>
              <a:buChar char="■"/>
              <a:defRPr/>
            </a:lvl9pPr>
          </a:lstStyle>
          <a:p/>
        </p:txBody>
      </p:sp>
      <p:sp>
        <p:nvSpPr>
          <p:cNvPr id="103" name="Google Shape;103;p4"/>
          <p:cNvSpPr txBox="1"/>
          <p:nvPr>
            <p:ph type="title"/>
          </p:nvPr>
        </p:nvSpPr>
        <p:spPr>
          <a:xfrm>
            <a:off x="616500" y="397125"/>
            <a:ext cx="78015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sz="302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4" name="Shape 104"/>
        <p:cNvGrpSpPr/>
        <p:nvPr/>
      </p:nvGrpSpPr>
      <p:grpSpPr>
        <a:xfrm>
          <a:off x="0" y="0"/>
          <a:ext cx="0" cy="0"/>
          <a:chOff x="0" y="0"/>
          <a:chExt cx="0" cy="0"/>
        </a:xfrm>
      </p:grpSpPr>
      <p:grpSp>
        <p:nvGrpSpPr>
          <p:cNvPr id="105" name="Google Shape;105;p5"/>
          <p:cNvGrpSpPr/>
          <p:nvPr/>
        </p:nvGrpSpPr>
        <p:grpSpPr>
          <a:xfrm>
            <a:off x="293989" y="203125"/>
            <a:ext cx="8543308" cy="4798063"/>
            <a:chOff x="293989" y="203125"/>
            <a:chExt cx="8543308" cy="4798063"/>
          </a:xfrm>
        </p:grpSpPr>
        <p:grpSp>
          <p:nvGrpSpPr>
            <p:cNvPr id="106" name="Google Shape;106;p5"/>
            <p:cNvGrpSpPr/>
            <p:nvPr/>
          </p:nvGrpSpPr>
          <p:grpSpPr>
            <a:xfrm>
              <a:off x="429824" y="4475458"/>
              <a:ext cx="263849" cy="256098"/>
              <a:chOff x="266774" y="4657633"/>
              <a:chExt cx="263849" cy="256098"/>
            </a:xfrm>
          </p:grpSpPr>
          <p:sp>
            <p:nvSpPr>
              <p:cNvPr id="107" name="Google Shape;107;p5"/>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5"/>
            <p:cNvGrpSpPr/>
            <p:nvPr/>
          </p:nvGrpSpPr>
          <p:grpSpPr>
            <a:xfrm>
              <a:off x="4106539" y="602053"/>
              <a:ext cx="340972" cy="372113"/>
              <a:chOff x="5805189" y="904553"/>
              <a:chExt cx="340972" cy="372113"/>
            </a:xfrm>
          </p:grpSpPr>
          <p:sp>
            <p:nvSpPr>
              <p:cNvPr id="110" name="Google Shape;110;p5"/>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5"/>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 name="Google Shape;112;p5"/>
            <p:cNvGrpSpPr/>
            <p:nvPr/>
          </p:nvGrpSpPr>
          <p:grpSpPr>
            <a:xfrm rot="2318568">
              <a:off x="7760412" y="593401"/>
              <a:ext cx="536367" cy="251657"/>
              <a:chOff x="4074250" y="4561525"/>
              <a:chExt cx="536335" cy="251643"/>
            </a:xfrm>
          </p:grpSpPr>
          <p:sp>
            <p:nvSpPr>
              <p:cNvPr id="113" name="Google Shape;113;p5"/>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 name="Google Shape;114;p5"/>
              <p:cNvGrpSpPr/>
              <p:nvPr/>
            </p:nvGrpSpPr>
            <p:grpSpPr>
              <a:xfrm>
                <a:off x="4074250" y="4561525"/>
                <a:ext cx="536335" cy="251643"/>
                <a:chOff x="3628525" y="3917700"/>
                <a:chExt cx="536335" cy="251643"/>
              </a:xfrm>
            </p:grpSpPr>
            <p:sp>
              <p:nvSpPr>
                <p:cNvPr id="115" name="Google Shape;115;p5"/>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5"/>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7" name="Google Shape;117;p5"/>
            <p:cNvSpPr/>
            <p:nvPr/>
          </p:nvSpPr>
          <p:spPr>
            <a:xfrm rot="-762489" flipH="1">
              <a:off x="1536033" y="48331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flipH="1">
              <a:off x="507284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flipH="1">
              <a:off x="31129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flipH="1">
              <a:off x="3108649" y="4862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rot="-891479" flipH="1">
              <a:off x="8713382"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rot="-891479" flipH="1">
              <a:off x="4459407"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flipH="1">
              <a:off x="136244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rot="294686">
              <a:off x="5852552" y="609148"/>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 name="Google Shape;137;p5"/>
          <p:cNvSpPr txBox="1"/>
          <p:nvPr>
            <p:ph type="title"/>
          </p:nvPr>
        </p:nvSpPr>
        <p:spPr>
          <a:xfrm>
            <a:off x="631050" y="407075"/>
            <a:ext cx="46335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sz="302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5"/>
          <p:cNvSpPr txBox="1"/>
          <p:nvPr>
            <p:ph type="subTitle" idx="1"/>
          </p:nvPr>
        </p:nvSpPr>
        <p:spPr>
          <a:xfrm>
            <a:off x="1571800" y="2663028"/>
            <a:ext cx="2545500" cy="1286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800"/>
              <a:buNone/>
              <a:defRPr sz="1600">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type="subTitle" idx="2"/>
          </p:nvPr>
        </p:nvSpPr>
        <p:spPr>
          <a:xfrm>
            <a:off x="5026275" y="2663028"/>
            <a:ext cx="2545500" cy="1286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6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type="title" idx="3"/>
          </p:nvPr>
        </p:nvSpPr>
        <p:spPr>
          <a:xfrm>
            <a:off x="2107725" y="2309253"/>
            <a:ext cx="1473600" cy="427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sz="20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41" name="Google Shape;141;p5"/>
          <p:cNvSpPr txBox="1"/>
          <p:nvPr>
            <p:ph type="title" idx="4"/>
          </p:nvPr>
        </p:nvSpPr>
        <p:spPr>
          <a:xfrm>
            <a:off x="5562225" y="2309253"/>
            <a:ext cx="1473600" cy="4275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2" name="Shape 142"/>
        <p:cNvGrpSpPr/>
        <p:nvPr/>
      </p:nvGrpSpPr>
      <p:grpSpPr>
        <a:xfrm>
          <a:off x="0" y="0"/>
          <a:ext cx="0" cy="0"/>
          <a:chOff x="0" y="0"/>
          <a:chExt cx="0" cy="0"/>
        </a:xfrm>
      </p:grpSpPr>
      <p:grpSp>
        <p:nvGrpSpPr>
          <p:cNvPr id="143" name="Google Shape;143;p6"/>
          <p:cNvGrpSpPr/>
          <p:nvPr/>
        </p:nvGrpSpPr>
        <p:grpSpPr>
          <a:xfrm flipH="1">
            <a:off x="8507713" y="4455683"/>
            <a:ext cx="263849" cy="256098"/>
            <a:chOff x="266774" y="4657633"/>
            <a:chExt cx="263849" cy="256098"/>
          </a:xfrm>
        </p:grpSpPr>
        <p:sp>
          <p:nvSpPr>
            <p:cNvPr id="144" name="Google Shape;144;p6"/>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6"/>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6"/>
          <p:cNvGrpSpPr/>
          <p:nvPr/>
        </p:nvGrpSpPr>
        <p:grpSpPr>
          <a:xfrm rot="2700000" flipH="1">
            <a:off x="486687" y="4307367"/>
            <a:ext cx="536330" cy="251640"/>
            <a:chOff x="4074250" y="4561525"/>
            <a:chExt cx="536335" cy="251643"/>
          </a:xfrm>
        </p:grpSpPr>
        <p:sp>
          <p:nvSpPr>
            <p:cNvPr id="147" name="Google Shape;147;p6"/>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6"/>
            <p:cNvGrpSpPr/>
            <p:nvPr/>
          </p:nvGrpSpPr>
          <p:grpSpPr>
            <a:xfrm>
              <a:off x="4074250" y="4561525"/>
              <a:ext cx="536335" cy="251643"/>
              <a:chOff x="3628525" y="3917700"/>
              <a:chExt cx="536335" cy="251643"/>
            </a:xfrm>
          </p:grpSpPr>
          <p:sp>
            <p:nvSpPr>
              <p:cNvPr id="149" name="Google Shape;149;p6"/>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6"/>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1" name="Google Shape;151;p6"/>
          <p:cNvGrpSpPr/>
          <p:nvPr/>
        </p:nvGrpSpPr>
        <p:grpSpPr>
          <a:xfrm rot="3553435">
            <a:off x="7552596" y="607431"/>
            <a:ext cx="489590" cy="484397"/>
            <a:chOff x="538592" y="4091719"/>
            <a:chExt cx="489575" cy="484382"/>
          </a:xfrm>
        </p:grpSpPr>
        <p:sp>
          <p:nvSpPr>
            <p:cNvPr id="152" name="Google Shape;152;p6"/>
            <p:cNvSpPr/>
            <p:nvPr/>
          </p:nvSpPr>
          <p:spPr>
            <a:xfrm rot="-1423345" flipH="1">
              <a:off x="596171"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rot="-1423345" flipH="1">
              <a:off x="596171"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6"/>
          <p:cNvSpPr txBox="1"/>
          <p:nvPr>
            <p:ph type="title"/>
          </p:nvPr>
        </p:nvSpPr>
        <p:spPr>
          <a:xfrm>
            <a:off x="616500" y="393550"/>
            <a:ext cx="58209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55" name="Google Shape;155;p6"/>
          <p:cNvGrpSpPr/>
          <p:nvPr/>
        </p:nvGrpSpPr>
        <p:grpSpPr>
          <a:xfrm>
            <a:off x="354300" y="203125"/>
            <a:ext cx="8492772" cy="4680836"/>
            <a:chOff x="354300" y="203125"/>
            <a:chExt cx="8492772" cy="4680836"/>
          </a:xfrm>
        </p:grpSpPr>
        <p:sp>
          <p:nvSpPr>
            <p:cNvPr id="156" name="Google Shape;156;p6"/>
            <p:cNvSpPr/>
            <p:nvPr/>
          </p:nvSpPr>
          <p:spPr>
            <a:xfrm rot="762489">
              <a:off x="7396209" y="4684133"/>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4224191" y="2031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a:off x="7233332" y="374134"/>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a:off x="35430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2719950" y="462222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878107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6059929"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879085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rot="891479">
              <a:off x="5696604" y="2527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rot="891479">
              <a:off x="454317" y="1370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rot="891479">
              <a:off x="4572604" y="476382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rot="891479">
              <a:off x="1529667" y="4634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rot="891479">
              <a:off x="8578292" y="21207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rot="891479">
              <a:off x="8578292"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rot="891479">
              <a:off x="2286692"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485400" y="4737234"/>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rot="-1312728">
              <a:off x="416258"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74" name="Shape 174"/>
        <p:cNvGrpSpPr/>
        <p:nvPr/>
      </p:nvGrpSpPr>
      <p:grpSpPr>
        <a:xfrm>
          <a:off x="0" y="0"/>
          <a:ext cx="0" cy="0"/>
          <a:chOff x="0" y="0"/>
          <a:chExt cx="0" cy="0"/>
        </a:xfrm>
      </p:grpSpPr>
      <p:grpSp>
        <p:nvGrpSpPr>
          <p:cNvPr id="175" name="Google Shape;175;p7"/>
          <p:cNvGrpSpPr/>
          <p:nvPr/>
        </p:nvGrpSpPr>
        <p:grpSpPr>
          <a:xfrm>
            <a:off x="251321" y="200050"/>
            <a:ext cx="8635560" cy="4744861"/>
            <a:chOff x="251321" y="200050"/>
            <a:chExt cx="8635560" cy="4744861"/>
          </a:xfrm>
        </p:grpSpPr>
        <p:sp>
          <p:nvSpPr>
            <p:cNvPr id="176" name="Google Shape;176;p7"/>
            <p:cNvSpPr/>
            <p:nvPr/>
          </p:nvSpPr>
          <p:spPr>
            <a:xfrm>
              <a:off x="5614241" y="33701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7"/>
            <p:cNvSpPr/>
            <p:nvPr/>
          </p:nvSpPr>
          <p:spPr>
            <a:xfrm>
              <a:off x="7435257" y="3400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886275" y="15973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8454432" y="48005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445600" y="282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rot="142353">
              <a:off x="6972182" y="830548"/>
              <a:ext cx="152794" cy="14881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44240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a:off x="6059929" y="47895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8682779" y="29929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7"/>
            <p:cNvSpPr/>
            <p:nvPr/>
          </p:nvSpPr>
          <p:spPr>
            <a:xfrm rot="891479">
              <a:off x="4743817" y="7839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rot="891479">
              <a:off x="263242" y="26962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rot="891479">
              <a:off x="8762967" y="22035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rot="891479">
              <a:off x="4477904" y="476382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rot="891479">
              <a:off x="2330542" y="4824774"/>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rot="891479">
              <a:off x="8753192" y="40680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rot="891479">
              <a:off x="8615079" y="2126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rot="891479">
              <a:off x="219471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rot="142347">
              <a:off x="3801610" y="279476"/>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rot="-2700000">
              <a:off x="8239238" y="742535"/>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rot="294686">
              <a:off x="3211177" y="4482985"/>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rot="-1149162">
              <a:off x="7325074" y="4756620"/>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1385604" y="771363"/>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7"/>
            <p:cNvSpPr/>
            <p:nvPr/>
          </p:nvSpPr>
          <p:spPr>
            <a:xfrm rot="1501750">
              <a:off x="8071264" y="3621996"/>
              <a:ext cx="228799" cy="107350"/>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7"/>
            <p:cNvSpPr/>
            <p:nvPr/>
          </p:nvSpPr>
          <p:spPr>
            <a:xfrm>
              <a:off x="5231763" y="44758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0" name="Google Shape;200;p7"/>
            <p:cNvGrpSpPr/>
            <p:nvPr/>
          </p:nvGrpSpPr>
          <p:grpSpPr>
            <a:xfrm rot="-906357">
              <a:off x="260535" y="951374"/>
              <a:ext cx="117420" cy="86276"/>
              <a:chOff x="1876650" y="684500"/>
              <a:chExt cx="405300" cy="297800"/>
            </a:xfrm>
          </p:grpSpPr>
          <p:sp>
            <p:nvSpPr>
              <p:cNvPr id="201" name="Google Shape;201;p7"/>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7"/>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 name="Google Shape;205;p7"/>
            <p:cNvSpPr/>
            <p:nvPr/>
          </p:nvSpPr>
          <p:spPr>
            <a:xfrm>
              <a:off x="8553275" y="1330947"/>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7"/>
            <p:cNvSpPr/>
            <p:nvPr/>
          </p:nvSpPr>
          <p:spPr>
            <a:xfrm>
              <a:off x="2932204" y="576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7" name="Google Shape;207;p7"/>
            <p:cNvGrpSpPr/>
            <p:nvPr/>
          </p:nvGrpSpPr>
          <p:grpSpPr>
            <a:xfrm rot="2242103">
              <a:off x="7810931" y="1824751"/>
              <a:ext cx="117396" cy="86258"/>
              <a:chOff x="1876650" y="684500"/>
              <a:chExt cx="405300" cy="297800"/>
            </a:xfrm>
          </p:grpSpPr>
          <p:sp>
            <p:nvSpPr>
              <p:cNvPr id="208" name="Google Shape;208;p7"/>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7"/>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2" name="Google Shape;212;p7"/>
            <p:cNvSpPr/>
            <p:nvPr/>
          </p:nvSpPr>
          <p:spPr>
            <a:xfrm rot="891367">
              <a:off x="7363696" y="2754359"/>
              <a:ext cx="98181" cy="94301"/>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7"/>
            <p:cNvSpPr/>
            <p:nvPr/>
          </p:nvSpPr>
          <p:spPr>
            <a:xfrm>
              <a:off x="7103132" y="3873696"/>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7"/>
            <p:cNvSpPr/>
            <p:nvPr/>
          </p:nvSpPr>
          <p:spPr>
            <a:xfrm rot="891479">
              <a:off x="3206417" y="14369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7"/>
            <p:cNvSpPr/>
            <p:nvPr/>
          </p:nvSpPr>
          <p:spPr>
            <a:xfrm>
              <a:off x="3154332" y="35786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 name="Google Shape;216;p7"/>
          <p:cNvSpPr txBox="1"/>
          <p:nvPr>
            <p:ph type="title"/>
          </p:nvPr>
        </p:nvSpPr>
        <p:spPr>
          <a:xfrm>
            <a:off x="3874350" y="1507125"/>
            <a:ext cx="2808000" cy="873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6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7" name="Google Shape;217;p7"/>
          <p:cNvSpPr txBox="1"/>
          <p:nvPr>
            <p:ph type="subTitle" idx="1"/>
          </p:nvPr>
        </p:nvSpPr>
        <p:spPr>
          <a:xfrm>
            <a:off x="3874350" y="2304050"/>
            <a:ext cx="3233100" cy="16563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18" name="Shape 218"/>
        <p:cNvGrpSpPr/>
        <p:nvPr/>
      </p:nvGrpSpPr>
      <p:grpSpPr>
        <a:xfrm>
          <a:off x="0" y="0"/>
          <a:ext cx="0" cy="0"/>
          <a:chOff x="0" y="0"/>
          <a:chExt cx="0" cy="0"/>
        </a:xfrm>
      </p:grpSpPr>
      <p:grpSp>
        <p:nvGrpSpPr>
          <p:cNvPr id="219" name="Google Shape;219;p8"/>
          <p:cNvGrpSpPr/>
          <p:nvPr/>
        </p:nvGrpSpPr>
        <p:grpSpPr>
          <a:xfrm>
            <a:off x="293989" y="203125"/>
            <a:ext cx="8543308" cy="4798063"/>
            <a:chOff x="293989" y="203125"/>
            <a:chExt cx="8543308" cy="4798063"/>
          </a:xfrm>
        </p:grpSpPr>
        <p:grpSp>
          <p:nvGrpSpPr>
            <p:cNvPr id="220" name="Google Shape;220;p8"/>
            <p:cNvGrpSpPr/>
            <p:nvPr/>
          </p:nvGrpSpPr>
          <p:grpSpPr>
            <a:xfrm>
              <a:off x="429824" y="4475458"/>
              <a:ext cx="263849" cy="256098"/>
              <a:chOff x="266774" y="4657633"/>
              <a:chExt cx="263849" cy="256098"/>
            </a:xfrm>
          </p:grpSpPr>
          <p:sp>
            <p:nvSpPr>
              <p:cNvPr id="221" name="Google Shape;221;p8"/>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8"/>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8"/>
            <p:cNvGrpSpPr/>
            <p:nvPr/>
          </p:nvGrpSpPr>
          <p:grpSpPr>
            <a:xfrm>
              <a:off x="836864" y="507378"/>
              <a:ext cx="340972" cy="372113"/>
              <a:chOff x="5805189" y="904553"/>
              <a:chExt cx="340972" cy="372113"/>
            </a:xfrm>
          </p:grpSpPr>
          <p:sp>
            <p:nvSpPr>
              <p:cNvPr id="224" name="Google Shape;224;p8"/>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8"/>
              <p:cNvSpPr/>
              <p:nvPr/>
            </p:nvSpPr>
            <p:spPr>
              <a:xfrm rot="833681">
                <a:off x="5839107" y="932728"/>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8"/>
            <p:cNvGrpSpPr/>
            <p:nvPr/>
          </p:nvGrpSpPr>
          <p:grpSpPr>
            <a:xfrm rot="2318568">
              <a:off x="7760412" y="593401"/>
              <a:ext cx="536367" cy="251657"/>
              <a:chOff x="4074250" y="4561525"/>
              <a:chExt cx="536335" cy="251643"/>
            </a:xfrm>
          </p:grpSpPr>
          <p:sp>
            <p:nvSpPr>
              <p:cNvPr id="227" name="Google Shape;227;p8"/>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8"/>
              <p:cNvGrpSpPr/>
              <p:nvPr/>
            </p:nvGrpSpPr>
            <p:grpSpPr>
              <a:xfrm>
                <a:off x="4074250" y="4561525"/>
                <a:ext cx="536335" cy="251643"/>
                <a:chOff x="3628525" y="3917700"/>
                <a:chExt cx="536335" cy="251643"/>
              </a:xfrm>
            </p:grpSpPr>
            <p:sp>
              <p:nvSpPr>
                <p:cNvPr id="229" name="Google Shape;229;p8"/>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8"/>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31" name="Google Shape;231;p8"/>
            <p:cNvSpPr/>
            <p:nvPr/>
          </p:nvSpPr>
          <p:spPr>
            <a:xfrm rot="-762489" flipH="1">
              <a:off x="1536033" y="4833108"/>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8"/>
            <p:cNvSpPr/>
            <p:nvPr/>
          </p:nvSpPr>
          <p:spPr>
            <a:xfrm flipH="1">
              <a:off x="5072849" y="2414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8"/>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8"/>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8"/>
            <p:cNvSpPr/>
            <p:nvPr/>
          </p:nvSpPr>
          <p:spPr>
            <a:xfrm flipH="1">
              <a:off x="311299" y="1357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8"/>
            <p:cNvSpPr/>
            <p:nvPr/>
          </p:nvSpPr>
          <p:spPr>
            <a:xfrm flipH="1">
              <a:off x="3108649" y="48622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8"/>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8"/>
            <p:cNvSpPr/>
            <p:nvPr/>
          </p:nvSpPr>
          <p:spPr>
            <a:xfrm rot="-891479" flipH="1">
              <a:off x="8713382" y="116503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8"/>
            <p:cNvSpPr/>
            <p:nvPr/>
          </p:nvSpPr>
          <p:spPr>
            <a:xfrm rot="-891479" flipH="1">
              <a:off x="4459407" y="47985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8"/>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8"/>
            <p:cNvSpPr/>
            <p:nvPr/>
          </p:nvSpPr>
          <p:spPr>
            <a:xfrm rot="1423345">
              <a:off x="8160698"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8"/>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8"/>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8"/>
            <p:cNvSpPr/>
            <p:nvPr/>
          </p:nvSpPr>
          <p:spPr>
            <a:xfrm flipH="1">
              <a:off x="1362449" y="25532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8"/>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8"/>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8"/>
            <p:cNvSpPr/>
            <p:nvPr/>
          </p:nvSpPr>
          <p:spPr>
            <a:xfrm rot="294686">
              <a:off x="5852552" y="609148"/>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8"/>
            <p:cNvSpPr/>
            <p:nvPr/>
          </p:nvSpPr>
          <p:spPr>
            <a:xfrm rot="1423345">
              <a:off x="8160698" y="415160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3" name="Google Shape;253;p8"/>
          <p:cNvSpPr txBox="1"/>
          <p:nvPr>
            <p:ph type="title"/>
          </p:nvPr>
        </p:nvSpPr>
        <p:spPr>
          <a:xfrm>
            <a:off x="4753450" y="1232250"/>
            <a:ext cx="3384300" cy="2679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2D154">
            <a:alpha val="90590"/>
          </a:srgbClr>
        </a:solidFill>
        <a:effectLst/>
      </p:bgPr>
    </p:bg>
    <p:spTree>
      <p:nvGrpSpPr>
        <p:cNvPr id="254" name="Shape 254"/>
        <p:cNvGrpSpPr/>
        <p:nvPr/>
      </p:nvGrpSpPr>
      <p:grpSpPr>
        <a:xfrm>
          <a:off x="0" y="0"/>
          <a:ext cx="0" cy="0"/>
          <a:chOff x="0" y="0"/>
          <a:chExt cx="0" cy="0"/>
        </a:xfrm>
      </p:grpSpPr>
      <p:grpSp>
        <p:nvGrpSpPr>
          <p:cNvPr id="255" name="Google Shape;255;p9"/>
          <p:cNvGrpSpPr/>
          <p:nvPr/>
        </p:nvGrpSpPr>
        <p:grpSpPr>
          <a:xfrm>
            <a:off x="311184" y="190222"/>
            <a:ext cx="8535888" cy="4663363"/>
            <a:chOff x="311184" y="190222"/>
            <a:chExt cx="8535888" cy="4663363"/>
          </a:xfrm>
        </p:grpSpPr>
        <p:grpSp>
          <p:nvGrpSpPr>
            <p:cNvPr id="256" name="Google Shape;256;p9"/>
            <p:cNvGrpSpPr/>
            <p:nvPr/>
          </p:nvGrpSpPr>
          <p:grpSpPr>
            <a:xfrm>
              <a:off x="785625" y="601210"/>
              <a:ext cx="7160382" cy="4052250"/>
              <a:chOff x="785625" y="601210"/>
              <a:chExt cx="7160382" cy="4052250"/>
            </a:xfrm>
          </p:grpSpPr>
          <p:grpSp>
            <p:nvGrpSpPr>
              <p:cNvPr id="257" name="Google Shape;257;p9"/>
              <p:cNvGrpSpPr/>
              <p:nvPr/>
            </p:nvGrpSpPr>
            <p:grpSpPr>
              <a:xfrm rot="-2700000">
                <a:off x="887944" y="753980"/>
                <a:ext cx="536330" cy="251640"/>
                <a:chOff x="4074250" y="4561525"/>
                <a:chExt cx="536335" cy="251643"/>
              </a:xfrm>
            </p:grpSpPr>
            <p:sp>
              <p:nvSpPr>
                <p:cNvPr id="258" name="Google Shape;258;p9"/>
                <p:cNvSpPr/>
                <p:nvPr/>
              </p:nvSpPr>
              <p:spPr>
                <a:xfrm>
                  <a:off x="4074250" y="4561525"/>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9" name="Google Shape;259;p9"/>
                <p:cNvGrpSpPr/>
                <p:nvPr/>
              </p:nvGrpSpPr>
              <p:grpSpPr>
                <a:xfrm>
                  <a:off x="4074250" y="4561525"/>
                  <a:ext cx="536335" cy="251643"/>
                  <a:chOff x="3628525" y="3917700"/>
                  <a:chExt cx="536335" cy="251643"/>
                </a:xfrm>
              </p:grpSpPr>
              <p:sp>
                <p:nvSpPr>
                  <p:cNvPr id="260" name="Google Shape;260;p9"/>
                  <p:cNvSpPr/>
                  <p:nvPr/>
                </p:nvSpPr>
                <p:spPr>
                  <a:xfrm>
                    <a:off x="3628525" y="3917700"/>
                    <a:ext cx="536335" cy="251643"/>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9"/>
                  <p:cNvSpPr/>
                  <p:nvPr/>
                </p:nvSpPr>
                <p:spPr>
                  <a:xfrm>
                    <a:off x="4115795" y="3936473"/>
                    <a:ext cx="32224" cy="48683"/>
                  </a:xfrm>
                  <a:custGeom>
                    <a:avLst/>
                    <a:gdLst/>
                    <a:ahLst/>
                    <a:cxnLst/>
                    <a:rect l="l" t="t" r="r" b="b"/>
                    <a:pathLst>
                      <a:path w="975" h="1473" extrusionOk="0">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2" name="Google Shape;262;p9"/>
              <p:cNvGrpSpPr/>
              <p:nvPr/>
            </p:nvGrpSpPr>
            <p:grpSpPr>
              <a:xfrm>
                <a:off x="785625" y="3991067"/>
                <a:ext cx="489575" cy="484382"/>
                <a:chOff x="7633294" y="3991069"/>
                <a:chExt cx="489575" cy="484382"/>
              </a:xfrm>
            </p:grpSpPr>
            <p:sp>
              <p:nvSpPr>
                <p:cNvPr id="263" name="Google Shape;263;p9"/>
                <p:cNvSpPr/>
                <p:nvPr/>
              </p:nvSpPr>
              <p:spPr>
                <a:xfrm rot="1423345">
                  <a:off x="7690873" y="405095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9"/>
                <p:cNvSpPr/>
                <p:nvPr/>
              </p:nvSpPr>
              <p:spPr>
                <a:xfrm rot="1423345">
                  <a:off x="7690873" y="4050956"/>
                  <a:ext cx="374417" cy="364608"/>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5" name="Google Shape;265;p9"/>
              <p:cNvSpPr/>
              <p:nvPr/>
            </p:nvSpPr>
            <p:spPr>
              <a:xfrm rot="762489">
                <a:off x="6085009" y="801733"/>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9"/>
              <p:cNvSpPr/>
              <p:nvPr/>
            </p:nvSpPr>
            <p:spPr>
              <a:xfrm>
                <a:off x="3096479" y="851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9"/>
              <p:cNvSpPr/>
              <p:nvPr/>
            </p:nvSpPr>
            <p:spPr>
              <a:xfrm>
                <a:off x="7627857" y="303537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9"/>
              <p:cNvSpPr/>
              <p:nvPr/>
            </p:nvSpPr>
            <p:spPr>
              <a:xfrm>
                <a:off x="5919207" y="4603508"/>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9"/>
              <p:cNvSpPr/>
              <p:nvPr/>
            </p:nvSpPr>
            <p:spPr>
              <a:xfrm>
                <a:off x="7243900" y="1426821"/>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9"/>
              <p:cNvSpPr/>
              <p:nvPr/>
            </p:nvSpPr>
            <p:spPr>
              <a:xfrm>
                <a:off x="3606004" y="43276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9"/>
              <p:cNvSpPr/>
              <p:nvPr/>
            </p:nvSpPr>
            <p:spPr>
              <a:xfrm rot="891479">
                <a:off x="2120167" y="8260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9"/>
              <p:cNvSpPr/>
              <p:nvPr/>
            </p:nvSpPr>
            <p:spPr>
              <a:xfrm rot="891479">
                <a:off x="7822092" y="21818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9"/>
              <p:cNvSpPr/>
              <p:nvPr/>
            </p:nvSpPr>
            <p:spPr>
              <a:xfrm>
                <a:off x="1703179" y="172528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9"/>
              <p:cNvSpPr/>
              <p:nvPr/>
            </p:nvSpPr>
            <p:spPr>
              <a:xfrm>
                <a:off x="7360650" y="3697934"/>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9"/>
              <p:cNvSpPr/>
              <p:nvPr/>
            </p:nvSpPr>
            <p:spPr>
              <a:xfrm rot="-1312728">
                <a:off x="1771533" y="3661904"/>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9"/>
              <p:cNvSpPr/>
              <p:nvPr/>
            </p:nvSpPr>
            <p:spPr>
              <a:xfrm rot="891479">
                <a:off x="1410742" y="26040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7" name="Google Shape;277;p9"/>
            <p:cNvGrpSpPr/>
            <p:nvPr/>
          </p:nvGrpSpPr>
          <p:grpSpPr>
            <a:xfrm>
              <a:off x="311184" y="190222"/>
              <a:ext cx="8535888" cy="4663363"/>
              <a:chOff x="311184" y="190222"/>
              <a:chExt cx="8535888" cy="4663363"/>
            </a:xfrm>
          </p:grpSpPr>
          <p:grpSp>
            <p:nvGrpSpPr>
              <p:cNvPr id="278" name="Google Shape;278;p9"/>
              <p:cNvGrpSpPr/>
              <p:nvPr/>
            </p:nvGrpSpPr>
            <p:grpSpPr>
              <a:xfrm rot="1597285" flipH="1">
                <a:off x="7784421" y="542529"/>
                <a:ext cx="249191" cy="305980"/>
                <a:chOff x="7843452" y="3947061"/>
                <a:chExt cx="249187" cy="305976"/>
              </a:xfrm>
            </p:grpSpPr>
            <p:sp>
              <p:nvSpPr>
                <p:cNvPr id="279" name="Google Shape;279;p9"/>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9"/>
                <p:cNvSpPr/>
                <p:nvPr/>
              </p:nvSpPr>
              <p:spPr>
                <a:xfrm rot="73943">
                  <a:off x="7846659" y="3949637"/>
                  <a:ext cx="242773" cy="300824"/>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9"/>
              <p:cNvGrpSpPr/>
              <p:nvPr/>
            </p:nvGrpSpPr>
            <p:grpSpPr>
              <a:xfrm rot="-891230" flipH="1">
                <a:off x="8341414" y="4442999"/>
                <a:ext cx="334244" cy="321000"/>
                <a:chOff x="4229550" y="13050"/>
                <a:chExt cx="428424" cy="411449"/>
              </a:xfrm>
            </p:grpSpPr>
            <p:sp>
              <p:nvSpPr>
                <p:cNvPr id="282" name="Google Shape;282;p9"/>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9"/>
                <p:cNvSpPr/>
                <p:nvPr/>
              </p:nvSpPr>
              <p:spPr>
                <a:xfrm>
                  <a:off x="4229550" y="13050"/>
                  <a:ext cx="428424" cy="411449"/>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 name="Google Shape;284;p9"/>
              <p:cNvSpPr/>
              <p:nvPr/>
            </p:nvSpPr>
            <p:spPr>
              <a:xfrm flipH="1">
                <a:off x="875414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9"/>
              <p:cNvSpPr/>
              <p:nvPr/>
            </p:nvSpPr>
            <p:spPr>
              <a:xfrm flipH="1">
                <a:off x="1397030" y="4670809"/>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9"/>
              <p:cNvSpPr/>
              <p:nvPr/>
            </p:nvSpPr>
            <p:spPr>
              <a:xfrm flipH="1">
                <a:off x="429696" y="13203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9"/>
              <p:cNvSpPr/>
              <p:nvPr/>
            </p:nvSpPr>
            <p:spPr>
              <a:xfrm rot="-142742" flipH="1">
                <a:off x="364203" y="392930"/>
                <a:ext cx="187207" cy="182364"/>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9"/>
              <p:cNvSpPr/>
              <p:nvPr/>
            </p:nvSpPr>
            <p:spPr>
              <a:xfrm flipH="1">
                <a:off x="865963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9"/>
              <p:cNvSpPr/>
              <p:nvPr/>
            </p:nvSpPr>
            <p:spPr>
              <a:xfrm flipH="1">
                <a:off x="311184" y="32300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9"/>
              <p:cNvSpPr/>
              <p:nvPr/>
            </p:nvSpPr>
            <p:spPr>
              <a:xfrm rot="-891479" flipH="1">
                <a:off x="8570767" y="34313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9"/>
              <p:cNvSpPr/>
              <p:nvPr/>
            </p:nvSpPr>
            <p:spPr>
              <a:xfrm rot="-891479" flipH="1">
                <a:off x="4530255"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9"/>
              <p:cNvSpPr/>
              <p:nvPr/>
            </p:nvSpPr>
            <p:spPr>
              <a:xfrm rot="-891479" flipH="1">
                <a:off x="7212367" y="44495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9"/>
              <p:cNvSpPr/>
              <p:nvPr/>
            </p:nvSpPr>
            <p:spPr>
              <a:xfrm rot="-891479" flipH="1">
                <a:off x="401805" y="470841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9"/>
              <p:cNvSpPr/>
              <p:nvPr/>
            </p:nvSpPr>
            <p:spPr>
              <a:xfrm rot="-891479" flipH="1">
                <a:off x="397911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9"/>
              <p:cNvSpPr/>
              <p:nvPr/>
            </p:nvSpPr>
            <p:spPr>
              <a:xfrm rot="-891479" flipH="1">
                <a:off x="6809092" y="311261"/>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9"/>
              <p:cNvSpPr/>
              <p:nvPr/>
            </p:nvSpPr>
            <p:spPr>
              <a:xfrm rot="-142347" flipH="1">
                <a:off x="5362251" y="279464"/>
                <a:ext cx="175720" cy="171180"/>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9"/>
              <p:cNvSpPr/>
              <p:nvPr/>
            </p:nvSpPr>
            <p:spPr>
              <a:xfrm rot="2700000" flipH="1">
                <a:off x="675857" y="2052597"/>
                <a:ext cx="116799" cy="113753"/>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9"/>
              <p:cNvSpPr/>
              <p:nvPr/>
            </p:nvSpPr>
            <p:spPr>
              <a:xfrm rot="-294686" flipH="1">
                <a:off x="6212641" y="4677910"/>
                <a:ext cx="173088" cy="168576"/>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9"/>
              <p:cNvSpPr/>
              <p:nvPr/>
            </p:nvSpPr>
            <p:spPr>
              <a:xfrm rot="1149162" flipH="1">
                <a:off x="2806681" y="4671407"/>
                <a:ext cx="141426" cy="13774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0" name="Google Shape;300;p9"/>
              <p:cNvGrpSpPr/>
              <p:nvPr/>
            </p:nvGrpSpPr>
            <p:grpSpPr>
              <a:xfrm rot="906357" flipH="1">
                <a:off x="8720439" y="1220224"/>
                <a:ext cx="117420" cy="86276"/>
                <a:chOff x="1876650" y="684500"/>
                <a:chExt cx="405300" cy="297800"/>
              </a:xfrm>
            </p:grpSpPr>
            <p:sp>
              <p:nvSpPr>
                <p:cNvPr id="301" name="Google Shape;301;p9"/>
                <p:cNvSpPr/>
                <p:nvPr/>
              </p:nvSpPr>
              <p:spPr>
                <a:xfrm>
                  <a:off x="1876650" y="792400"/>
                  <a:ext cx="4053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9"/>
                <p:cNvSpPr/>
                <p:nvPr/>
              </p:nvSpPr>
              <p:spPr>
                <a:xfrm>
                  <a:off x="18766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9"/>
                <p:cNvSpPr/>
                <p:nvPr/>
              </p:nvSpPr>
              <p:spPr>
                <a:xfrm flipH="1">
                  <a:off x="2119050" y="684500"/>
                  <a:ext cx="162900" cy="135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9"/>
                <p:cNvSpPr/>
                <p:nvPr/>
              </p:nvSpPr>
              <p:spPr>
                <a:xfrm>
                  <a:off x="1953425" y="684500"/>
                  <a:ext cx="251700" cy="1683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5" name="Google Shape;305;p9"/>
              <p:cNvSpPr/>
              <p:nvPr/>
            </p:nvSpPr>
            <p:spPr>
              <a:xfrm flipH="1">
                <a:off x="1373834" y="2797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9"/>
              <p:cNvSpPr/>
              <p:nvPr/>
            </p:nvSpPr>
            <p:spPr>
              <a:xfrm flipH="1">
                <a:off x="2673715" y="19022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07" name="Google Shape;307;p9"/>
          <p:cNvSpPr txBox="1"/>
          <p:nvPr>
            <p:ph type="title"/>
          </p:nvPr>
        </p:nvSpPr>
        <p:spPr>
          <a:xfrm>
            <a:off x="2467200" y="1539900"/>
            <a:ext cx="4209600" cy="1391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1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08" name="Google Shape;308;p9"/>
          <p:cNvSpPr txBox="1"/>
          <p:nvPr>
            <p:ph type="subTitle" idx="1"/>
          </p:nvPr>
        </p:nvSpPr>
        <p:spPr>
          <a:xfrm>
            <a:off x="2244075" y="3035375"/>
            <a:ext cx="4656000" cy="90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63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9" name="Shape 309"/>
        <p:cNvGrpSpPr/>
        <p:nvPr/>
      </p:nvGrpSpPr>
      <p:grpSpPr>
        <a:xfrm>
          <a:off x="0" y="0"/>
          <a:ext cx="0" cy="0"/>
          <a:chOff x="0" y="0"/>
          <a:chExt cx="0" cy="0"/>
        </a:xfrm>
      </p:grpSpPr>
      <p:sp>
        <p:nvSpPr>
          <p:cNvPr id="310" name="Google Shape;310;p10"/>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0"/>
          <p:cNvSpPr/>
          <p:nvPr/>
        </p:nvSpPr>
        <p:spPr>
          <a:xfrm>
            <a:off x="266774" y="4657633"/>
            <a:ext cx="263849" cy="25609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2" name="Google Shape;312;p10"/>
          <p:cNvGrpSpPr/>
          <p:nvPr/>
        </p:nvGrpSpPr>
        <p:grpSpPr>
          <a:xfrm>
            <a:off x="5488918" y="749972"/>
            <a:ext cx="410038" cy="394436"/>
            <a:chOff x="5770643" y="759472"/>
            <a:chExt cx="410038" cy="394436"/>
          </a:xfrm>
        </p:grpSpPr>
        <p:sp>
          <p:nvSpPr>
            <p:cNvPr id="313" name="Google Shape;313;p10"/>
            <p:cNvSpPr/>
            <p:nvPr/>
          </p:nvSpPr>
          <p:spPr>
            <a:xfrm rot="3599991">
              <a:off x="5839089" y="798804"/>
              <a:ext cx="273145" cy="315771"/>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0"/>
            <p:cNvSpPr/>
            <p:nvPr/>
          </p:nvSpPr>
          <p:spPr>
            <a:xfrm rot="3714744">
              <a:off x="5839096" y="798803"/>
              <a:ext cx="273137" cy="315762"/>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5" name="Google Shape;315;p10"/>
          <p:cNvSpPr/>
          <p:nvPr/>
        </p:nvSpPr>
        <p:spPr>
          <a:xfrm rot="-763112" flipH="1">
            <a:off x="2718327" y="806744"/>
            <a:ext cx="53664" cy="66525"/>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0"/>
          <p:cNvSpPr/>
          <p:nvPr/>
        </p:nvSpPr>
        <p:spPr>
          <a:xfrm flipH="1">
            <a:off x="52086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0"/>
          <p:cNvSpPr/>
          <p:nvPr/>
        </p:nvSpPr>
        <p:spPr>
          <a:xfrm flipH="1">
            <a:off x="2374745" y="282821"/>
            <a:ext cx="49918" cy="49953"/>
          </a:xfrm>
          <a:custGeom>
            <a:avLst/>
            <a:gdLst/>
            <a:ahLst/>
            <a:cxnLst/>
            <a:rect l="l" t="t" r="r" b="b"/>
            <a:pathLst>
              <a:path w="1458" h="1459" extrusionOk="0">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0"/>
          <p:cNvSpPr/>
          <p:nvPr/>
        </p:nvSpPr>
        <p:spPr>
          <a:xfrm flipH="1">
            <a:off x="8744480" y="2190972"/>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0"/>
          <p:cNvSpPr/>
          <p:nvPr/>
        </p:nvSpPr>
        <p:spPr>
          <a:xfrm rot="2318409">
            <a:off x="7526511" y="408105"/>
            <a:ext cx="277104" cy="130026"/>
          </a:xfrm>
          <a:custGeom>
            <a:avLst/>
            <a:gdLst/>
            <a:ahLst/>
            <a:cxnLst/>
            <a:rect l="l" t="t" r="r" b="b"/>
            <a:pathLst>
              <a:path w="16228" h="7614" extrusionOk="0">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0"/>
          <p:cNvSpPr/>
          <p:nvPr/>
        </p:nvSpPr>
        <p:spPr>
          <a:xfrm flipH="1">
            <a:off x="6258555" y="4848796"/>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0"/>
          <p:cNvSpPr/>
          <p:nvPr/>
        </p:nvSpPr>
        <p:spPr>
          <a:xfrm flipH="1">
            <a:off x="530624" y="123035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0"/>
          <p:cNvSpPr/>
          <p:nvPr/>
        </p:nvSpPr>
        <p:spPr>
          <a:xfrm flipH="1">
            <a:off x="8741274" y="241438"/>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0"/>
          <p:cNvSpPr/>
          <p:nvPr/>
        </p:nvSpPr>
        <p:spPr>
          <a:xfrm flipH="1">
            <a:off x="6777799" y="11742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0"/>
          <p:cNvSpPr/>
          <p:nvPr/>
        </p:nvSpPr>
        <p:spPr>
          <a:xfrm flipH="1">
            <a:off x="311299" y="3484700"/>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0"/>
          <p:cNvSpPr/>
          <p:nvPr/>
        </p:nvSpPr>
        <p:spPr>
          <a:xfrm rot="-891479" flipH="1">
            <a:off x="3509795"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0"/>
          <p:cNvSpPr/>
          <p:nvPr/>
        </p:nvSpPr>
        <p:spPr>
          <a:xfrm rot="-891479" flipH="1">
            <a:off x="7528157" y="47985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0"/>
          <p:cNvSpPr/>
          <p:nvPr/>
        </p:nvSpPr>
        <p:spPr>
          <a:xfrm rot="-891479" flipH="1">
            <a:off x="305957" y="21969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0"/>
          <p:cNvSpPr/>
          <p:nvPr/>
        </p:nvSpPr>
        <p:spPr>
          <a:xfrm rot="-891479" flipH="1">
            <a:off x="305907" y="25399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0"/>
          <p:cNvSpPr/>
          <p:nvPr/>
        </p:nvSpPr>
        <p:spPr>
          <a:xfrm rot="-891479" flipH="1">
            <a:off x="6749907" y="215686"/>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0"/>
          <p:cNvSpPr/>
          <p:nvPr/>
        </p:nvSpPr>
        <p:spPr>
          <a:xfrm flipH="1">
            <a:off x="1362449" y="445075"/>
            <a:ext cx="56218" cy="56081"/>
          </a:xfrm>
          <a:custGeom>
            <a:avLst/>
            <a:gdLst/>
            <a:ahLst/>
            <a:cxnLst/>
            <a:rect l="l" t="t" r="r" b="b"/>
            <a:pathLst>
              <a:path w="1642" h="1638" extrusionOk="0">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0"/>
          <p:cNvSpPr/>
          <p:nvPr/>
        </p:nvSpPr>
        <p:spPr>
          <a:xfrm flipH="1">
            <a:off x="8613380" y="4848809"/>
            <a:ext cx="49816" cy="49953"/>
          </a:xfrm>
          <a:custGeom>
            <a:avLst/>
            <a:gdLst/>
            <a:ahLst/>
            <a:cxnLst/>
            <a:rect l="l" t="t" r="r" b="b"/>
            <a:pathLst>
              <a:path w="1455" h="1459" extrusionOk="0">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0"/>
          <p:cNvSpPr/>
          <p:nvPr/>
        </p:nvSpPr>
        <p:spPr>
          <a:xfrm rot="1312728" flipH="1">
            <a:off x="8670071" y="3739029"/>
            <a:ext cx="62267" cy="77141"/>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0"/>
          <p:cNvSpPr/>
          <p:nvPr/>
        </p:nvSpPr>
        <p:spPr>
          <a:xfrm rot="294298">
            <a:off x="4219401" y="597168"/>
            <a:ext cx="150594" cy="146632"/>
          </a:xfrm>
          <a:custGeom>
            <a:avLst/>
            <a:gdLst/>
            <a:ahLst/>
            <a:cxnLst/>
            <a:rect l="l" t="t" r="r" b="b"/>
            <a:pathLst>
              <a:path w="18072" h="17596" extrusionOk="0">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0"/>
          <p:cNvSpPr/>
          <p:nvPr/>
        </p:nvSpPr>
        <p:spPr>
          <a:xfrm rot="-891479" flipH="1">
            <a:off x="5365007" y="4076949"/>
            <a:ext cx="111997" cy="107576"/>
          </a:xfrm>
          <a:custGeom>
            <a:avLst/>
            <a:gdLst/>
            <a:ahLst/>
            <a:cxnLst/>
            <a:rect l="l" t="t" r="r" b="b"/>
            <a:pathLst>
              <a:path w="3609" h="3466" extrusionOk="0">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0"/>
          <p:cNvSpPr/>
          <p:nvPr/>
        </p:nvSpPr>
        <p:spPr>
          <a:xfrm rot="-762489" flipH="1">
            <a:off x="6488508" y="3977033"/>
            <a:ext cx="126004" cy="156133"/>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0"/>
          <p:cNvSpPr txBox="1"/>
          <p:nvPr>
            <p:ph type="body" idx="1"/>
          </p:nvPr>
        </p:nvSpPr>
        <p:spPr>
          <a:xfrm>
            <a:off x="649250" y="2446325"/>
            <a:ext cx="4013100" cy="2265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sz="5000" b="1">
                <a:solidFill>
                  <a:schemeClr val="dk1"/>
                </a:solidFill>
                <a:latin typeface="Neucha" panose="02000506050000020004"/>
                <a:ea typeface="Neucha" panose="02000506050000020004"/>
                <a:cs typeface="Neucha" panose="02000506050000020004"/>
                <a:sym typeface="Neucha" panose="02000506050000020004"/>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6DCC">
            <a:alpha val="20090"/>
          </a:srgbClr>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1pPr>
            <a:lvl2pPr lvl="1">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2pPr>
            <a:lvl3pPr lvl="2">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3pPr>
            <a:lvl4pPr lvl="3">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4pPr>
            <a:lvl5pPr lvl="4">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5pPr>
            <a:lvl6pPr lvl="5">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6pPr>
            <a:lvl7pPr lvl="6">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7pPr>
            <a:lvl8pPr lvl="7">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8pPr>
            <a:lvl9pPr lvl="8">
              <a:spcBef>
                <a:spcPts val="0"/>
              </a:spcBef>
              <a:spcAft>
                <a:spcPts val="0"/>
              </a:spcAft>
              <a:buClr>
                <a:schemeClr val="dk1"/>
              </a:buClr>
              <a:buSzPts val="2800"/>
              <a:buFont typeface="Neucha" panose="02000506050000020004"/>
              <a:buNone/>
              <a:defRPr sz="2800" b="1">
                <a:solidFill>
                  <a:schemeClr val="dk1"/>
                </a:solidFill>
                <a:latin typeface="Neucha" panose="02000506050000020004"/>
                <a:ea typeface="Neucha" panose="02000506050000020004"/>
                <a:cs typeface="Neucha" panose="02000506050000020004"/>
                <a:sym typeface="Neucha" panose="0200050605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6DCC">
            <a:alpha val="20000"/>
          </a:srgbClr>
        </a:solidFill>
        <a:effectLst/>
      </p:bgPr>
    </p:bg>
    <p:spTree>
      <p:nvGrpSpPr>
        <p:cNvPr id="862" name="Shape 862"/>
        <p:cNvGrpSpPr/>
        <p:nvPr/>
      </p:nvGrpSpPr>
      <p:grpSpPr>
        <a:xfrm>
          <a:off x="0" y="0"/>
          <a:ext cx="0" cy="0"/>
          <a:chOff x="0" y="0"/>
          <a:chExt cx="0" cy="0"/>
        </a:xfrm>
      </p:grpSpPr>
      <p:sp>
        <p:nvSpPr>
          <p:cNvPr id="863" name="Google Shape;863;p28"/>
          <p:cNvSpPr txBox="1"/>
          <p:nvPr>
            <p:ph type="ctrTitle"/>
          </p:nvPr>
        </p:nvSpPr>
        <p:spPr>
          <a:xfrm>
            <a:off x="720000" y="540000"/>
            <a:ext cx="5067300" cy="30027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altLang="en-GB" sz="5400">
                <a:latin typeface="+mj-lt"/>
                <a:cs typeface="+mj-lt"/>
              </a:rPr>
              <a:t>BÁO CÁO </a:t>
            </a:r>
            <a:br>
              <a:rPr lang="en-US" altLang="en-GB" sz="5400">
                <a:latin typeface="+mj-lt"/>
                <a:cs typeface="+mj-lt"/>
              </a:rPr>
            </a:br>
            <a:r>
              <a:rPr lang="en-US" altLang="en-GB" sz="5400">
                <a:latin typeface="+mj-lt"/>
                <a:cs typeface="+mj-lt"/>
              </a:rPr>
              <a:t>KẾT THÚC MÔN</a:t>
            </a:r>
            <a:endParaRPr lang="en-US" altLang="en-GB" sz="5400">
              <a:latin typeface="+mj-lt"/>
              <a:cs typeface="+mj-lt"/>
            </a:endParaRPr>
          </a:p>
        </p:txBody>
      </p:sp>
      <p:sp>
        <p:nvSpPr>
          <p:cNvPr id="864" name="Google Shape;864;p28"/>
          <p:cNvSpPr txBox="1"/>
          <p:nvPr>
            <p:ph type="subTitle" idx="1"/>
          </p:nvPr>
        </p:nvSpPr>
        <p:spPr>
          <a:xfrm>
            <a:off x="751750" y="3723760"/>
            <a:ext cx="5229900" cy="792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US" altLang="en-GB">
                <a:latin typeface="Raleway Medium"/>
                <a:ea typeface="Raleway Medium"/>
                <a:cs typeface="Raleway Medium"/>
                <a:sym typeface="Raleway Medium"/>
              </a:rPr>
              <a:t>NHÓM 2</a:t>
            </a:r>
            <a:endParaRPr lang="en-US" altLang="en-GB">
              <a:latin typeface="Raleway Medium"/>
              <a:ea typeface="Raleway Medium"/>
              <a:cs typeface="Raleway Medium"/>
              <a:sym typeface="Raleway Medium"/>
            </a:endParaRPr>
          </a:p>
        </p:txBody>
      </p:sp>
      <p:grpSp>
        <p:nvGrpSpPr>
          <p:cNvPr id="865" name="Google Shape;865;p28"/>
          <p:cNvGrpSpPr/>
          <p:nvPr/>
        </p:nvGrpSpPr>
        <p:grpSpPr>
          <a:xfrm>
            <a:off x="5745737" y="878758"/>
            <a:ext cx="2706577" cy="3682355"/>
            <a:chOff x="5222901" y="582227"/>
            <a:chExt cx="3142432" cy="4275346"/>
          </a:xfrm>
        </p:grpSpPr>
        <p:grpSp>
          <p:nvGrpSpPr>
            <p:cNvPr id="866" name="Google Shape;866;p28"/>
            <p:cNvGrpSpPr/>
            <p:nvPr/>
          </p:nvGrpSpPr>
          <p:grpSpPr>
            <a:xfrm>
              <a:off x="5222901" y="587804"/>
              <a:ext cx="3142432" cy="4264194"/>
              <a:chOff x="5222901" y="593379"/>
              <a:chExt cx="3142432" cy="4264194"/>
            </a:xfrm>
          </p:grpSpPr>
          <p:sp>
            <p:nvSpPr>
              <p:cNvPr id="867" name="Google Shape;867;p28"/>
              <p:cNvSpPr/>
              <p:nvPr/>
            </p:nvSpPr>
            <p:spPr>
              <a:xfrm>
                <a:off x="7392473" y="1982698"/>
                <a:ext cx="440321" cy="567611"/>
              </a:xfrm>
              <a:custGeom>
                <a:avLst/>
                <a:gdLst/>
                <a:ahLst/>
                <a:cxnLst/>
                <a:rect l="l" t="t" r="r" b="b"/>
                <a:pathLst>
                  <a:path w="4580" h="5904" extrusionOk="0">
                    <a:moveTo>
                      <a:pt x="772" y="1"/>
                    </a:moveTo>
                    <a:cubicBezTo>
                      <a:pt x="772" y="1"/>
                      <a:pt x="766" y="33"/>
                      <a:pt x="752" y="99"/>
                    </a:cubicBezTo>
                    <a:cubicBezTo>
                      <a:pt x="632" y="762"/>
                      <a:pt x="1" y="4507"/>
                      <a:pt x="948" y="5605"/>
                    </a:cubicBezTo>
                    <a:cubicBezTo>
                      <a:pt x="1069" y="5746"/>
                      <a:pt x="1220" y="5844"/>
                      <a:pt x="1400" y="5887"/>
                    </a:cubicBezTo>
                    <a:cubicBezTo>
                      <a:pt x="1453" y="5898"/>
                      <a:pt x="1507" y="5904"/>
                      <a:pt x="1560" y="5904"/>
                    </a:cubicBezTo>
                    <a:cubicBezTo>
                      <a:pt x="1628" y="5904"/>
                      <a:pt x="1695" y="5895"/>
                      <a:pt x="1763" y="5876"/>
                    </a:cubicBezTo>
                    <a:cubicBezTo>
                      <a:pt x="2069" y="5798"/>
                      <a:pt x="2374" y="5540"/>
                      <a:pt x="2668" y="5190"/>
                    </a:cubicBezTo>
                    <a:cubicBezTo>
                      <a:pt x="2720" y="5125"/>
                      <a:pt x="2772" y="5056"/>
                      <a:pt x="2825" y="4988"/>
                    </a:cubicBezTo>
                    <a:cubicBezTo>
                      <a:pt x="3805" y="3668"/>
                      <a:pt x="4579" y="1396"/>
                      <a:pt x="4579" y="1396"/>
                    </a:cubicBezTo>
                    <a:lnTo>
                      <a:pt x="4563" y="1389"/>
                    </a:lnTo>
                    <a:lnTo>
                      <a:pt x="4393" y="1327"/>
                    </a:lnTo>
                    <a:lnTo>
                      <a:pt x="1099" y="122"/>
                    </a:lnTo>
                    <a:lnTo>
                      <a:pt x="772" y="1"/>
                    </a:lnTo>
                    <a:close/>
                  </a:path>
                </a:pathLst>
              </a:custGeom>
              <a:solidFill>
                <a:schemeClr val="accen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a:off x="7464771" y="1982698"/>
                <a:ext cx="204298" cy="499063"/>
              </a:xfrm>
              <a:custGeom>
                <a:avLst/>
                <a:gdLst/>
                <a:ahLst/>
                <a:cxnLst/>
                <a:rect l="l" t="t" r="r" b="b"/>
                <a:pathLst>
                  <a:path w="2125" h="5191" extrusionOk="0">
                    <a:moveTo>
                      <a:pt x="20" y="1"/>
                    </a:moveTo>
                    <a:cubicBezTo>
                      <a:pt x="20" y="1"/>
                      <a:pt x="14" y="33"/>
                      <a:pt x="0" y="99"/>
                    </a:cubicBezTo>
                    <a:cubicBezTo>
                      <a:pt x="196" y="118"/>
                      <a:pt x="376" y="321"/>
                      <a:pt x="435" y="393"/>
                    </a:cubicBezTo>
                    <a:cubicBezTo>
                      <a:pt x="925" y="1004"/>
                      <a:pt x="1124" y="1857"/>
                      <a:pt x="952" y="2621"/>
                    </a:cubicBezTo>
                    <a:cubicBezTo>
                      <a:pt x="945" y="2654"/>
                      <a:pt x="964" y="2690"/>
                      <a:pt x="1000" y="2700"/>
                    </a:cubicBezTo>
                    <a:cubicBezTo>
                      <a:pt x="1288" y="2766"/>
                      <a:pt x="1517" y="3001"/>
                      <a:pt x="1700" y="3419"/>
                    </a:cubicBezTo>
                    <a:cubicBezTo>
                      <a:pt x="1942" y="3974"/>
                      <a:pt x="2011" y="4596"/>
                      <a:pt x="1916" y="5190"/>
                    </a:cubicBezTo>
                    <a:cubicBezTo>
                      <a:pt x="1968" y="5125"/>
                      <a:pt x="2020" y="5056"/>
                      <a:pt x="2073" y="4988"/>
                    </a:cubicBezTo>
                    <a:cubicBezTo>
                      <a:pt x="2124" y="4439"/>
                      <a:pt x="2040" y="3876"/>
                      <a:pt x="1818" y="3366"/>
                    </a:cubicBezTo>
                    <a:cubicBezTo>
                      <a:pt x="1749" y="3200"/>
                      <a:pt x="1667" y="3060"/>
                      <a:pt x="1579" y="2945"/>
                    </a:cubicBezTo>
                    <a:cubicBezTo>
                      <a:pt x="1550" y="2909"/>
                      <a:pt x="1520" y="2876"/>
                      <a:pt x="1491" y="2844"/>
                    </a:cubicBezTo>
                    <a:cubicBezTo>
                      <a:pt x="1373" y="2719"/>
                      <a:pt x="1239" y="2635"/>
                      <a:pt x="1092" y="2589"/>
                    </a:cubicBezTo>
                    <a:cubicBezTo>
                      <a:pt x="1131" y="2399"/>
                      <a:pt x="1148" y="2206"/>
                      <a:pt x="1144" y="2013"/>
                    </a:cubicBezTo>
                    <a:lnTo>
                      <a:pt x="1144" y="2010"/>
                    </a:lnTo>
                    <a:cubicBezTo>
                      <a:pt x="1144" y="1906"/>
                      <a:pt x="1138" y="1805"/>
                      <a:pt x="1121" y="1703"/>
                    </a:cubicBezTo>
                    <a:lnTo>
                      <a:pt x="1121" y="1700"/>
                    </a:lnTo>
                    <a:cubicBezTo>
                      <a:pt x="1059" y="1197"/>
                      <a:pt x="857" y="713"/>
                      <a:pt x="536" y="311"/>
                    </a:cubicBezTo>
                    <a:cubicBezTo>
                      <a:pt x="477" y="236"/>
                      <a:pt x="412" y="173"/>
                      <a:pt x="347" y="122"/>
                    </a:cubicBezTo>
                    <a:lnTo>
                      <a:pt x="20" y="1"/>
                    </a:ln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a:off x="7602635" y="2110276"/>
                <a:ext cx="228525" cy="160458"/>
              </a:xfrm>
              <a:custGeom>
                <a:avLst/>
                <a:gdLst/>
                <a:ahLst/>
                <a:cxnLst/>
                <a:rect l="l" t="t" r="r" b="b"/>
                <a:pathLst>
                  <a:path w="2377" h="1669" extrusionOk="0">
                    <a:moveTo>
                      <a:pt x="2207" y="0"/>
                    </a:moveTo>
                    <a:cubicBezTo>
                      <a:pt x="1773" y="239"/>
                      <a:pt x="1407" y="621"/>
                      <a:pt x="1200" y="1075"/>
                    </a:cubicBezTo>
                    <a:cubicBezTo>
                      <a:pt x="1165" y="1069"/>
                      <a:pt x="1122" y="1062"/>
                      <a:pt x="1083" y="1059"/>
                    </a:cubicBezTo>
                    <a:cubicBezTo>
                      <a:pt x="1058" y="1055"/>
                      <a:pt x="1032" y="1054"/>
                      <a:pt x="1006" y="1054"/>
                    </a:cubicBezTo>
                    <a:cubicBezTo>
                      <a:pt x="987" y="1054"/>
                      <a:pt x="968" y="1055"/>
                      <a:pt x="949" y="1056"/>
                    </a:cubicBezTo>
                    <a:cubicBezTo>
                      <a:pt x="603" y="1066"/>
                      <a:pt x="263" y="1235"/>
                      <a:pt x="57" y="1517"/>
                    </a:cubicBezTo>
                    <a:cubicBezTo>
                      <a:pt x="43" y="1533"/>
                      <a:pt x="34" y="1549"/>
                      <a:pt x="21" y="1566"/>
                    </a:cubicBezTo>
                    <a:cubicBezTo>
                      <a:pt x="1" y="1595"/>
                      <a:pt x="11" y="1638"/>
                      <a:pt x="40" y="1657"/>
                    </a:cubicBezTo>
                    <a:cubicBezTo>
                      <a:pt x="50" y="1665"/>
                      <a:pt x="62" y="1668"/>
                      <a:pt x="74" y="1668"/>
                    </a:cubicBezTo>
                    <a:cubicBezTo>
                      <a:pt x="78" y="1668"/>
                      <a:pt x="82" y="1668"/>
                      <a:pt x="86" y="1667"/>
                    </a:cubicBezTo>
                    <a:cubicBezTo>
                      <a:pt x="102" y="1664"/>
                      <a:pt x="122" y="1654"/>
                      <a:pt x="132" y="1638"/>
                    </a:cubicBezTo>
                    <a:cubicBezTo>
                      <a:pt x="135" y="1631"/>
                      <a:pt x="138" y="1625"/>
                      <a:pt x="145" y="1618"/>
                    </a:cubicBezTo>
                    <a:cubicBezTo>
                      <a:pt x="331" y="1348"/>
                      <a:pt x="656" y="1185"/>
                      <a:pt x="983" y="1185"/>
                    </a:cubicBezTo>
                    <a:cubicBezTo>
                      <a:pt x="1064" y="1185"/>
                      <a:pt x="1145" y="1195"/>
                      <a:pt x="1224" y="1216"/>
                    </a:cubicBezTo>
                    <a:cubicBezTo>
                      <a:pt x="1229" y="1217"/>
                      <a:pt x="1234" y="1217"/>
                      <a:pt x="1239" y="1217"/>
                    </a:cubicBezTo>
                    <a:cubicBezTo>
                      <a:pt x="1266" y="1217"/>
                      <a:pt x="1291" y="1202"/>
                      <a:pt x="1302" y="1177"/>
                    </a:cubicBezTo>
                    <a:cubicBezTo>
                      <a:pt x="1505" y="690"/>
                      <a:pt x="1900" y="291"/>
                      <a:pt x="2377" y="62"/>
                    </a:cubicBezTo>
                    <a:lnTo>
                      <a:pt x="2207" y="0"/>
                    </a:ln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a:off x="7565622" y="2088452"/>
                <a:ext cx="155362" cy="129789"/>
              </a:xfrm>
              <a:custGeom>
                <a:avLst/>
                <a:gdLst/>
                <a:ahLst/>
                <a:cxnLst/>
                <a:rect l="l" t="t" r="r" b="b"/>
                <a:pathLst>
                  <a:path w="1616" h="1350" extrusionOk="0">
                    <a:moveTo>
                      <a:pt x="608" y="0"/>
                    </a:moveTo>
                    <a:cubicBezTo>
                      <a:pt x="500" y="0"/>
                      <a:pt x="393" y="78"/>
                      <a:pt x="321" y="168"/>
                    </a:cubicBezTo>
                    <a:cubicBezTo>
                      <a:pt x="164" y="361"/>
                      <a:pt x="53" y="593"/>
                      <a:pt x="7" y="838"/>
                    </a:cubicBezTo>
                    <a:cubicBezTo>
                      <a:pt x="1" y="874"/>
                      <a:pt x="24" y="907"/>
                      <a:pt x="60" y="917"/>
                    </a:cubicBezTo>
                    <a:cubicBezTo>
                      <a:pt x="64" y="917"/>
                      <a:pt x="68" y="918"/>
                      <a:pt x="73" y="918"/>
                    </a:cubicBezTo>
                    <a:cubicBezTo>
                      <a:pt x="103" y="918"/>
                      <a:pt x="129" y="896"/>
                      <a:pt x="134" y="865"/>
                    </a:cubicBezTo>
                    <a:cubicBezTo>
                      <a:pt x="177" y="639"/>
                      <a:pt x="279" y="426"/>
                      <a:pt x="422" y="250"/>
                    </a:cubicBezTo>
                    <a:cubicBezTo>
                      <a:pt x="463" y="201"/>
                      <a:pt x="539" y="133"/>
                      <a:pt x="605" y="133"/>
                    </a:cubicBezTo>
                    <a:cubicBezTo>
                      <a:pt x="619" y="133"/>
                      <a:pt x="632" y="136"/>
                      <a:pt x="644" y="142"/>
                    </a:cubicBezTo>
                    <a:cubicBezTo>
                      <a:pt x="683" y="162"/>
                      <a:pt x="710" y="215"/>
                      <a:pt x="722" y="296"/>
                    </a:cubicBezTo>
                    <a:cubicBezTo>
                      <a:pt x="759" y="524"/>
                      <a:pt x="719" y="764"/>
                      <a:pt x="618" y="969"/>
                    </a:cubicBezTo>
                    <a:cubicBezTo>
                      <a:pt x="602" y="999"/>
                      <a:pt x="612" y="1034"/>
                      <a:pt x="641" y="1054"/>
                    </a:cubicBezTo>
                    <a:cubicBezTo>
                      <a:pt x="652" y="1060"/>
                      <a:pt x="664" y="1063"/>
                      <a:pt x="677" y="1063"/>
                    </a:cubicBezTo>
                    <a:cubicBezTo>
                      <a:pt x="697" y="1063"/>
                      <a:pt x="717" y="1054"/>
                      <a:pt x="730" y="1038"/>
                    </a:cubicBezTo>
                    <a:cubicBezTo>
                      <a:pt x="824" y="907"/>
                      <a:pt x="968" y="717"/>
                      <a:pt x="1122" y="587"/>
                    </a:cubicBezTo>
                    <a:cubicBezTo>
                      <a:pt x="1161" y="553"/>
                      <a:pt x="1243" y="488"/>
                      <a:pt x="1317" y="488"/>
                    </a:cubicBezTo>
                    <a:cubicBezTo>
                      <a:pt x="1335" y="488"/>
                      <a:pt x="1353" y="492"/>
                      <a:pt x="1370" y="502"/>
                    </a:cubicBezTo>
                    <a:cubicBezTo>
                      <a:pt x="1403" y="521"/>
                      <a:pt x="1428" y="568"/>
                      <a:pt x="1442" y="646"/>
                    </a:cubicBezTo>
                    <a:cubicBezTo>
                      <a:pt x="1481" y="848"/>
                      <a:pt x="1442" y="1070"/>
                      <a:pt x="1341" y="1254"/>
                    </a:cubicBezTo>
                    <a:cubicBezTo>
                      <a:pt x="1321" y="1283"/>
                      <a:pt x="1334" y="1322"/>
                      <a:pt x="1363" y="1342"/>
                    </a:cubicBezTo>
                    <a:cubicBezTo>
                      <a:pt x="1373" y="1346"/>
                      <a:pt x="1384" y="1350"/>
                      <a:pt x="1394" y="1350"/>
                    </a:cubicBezTo>
                    <a:cubicBezTo>
                      <a:pt x="1398" y="1350"/>
                      <a:pt x="1402" y="1349"/>
                      <a:pt x="1406" y="1348"/>
                    </a:cubicBezTo>
                    <a:cubicBezTo>
                      <a:pt x="1425" y="1345"/>
                      <a:pt x="1445" y="1335"/>
                      <a:pt x="1455" y="1316"/>
                    </a:cubicBezTo>
                    <a:cubicBezTo>
                      <a:pt x="1573" y="1110"/>
                      <a:pt x="1615" y="855"/>
                      <a:pt x="1570" y="619"/>
                    </a:cubicBezTo>
                    <a:cubicBezTo>
                      <a:pt x="1550" y="505"/>
                      <a:pt x="1507" y="430"/>
                      <a:pt x="1435" y="387"/>
                    </a:cubicBezTo>
                    <a:cubicBezTo>
                      <a:pt x="1400" y="366"/>
                      <a:pt x="1361" y="355"/>
                      <a:pt x="1319" y="355"/>
                    </a:cubicBezTo>
                    <a:cubicBezTo>
                      <a:pt x="1233" y="355"/>
                      <a:pt x="1135" y="400"/>
                      <a:pt x="1036" y="485"/>
                    </a:cubicBezTo>
                    <a:cubicBezTo>
                      <a:pt x="971" y="541"/>
                      <a:pt x="909" y="607"/>
                      <a:pt x="850" y="675"/>
                    </a:cubicBezTo>
                    <a:cubicBezTo>
                      <a:pt x="870" y="544"/>
                      <a:pt x="873" y="407"/>
                      <a:pt x="850" y="277"/>
                    </a:cubicBezTo>
                    <a:cubicBezTo>
                      <a:pt x="831" y="149"/>
                      <a:pt x="785" y="67"/>
                      <a:pt x="707" y="25"/>
                    </a:cubicBezTo>
                    <a:cubicBezTo>
                      <a:pt x="674" y="8"/>
                      <a:pt x="641" y="0"/>
                      <a:pt x="608" y="0"/>
                    </a:cubicBez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a:off x="5410181" y="593379"/>
                <a:ext cx="2629044" cy="2647215"/>
              </a:xfrm>
              <a:custGeom>
                <a:avLst/>
                <a:gdLst/>
                <a:ahLst/>
                <a:cxnLst/>
                <a:rect l="l" t="t" r="r" b="b"/>
                <a:pathLst>
                  <a:path w="27346" h="27535" extrusionOk="0">
                    <a:moveTo>
                      <a:pt x="13071" y="0"/>
                    </a:moveTo>
                    <a:cubicBezTo>
                      <a:pt x="12663" y="0"/>
                      <a:pt x="12259" y="23"/>
                      <a:pt x="11860" y="68"/>
                    </a:cubicBezTo>
                    <a:cubicBezTo>
                      <a:pt x="10988" y="169"/>
                      <a:pt x="10145" y="382"/>
                      <a:pt x="9347" y="699"/>
                    </a:cubicBezTo>
                    <a:cubicBezTo>
                      <a:pt x="7622" y="1388"/>
                      <a:pt x="6083" y="2545"/>
                      <a:pt x="4899" y="4049"/>
                    </a:cubicBezTo>
                    <a:cubicBezTo>
                      <a:pt x="3694" y="5575"/>
                      <a:pt x="2795" y="7385"/>
                      <a:pt x="2223" y="9428"/>
                    </a:cubicBezTo>
                    <a:cubicBezTo>
                      <a:pt x="1706" y="11281"/>
                      <a:pt x="1455" y="13334"/>
                      <a:pt x="1475" y="15537"/>
                    </a:cubicBezTo>
                    <a:cubicBezTo>
                      <a:pt x="1498" y="17523"/>
                      <a:pt x="1736" y="19618"/>
                      <a:pt x="2193" y="21762"/>
                    </a:cubicBezTo>
                    <a:cubicBezTo>
                      <a:pt x="2608" y="23710"/>
                      <a:pt x="3187" y="25641"/>
                      <a:pt x="3913" y="27501"/>
                    </a:cubicBezTo>
                    <a:cubicBezTo>
                      <a:pt x="3922" y="27521"/>
                      <a:pt x="3938" y="27534"/>
                      <a:pt x="3958" y="27534"/>
                    </a:cubicBezTo>
                    <a:cubicBezTo>
                      <a:pt x="3965" y="27534"/>
                      <a:pt x="3971" y="27531"/>
                      <a:pt x="3978" y="27531"/>
                    </a:cubicBezTo>
                    <a:cubicBezTo>
                      <a:pt x="4004" y="27521"/>
                      <a:pt x="4014" y="27492"/>
                      <a:pt x="4004" y="27465"/>
                    </a:cubicBezTo>
                    <a:cubicBezTo>
                      <a:pt x="1210" y="20311"/>
                      <a:pt x="0" y="10419"/>
                      <a:pt x="4978" y="4108"/>
                    </a:cubicBezTo>
                    <a:cubicBezTo>
                      <a:pt x="6151" y="2621"/>
                      <a:pt x="7674" y="1474"/>
                      <a:pt x="9383" y="791"/>
                    </a:cubicBezTo>
                    <a:cubicBezTo>
                      <a:pt x="10543" y="329"/>
                      <a:pt x="11794" y="101"/>
                      <a:pt x="13072" y="101"/>
                    </a:cubicBezTo>
                    <a:cubicBezTo>
                      <a:pt x="15148" y="101"/>
                      <a:pt x="17292" y="701"/>
                      <a:pt x="19224" y="1872"/>
                    </a:cubicBezTo>
                    <a:cubicBezTo>
                      <a:pt x="21998" y="3552"/>
                      <a:pt x="24217" y="6553"/>
                      <a:pt x="25479" y="10324"/>
                    </a:cubicBezTo>
                    <a:cubicBezTo>
                      <a:pt x="27136" y="15278"/>
                      <a:pt x="27345" y="21276"/>
                      <a:pt x="26067" y="27207"/>
                    </a:cubicBezTo>
                    <a:cubicBezTo>
                      <a:pt x="26060" y="27233"/>
                      <a:pt x="26080" y="27259"/>
                      <a:pt x="26107" y="27266"/>
                    </a:cubicBezTo>
                    <a:cubicBezTo>
                      <a:pt x="26109" y="27266"/>
                      <a:pt x="26111" y="27266"/>
                      <a:pt x="26113" y="27266"/>
                    </a:cubicBezTo>
                    <a:cubicBezTo>
                      <a:pt x="26137" y="27266"/>
                      <a:pt x="26159" y="27250"/>
                      <a:pt x="26165" y="27227"/>
                    </a:cubicBezTo>
                    <a:cubicBezTo>
                      <a:pt x="26776" y="24380"/>
                      <a:pt x="27054" y="21514"/>
                      <a:pt x="26986" y="18716"/>
                    </a:cubicBezTo>
                    <a:cubicBezTo>
                      <a:pt x="26911" y="15703"/>
                      <a:pt x="26437" y="12870"/>
                      <a:pt x="25574" y="10295"/>
                    </a:cubicBezTo>
                    <a:cubicBezTo>
                      <a:pt x="24306" y="6500"/>
                      <a:pt x="22067" y="3480"/>
                      <a:pt x="19276" y="1788"/>
                    </a:cubicBezTo>
                    <a:cubicBezTo>
                      <a:pt x="17779" y="882"/>
                      <a:pt x="16103" y="290"/>
                      <a:pt x="14429" y="85"/>
                    </a:cubicBezTo>
                    <a:cubicBezTo>
                      <a:pt x="13974" y="28"/>
                      <a:pt x="13520" y="0"/>
                      <a:pt x="13071"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a:off x="7483326" y="2519352"/>
                <a:ext cx="79604" cy="89987"/>
              </a:xfrm>
              <a:custGeom>
                <a:avLst/>
                <a:gdLst/>
                <a:ahLst/>
                <a:cxnLst/>
                <a:rect l="l" t="t" r="r" b="b"/>
                <a:pathLst>
                  <a:path w="828" h="936" extrusionOk="0">
                    <a:moveTo>
                      <a:pt x="0" y="0"/>
                    </a:moveTo>
                    <a:lnTo>
                      <a:pt x="0" y="0"/>
                    </a:lnTo>
                    <a:cubicBezTo>
                      <a:pt x="53" y="282"/>
                      <a:pt x="127" y="654"/>
                      <a:pt x="180" y="935"/>
                    </a:cubicBezTo>
                    <a:cubicBezTo>
                      <a:pt x="396" y="703"/>
                      <a:pt x="608" y="513"/>
                      <a:pt x="827" y="282"/>
                    </a:cubicBezTo>
                    <a:cubicBezTo>
                      <a:pt x="530" y="282"/>
                      <a:pt x="233" y="184"/>
                      <a:pt x="0"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a:off x="7208077" y="2567422"/>
                <a:ext cx="305533" cy="689805"/>
              </a:xfrm>
              <a:custGeom>
                <a:avLst/>
                <a:gdLst/>
                <a:ahLst/>
                <a:cxnLst/>
                <a:rect l="l" t="t" r="r" b="b"/>
                <a:pathLst>
                  <a:path w="3178" h="7175" extrusionOk="0">
                    <a:moveTo>
                      <a:pt x="3043" y="1"/>
                    </a:moveTo>
                    <a:cubicBezTo>
                      <a:pt x="2432" y="2527"/>
                      <a:pt x="1409" y="4915"/>
                      <a:pt x="0" y="7099"/>
                    </a:cubicBezTo>
                    <a:lnTo>
                      <a:pt x="115" y="7174"/>
                    </a:lnTo>
                    <a:cubicBezTo>
                      <a:pt x="1533" y="4978"/>
                      <a:pt x="2563" y="2576"/>
                      <a:pt x="3177" y="33"/>
                    </a:cubicBezTo>
                    <a:lnTo>
                      <a:pt x="3043" y="1"/>
                    </a:ln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a:off x="7853772" y="1956356"/>
                <a:ext cx="511561" cy="566745"/>
              </a:xfrm>
              <a:custGeom>
                <a:avLst/>
                <a:gdLst/>
                <a:ahLst/>
                <a:cxnLst/>
                <a:rect l="l" t="t" r="r" b="b"/>
                <a:pathLst>
                  <a:path w="5321" h="5895" extrusionOk="0">
                    <a:moveTo>
                      <a:pt x="2144" y="0"/>
                    </a:moveTo>
                    <a:cubicBezTo>
                      <a:pt x="2144" y="0"/>
                      <a:pt x="2127" y="32"/>
                      <a:pt x="2094" y="91"/>
                    </a:cubicBezTo>
                    <a:cubicBezTo>
                      <a:pt x="1771" y="683"/>
                      <a:pt x="0" y="4040"/>
                      <a:pt x="552" y="5379"/>
                    </a:cubicBezTo>
                    <a:cubicBezTo>
                      <a:pt x="624" y="5550"/>
                      <a:pt x="735" y="5690"/>
                      <a:pt x="892" y="5785"/>
                    </a:cubicBezTo>
                    <a:cubicBezTo>
                      <a:pt x="996" y="5850"/>
                      <a:pt x="1114" y="5886"/>
                      <a:pt x="1239" y="5892"/>
                    </a:cubicBezTo>
                    <a:cubicBezTo>
                      <a:pt x="1258" y="5893"/>
                      <a:pt x="1277" y="5894"/>
                      <a:pt x="1296" y="5894"/>
                    </a:cubicBezTo>
                    <a:cubicBezTo>
                      <a:pt x="1600" y="5894"/>
                      <a:pt x="1951" y="5751"/>
                      <a:pt x="2314" y="5523"/>
                    </a:cubicBezTo>
                    <a:cubicBezTo>
                      <a:pt x="2385" y="5477"/>
                      <a:pt x="2458" y="5432"/>
                      <a:pt x="2530" y="5379"/>
                    </a:cubicBezTo>
                    <a:cubicBezTo>
                      <a:pt x="3873" y="4435"/>
                      <a:pt x="5320" y="2520"/>
                      <a:pt x="5320" y="2520"/>
                    </a:cubicBezTo>
                    <a:lnTo>
                      <a:pt x="5307" y="2510"/>
                    </a:lnTo>
                    <a:lnTo>
                      <a:pt x="5167" y="2399"/>
                    </a:lnTo>
                    <a:lnTo>
                      <a:pt x="2418" y="219"/>
                    </a:lnTo>
                    <a:lnTo>
                      <a:pt x="2144" y="0"/>
                    </a:lnTo>
                    <a:close/>
                  </a:path>
                </a:pathLst>
              </a:custGeom>
              <a:solidFill>
                <a:schemeClr val="accen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a:off x="8055089" y="1956356"/>
                <a:ext cx="72393" cy="530981"/>
              </a:xfrm>
              <a:custGeom>
                <a:avLst/>
                <a:gdLst/>
                <a:ahLst/>
                <a:cxnLst/>
                <a:rect l="l" t="t" r="r" b="b"/>
                <a:pathLst>
                  <a:path w="753" h="5523" extrusionOk="0">
                    <a:moveTo>
                      <a:pt x="50" y="0"/>
                    </a:moveTo>
                    <a:cubicBezTo>
                      <a:pt x="50" y="0"/>
                      <a:pt x="33" y="32"/>
                      <a:pt x="0" y="91"/>
                    </a:cubicBezTo>
                    <a:cubicBezTo>
                      <a:pt x="181" y="170"/>
                      <a:pt x="288" y="418"/>
                      <a:pt x="321" y="506"/>
                    </a:cubicBezTo>
                    <a:cubicBezTo>
                      <a:pt x="596" y="1239"/>
                      <a:pt x="517" y="2111"/>
                      <a:pt x="112" y="2781"/>
                    </a:cubicBezTo>
                    <a:cubicBezTo>
                      <a:pt x="95" y="2811"/>
                      <a:pt x="106" y="2853"/>
                      <a:pt x="135" y="2873"/>
                    </a:cubicBezTo>
                    <a:cubicBezTo>
                      <a:pt x="386" y="3026"/>
                      <a:pt x="530" y="3320"/>
                      <a:pt x="573" y="3775"/>
                    </a:cubicBezTo>
                    <a:cubicBezTo>
                      <a:pt x="628" y="4379"/>
                      <a:pt x="498" y="4990"/>
                      <a:pt x="220" y="5523"/>
                    </a:cubicBezTo>
                    <a:cubicBezTo>
                      <a:pt x="291" y="5477"/>
                      <a:pt x="364" y="5432"/>
                      <a:pt x="436" y="5379"/>
                    </a:cubicBezTo>
                    <a:cubicBezTo>
                      <a:pt x="658" y="4876"/>
                      <a:pt x="753" y="4317"/>
                      <a:pt x="700" y="3761"/>
                    </a:cubicBezTo>
                    <a:cubicBezTo>
                      <a:pt x="687" y="3582"/>
                      <a:pt x="655" y="3425"/>
                      <a:pt x="605" y="3287"/>
                    </a:cubicBezTo>
                    <a:cubicBezTo>
                      <a:pt x="589" y="3245"/>
                      <a:pt x="573" y="3206"/>
                      <a:pt x="557" y="3164"/>
                    </a:cubicBezTo>
                    <a:cubicBezTo>
                      <a:pt x="481" y="3007"/>
                      <a:pt x="383" y="2886"/>
                      <a:pt x="255" y="2794"/>
                    </a:cubicBezTo>
                    <a:cubicBezTo>
                      <a:pt x="353" y="2628"/>
                      <a:pt x="429" y="2451"/>
                      <a:pt x="484" y="2265"/>
                    </a:cubicBezTo>
                    <a:lnTo>
                      <a:pt x="488" y="2262"/>
                    </a:lnTo>
                    <a:cubicBezTo>
                      <a:pt x="520" y="2163"/>
                      <a:pt x="543" y="2065"/>
                      <a:pt x="563" y="1964"/>
                    </a:cubicBezTo>
                    <a:lnTo>
                      <a:pt x="563" y="1961"/>
                    </a:lnTo>
                    <a:cubicBezTo>
                      <a:pt x="661" y="1464"/>
                      <a:pt x="622" y="941"/>
                      <a:pt x="442" y="461"/>
                    </a:cubicBezTo>
                    <a:cubicBezTo>
                      <a:pt x="409" y="369"/>
                      <a:pt x="370" y="287"/>
                      <a:pt x="324" y="219"/>
                    </a:cubicBezTo>
                    <a:lnTo>
                      <a:pt x="50" y="0"/>
                    </a:ln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a:off x="8100371" y="2186900"/>
                <a:ext cx="263712" cy="88257"/>
              </a:xfrm>
              <a:custGeom>
                <a:avLst/>
                <a:gdLst/>
                <a:ahLst/>
                <a:cxnLst/>
                <a:rect l="l" t="t" r="r" b="b"/>
                <a:pathLst>
                  <a:path w="2743" h="918" extrusionOk="0">
                    <a:moveTo>
                      <a:pt x="2602" y="1"/>
                    </a:moveTo>
                    <a:cubicBezTo>
                      <a:pt x="2112" y="93"/>
                      <a:pt x="1647" y="337"/>
                      <a:pt x="1308" y="707"/>
                    </a:cubicBezTo>
                    <a:cubicBezTo>
                      <a:pt x="1275" y="687"/>
                      <a:pt x="1239" y="667"/>
                      <a:pt x="1203" y="654"/>
                    </a:cubicBezTo>
                    <a:cubicBezTo>
                      <a:pt x="1161" y="635"/>
                      <a:pt x="1118" y="618"/>
                      <a:pt x="1072" y="609"/>
                    </a:cubicBezTo>
                    <a:cubicBezTo>
                      <a:pt x="965" y="577"/>
                      <a:pt x="852" y="561"/>
                      <a:pt x="740" y="561"/>
                    </a:cubicBezTo>
                    <a:cubicBezTo>
                      <a:pt x="507" y="561"/>
                      <a:pt x="275" y="629"/>
                      <a:pt x="86" y="766"/>
                    </a:cubicBezTo>
                    <a:cubicBezTo>
                      <a:pt x="66" y="775"/>
                      <a:pt x="49" y="788"/>
                      <a:pt x="33" y="802"/>
                    </a:cubicBezTo>
                    <a:cubicBezTo>
                      <a:pt x="7" y="824"/>
                      <a:pt x="0" y="864"/>
                      <a:pt x="24" y="893"/>
                    </a:cubicBezTo>
                    <a:cubicBezTo>
                      <a:pt x="33" y="906"/>
                      <a:pt x="49" y="916"/>
                      <a:pt x="63" y="916"/>
                    </a:cubicBezTo>
                    <a:cubicBezTo>
                      <a:pt x="67" y="917"/>
                      <a:pt x="72" y="917"/>
                      <a:pt x="76" y="917"/>
                    </a:cubicBezTo>
                    <a:cubicBezTo>
                      <a:pt x="91" y="917"/>
                      <a:pt x="105" y="913"/>
                      <a:pt x="115" y="903"/>
                    </a:cubicBezTo>
                    <a:cubicBezTo>
                      <a:pt x="122" y="900"/>
                      <a:pt x="128" y="893"/>
                      <a:pt x="134" y="889"/>
                    </a:cubicBezTo>
                    <a:cubicBezTo>
                      <a:pt x="309" y="757"/>
                      <a:pt x="528" y="690"/>
                      <a:pt x="746" y="690"/>
                    </a:cubicBezTo>
                    <a:cubicBezTo>
                      <a:pt x="936" y="690"/>
                      <a:pt x="1127" y="741"/>
                      <a:pt x="1288" y="844"/>
                    </a:cubicBezTo>
                    <a:cubicBezTo>
                      <a:pt x="1299" y="852"/>
                      <a:pt x="1312" y="857"/>
                      <a:pt x="1325" y="857"/>
                    </a:cubicBezTo>
                    <a:cubicBezTo>
                      <a:pt x="1342" y="857"/>
                      <a:pt x="1360" y="849"/>
                      <a:pt x="1373" y="834"/>
                    </a:cubicBezTo>
                    <a:cubicBezTo>
                      <a:pt x="1719" y="435"/>
                      <a:pt x="2220" y="180"/>
                      <a:pt x="2742" y="112"/>
                    </a:cubicBezTo>
                    <a:lnTo>
                      <a:pt x="2602" y="1"/>
                    </a:ln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a:off x="8094410" y="2105181"/>
                <a:ext cx="152478" cy="148536"/>
              </a:xfrm>
              <a:custGeom>
                <a:avLst/>
                <a:gdLst/>
                <a:ahLst/>
                <a:cxnLst/>
                <a:rect l="l" t="t" r="r" b="b"/>
                <a:pathLst>
                  <a:path w="1586" h="1545" extrusionOk="0">
                    <a:moveTo>
                      <a:pt x="772" y="0"/>
                    </a:moveTo>
                    <a:cubicBezTo>
                      <a:pt x="689" y="0"/>
                      <a:pt x="600" y="36"/>
                      <a:pt x="526" y="83"/>
                    </a:cubicBezTo>
                    <a:cubicBezTo>
                      <a:pt x="314" y="213"/>
                      <a:pt x="137" y="400"/>
                      <a:pt x="17" y="619"/>
                    </a:cubicBezTo>
                    <a:cubicBezTo>
                      <a:pt x="0" y="652"/>
                      <a:pt x="10" y="691"/>
                      <a:pt x="42" y="707"/>
                    </a:cubicBezTo>
                    <a:cubicBezTo>
                      <a:pt x="52" y="714"/>
                      <a:pt x="63" y="716"/>
                      <a:pt x="74" y="716"/>
                    </a:cubicBezTo>
                    <a:cubicBezTo>
                      <a:pt x="97" y="716"/>
                      <a:pt x="120" y="704"/>
                      <a:pt x="131" y="684"/>
                    </a:cubicBezTo>
                    <a:cubicBezTo>
                      <a:pt x="242" y="484"/>
                      <a:pt x="402" y="315"/>
                      <a:pt x="595" y="190"/>
                    </a:cubicBezTo>
                    <a:cubicBezTo>
                      <a:pt x="639" y="164"/>
                      <a:pt x="710" y="132"/>
                      <a:pt x="770" y="132"/>
                    </a:cubicBezTo>
                    <a:cubicBezTo>
                      <a:pt x="798" y="132"/>
                      <a:pt x="824" y="139"/>
                      <a:pt x="843" y="158"/>
                    </a:cubicBezTo>
                    <a:cubicBezTo>
                      <a:pt x="873" y="187"/>
                      <a:pt x="879" y="246"/>
                      <a:pt x="866" y="328"/>
                    </a:cubicBezTo>
                    <a:cubicBezTo>
                      <a:pt x="827" y="557"/>
                      <a:pt x="719" y="772"/>
                      <a:pt x="556" y="936"/>
                    </a:cubicBezTo>
                    <a:cubicBezTo>
                      <a:pt x="530" y="958"/>
                      <a:pt x="530" y="997"/>
                      <a:pt x="552" y="1024"/>
                    </a:cubicBezTo>
                    <a:cubicBezTo>
                      <a:pt x="563" y="1039"/>
                      <a:pt x="581" y="1046"/>
                      <a:pt x="599" y="1046"/>
                    </a:cubicBezTo>
                    <a:cubicBezTo>
                      <a:pt x="613" y="1046"/>
                      <a:pt x="628" y="1042"/>
                      <a:pt x="641" y="1034"/>
                    </a:cubicBezTo>
                    <a:cubicBezTo>
                      <a:pt x="772" y="939"/>
                      <a:pt x="968" y="805"/>
                      <a:pt x="1154" y="730"/>
                    </a:cubicBezTo>
                    <a:cubicBezTo>
                      <a:pt x="1190" y="714"/>
                      <a:pt x="1258" y="689"/>
                      <a:pt x="1318" y="689"/>
                    </a:cubicBezTo>
                    <a:cubicBezTo>
                      <a:pt x="1357" y="689"/>
                      <a:pt x="1392" y="699"/>
                      <a:pt x="1415" y="727"/>
                    </a:cubicBezTo>
                    <a:cubicBezTo>
                      <a:pt x="1442" y="756"/>
                      <a:pt x="1451" y="808"/>
                      <a:pt x="1442" y="887"/>
                    </a:cubicBezTo>
                    <a:cubicBezTo>
                      <a:pt x="1412" y="1092"/>
                      <a:pt x="1308" y="1292"/>
                      <a:pt x="1154" y="1429"/>
                    </a:cubicBezTo>
                    <a:cubicBezTo>
                      <a:pt x="1125" y="1456"/>
                      <a:pt x="1125" y="1495"/>
                      <a:pt x="1148" y="1524"/>
                    </a:cubicBezTo>
                    <a:cubicBezTo>
                      <a:pt x="1157" y="1534"/>
                      <a:pt x="1170" y="1540"/>
                      <a:pt x="1187" y="1543"/>
                    </a:cubicBezTo>
                    <a:cubicBezTo>
                      <a:pt x="1190" y="1544"/>
                      <a:pt x="1193" y="1544"/>
                      <a:pt x="1197" y="1544"/>
                    </a:cubicBezTo>
                    <a:cubicBezTo>
                      <a:pt x="1213" y="1544"/>
                      <a:pt x="1228" y="1538"/>
                      <a:pt x="1239" y="1527"/>
                    </a:cubicBezTo>
                    <a:cubicBezTo>
                      <a:pt x="1419" y="1367"/>
                      <a:pt x="1540" y="1142"/>
                      <a:pt x="1569" y="903"/>
                    </a:cubicBezTo>
                    <a:cubicBezTo>
                      <a:pt x="1585" y="789"/>
                      <a:pt x="1569" y="700"/>
                      <a:pt x="1517" y="641"/>
                    </a:cubicBezTo>
                    <a:cubicBezTo>
                      <a:pt x="1469" y="586"/>
                      <a:pt x="1402" y="559"/>
                      <a:pt x="1321" y="559"/>
                    </a:cubicBezTo>
                    <a:cubicBezTo>
                      <a:pt x="1257" y="559"/>
                      <a:pt x="1184" y="576"/>
                      <a:pt x="1105" y="609"/>
                    </a:cubicBezTo>
                    <a:cubicBezTo>
                      <a:pt x="1023" y="641"/>
                      <a:pt x="944" y="684"/>
                      <a:pt x="866" y="727"/>
                    </a:cubicBezTo>
                    <a:cubicBezTo>
                      <a:pt x="929" y="609"/>
                      <a:pt x="974" y="481"/>
                      <a:pt x="994" y="350"/>
                    </a:cubicBezTo>
                    <a:cubicBezTo>
                      <a:pt x="1017" y="223"/>
                      <a:pt x="997" y="128"/>
                      <a:pt x="935" y="66"/>
                    </a:cubicBezTo>
                    <a:cubicBezTo>
                      <a:pt x="889" y="19"/>
                      <a:pt x="832" y="0"/>
                      <a:pt x="772" y="0"/>
                    </a:cubicBezTo>
                    <a:close/>
                  </a:path>
                </a:pathLst>
              </a:custGeom>
              <a:solidFill>
                <a:schemeClr val="l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a:off x="7895496" y="2471282"/>
                <a:ext cx="78643" cy="90852"/>
              </a:xfrm>
              <a:custGeom>
                <a:avLst/>
                <a:gdLst/>
                <a:ahLst/>
                <a:cxnLst/>
                <a:rect l="l" t="t" r="r" b="b"/>
                <a:pathLst>
                  <a:path w="818" h="945" extrusionOk="0">
                    <a:moveTo>
                      <a:pt x="122" y="1"/>
                    </a:moveTo>
                    <a:cubicBezTo>
                      <a:pt x="82" y="285"/>
                      <a:pt x="40" y="660"/>
                      <a:pt x="1" y="945"/>
                    </a:cubicBezTo>
                    <a:cubicBezTo>
                      <a:pt x="278" y="791"/>
                      <a:pt x="540" y="677"/>
                      <a:pt x="817" y="527"/>
                    </a:cubicBezTo>
                    <a:cubicBezTo>
                      <a:pt x="536" y="435"/>
                      <a:pt x="288" y="245"/>
                      <a:pt x="122"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a:off x="7242610" y="2522525"/>
                <a:ext cx="677499" cy="711340"/>
              </a:xfrm>
              <a:custGeom>
                <a:avLst/>
                <a:gdLst/>
                <a:ahLst/>
                <a:cxnLst/>
                <a:rect l="l" t="t" r="r" b="b"/>
                <a:pathLst>
                  <a:path w="7047" h="7399" extrusionOk="0">
                    <a:moveTo>
                      <a:pt x="6929" y="0"/>
                    </a:moveTo>
                    <a:cubicBezTo>
                      <a:pt x="5615" y="2108"/>
                      <a:pt x="2249" y="5651"/>
                      <a:pt x="0" y="7288"/>
                    </a:cubicBezTo>
                    <a:lnTo>
                      <a:pt x="82" y="7399"/>
                    </a:lnTo>
                    <a:cubicBezTo>
                      <a:pt x="1141" y="6628"/>
                      <a:pt x="2520" y="5376"/>
                      <a:pt x="3867" y="3967"/>
                    </a:cubicBezTo>
                    <a:cubicBezTo>
                      <a:pt x="5243" y="2530"/>
                      <a:pt x="6400" y="1108"/>
                      <a:pt x="7047" y="72"/>
                    </a:cubicBezTo>
                    <a:lnTo>
                      <a:pt x="6929" y="0"/>
                    </a:ln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a:off x="7428641" y="2636354"/>
                <a:ext cx="493390" cy="251695"/>
              </a:xfrm>
              <a:custGeom>
                <a:avLst/>
                <a:gdLst/>
                <a:ahLst/>
                <a:cxnLst/>
                <a:rect l="l" t="t" r="r" b="b"/>
                <a:pathLst>
                  <a:path w="5132" h="2618" extrusionOk="0">
                    <a:moveTo>
                      <a:pt x="4032" y="1"/>
                    </a:moveTo>
                    <a:cubicBezTo>
                      <a:pt x="3949" y="1"/>
                      <a:pt x="3866" y="7"/>
                      <a:pt x="3785" y="19"/>
                    </a:cubicBezTo>
                    <a:cubicBezTo>
                      <a:pt x="3752" y="22"/>
                      <a:pt x="3723" y="29"/>
                      <a:pt x="3690" y="32"/>
                    </a:cubicBezTo>
                    <a:cubicBezTo>
                      <a:pt x="3543" y="58"/>
                      <a:pt x="3395" y="100"/>
                      <a:pt x="3252" y="143"/>
                    </a:cubicBezTo>
                    <a:cubicBezTo>
                      <a:pt x="2795" y="284"/>
                      <a:pt x="2353" y="477"/>
                      <a:pt x="1938" y="708"/>
                    </a:cubicBezTo>
                    <a:cubicBezTo>
                      <a:pt x="1876" y="741"/>
                      <a:pt x="1820" y="777"/>
                      <a:pt x="1762" y="810"/>
                    </a:cubicBezTo>
                    <a:cubicBezTo>
                      <a:pt x="1722" y="836"/>
                      <a:pt x="1686" y="855"/>
                      <a:pt x="1650" y="881"/>
                    </a:cubicBezTo>
                    <a:lnTo>
                      <a:pt x="1647" y="881"/>
                    </a:lnTo>
                    <a:cubicBezTo>
                      <a:pt x="1369" y="1055"/>
                      <a:pt x="1108" y="1248"/>
                      <a:pt x="857" y="1457"/>
                    </a:cubicBezTo>
                    <a:cubicBezTo>
                      <a:pt x="736" y="1561"/>
                      <a:pt x="101" y="2202"/>
                      <a:pt x="13" y="2336"/>
                    </a:cubicBezTo>
                    <a:lnTo>
                      <a:pt x="10" y="2336"/>
                    </a:lnTo>
                    <a:cubicBezTo>
                      <a:pt x="3" y="2346"/>
                      <a:pt x="0" y="2355"/>
                      <a:pt x="0" y="2355"/>
                    </a:cubicBezTo>
                    <a:cubicBezTo>
                      <a:pt x="6" y="2369"/>
                      <a:pt x="62" y="2385"/>
                      <a:pt x="147" y="2405"/>
                    </a:cubicBezTo>
                    <a:cubicBezTo>
                      <a:pt x="438" y="2467"/>
                      <a:pt x="1072" y="2555"/>
                      <a:pt x="1206" y="2571"/>
                    </a:cubicBezTo>
                    <a:cubicBezTo>
                      <a:pt x="1477" y="2599"/>
                      <a:pt x="1751" y="2617"/>
                      <a:pt x="2025" y="2617"/>
                    </a:cubicBezTo>
                    <a:cubicBezTo>
                      <a:pt x="2171" y="2617"/>
                      <a:pt x="2316" y="2612"/>
                      <a:pt x="2461" y="2601"/>
                    </a:cubicBezTo>
                    <a:cubicBezTo>
                      <a:pt x="2683" y="2584"/>
                      <a:pt x="2905" y="2551"/>
                      <a:pt x="3128" y="2500"/>
                    </a:cubicBezTo>
                    <a:cubicBezTo>
                      <a:pt x="3187" y="2483"/>
                      <a:pt x="3246" y="2470"/>
                      <a:pt x="3301" y="2453"/>
                    </a:cubicBezTo>
                    <a:lnTo>
                      <a:pt x="3304" y="2453"/>
                    </a:lnTo>
                    <a:cubicBezTo>
                      <a:pt x="3840" y="2303"/>
                      <a:pt x="4344" y="2035"/>
                      <a:pt x="4723" y="1630"/>
                    </a:cubicBezTo>
                    <a:cubicBezTo>
                      <a:pt x="4729" y="1623"/>
                      <a:pt x="4736" y="1617"/>
                      <a:pt x="4742" y="1610"/>
                    </a:cubicBezTo>
                    <a:cubicBezTo>
                      <a:pt x="4762" y="1587"/>
                      <a:pt x="4785" y="1565"/>
                      <a:pt x="4804" y="1539"/>
                    </a:cubicBezTo>
                    <a:cubicBezTo>
                      <a:pt x="4991" y="1313"/>
                      <a:pt x="5131" y="1032"/>
                      <a:pt x="5092" y="744"/>
                    </a:cubicBezTo>
                    <a:cubicBezTo>
                      <a:pt x="5085" y="718"/>
                      <a:pt x="5082" y="688"/>
                      <a:pt x="5072" y="666"/>
                    </a:cubicBezTo>
                    <a:cubicBezTo>
                      <a:pt x="5065" y="640"/>
                      <a:pt x="5059" y="614"/>
                      <a:pt x="5050" y="587"/>
                    </a:cubicBezTo>
                    <a:cubicBezTo>
                      <a:pt x="4935" y="303"/>
                      <a:pt x="4644" y="97"/>
                      <a:pt x="4337" y="32"/>
                    </a:cubicBezTo>
                    <a:cubicBezTo>
                      <a:pt x="4236" y="10"/>
                      <a:pt x="4134" y="1"/>
                      <a:pt x="4032"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a:off x="7416335" y="2692788"/>
                <a:ext cx="487718" cy="174783"/>
              </a:xfrm>
              <a:custGeom>
                <a:avLst/>
                <a:gdLst/>
                <a:ahLst/>
                <a:cxnLst/>
                <a:rect l="l" t="t" r="r" b="b"/>
                <a:pathLst>
                  <a:path w="5073" h="1818" extrusionOk="0">
                    <a:moveTo>
                      <a:pt x="5047" y="0"/>
                    </a:moveTo>
                    <a:cubicBezTo>
                      <a:pt x="4507" y="353"/>
                      <a:pt x="3935" y="658"/>
                      <a:pt x="3344" y="905"/>
                    </a:cubicBezTo>
                    <a:cubicBezTo>
                      <a:pt x="3318" y="919"/>
                      <a:pt x="3288" y="932"/>
                      <a:pt x="3259" y="941"/>
                    </a:cubicBezTo>
                    <a:cubicBezTo>
                      <a:pt x="2880" y="1101"/>
                      <a:pt x="2494" y="1239"/>
                      <a:pt x="2099" y="1350"/>
                    </a:cubicBezTo>
                    <a:cubicBezTo>
                      <a:pt x="2089" y="1356"/>
                      <a:pt x="2079" y="1356"/>
                      <a:pt x="2066" y="1360"/>
                    </a:cubicBezTo>
                    <a:cubicBezTo>
                      <a:pt x="1860" y="1422"/>
                      <a:pt x="1651" y="1474"/>
                      <a:pt x="1442" y="1523"/>
                    </a:cubicBezTo>
                    <a:cubicBezTo>
                      <a:pt x="1416" y="1530"/>
                      <a:pt x="1386" y="1533"/>
                      <a:pt x="1360" y="1540"/>
                    </a:cubicBezTo>
                    <a:cubicBezTo>
                      <a:pt x="916" y="1638"/>
                      <a:pt x="468" y="1706"/>
                      <a:pt x="13" y="1749"/>
                    </a:cubicBezTo>
                    <a:lnTo>
                      <a:pt x="10" y="1749"/>
                    </a:lnTo>
                    <a:cubicBezTo>
                      <a:pt x="4" y="1759"/>
                      <a:pt x="1" y="1768"/>
                      <a:pt x="1" y="1768"/>
                    </a:cubicBezTo>
                    <a:cubicBezTo>
                      <a:pt x="4" y="1782"/>
                      <a:pt x="63" y="1798"/>
                      <a:pt x="148" y="1818"/>
                    </a:cubicBezTo>
                    <a:cubicBezTo>
                      <a:pt x="808" y="1749"/>
                      <a:pt x="1458" y="1622"/>
                      <a:pt x="2092" y="1439"/>
                    </a:cubicBezTo>
                    <a:lnTo>
                      <a:pt x="2092" y="1435"/>
                    </a:lnTo>
                    <a:cubicBezTo>
                      <a:pt x="2125" y="1429"/>
                      <a:pt x="2158" y="1419"/>
                      <a:pt x="2190" y="1409"/>
                    </a:cubicBezTo>
                    <a:cubicBezTo>
                      <a:pt x="2778" y="1232"/>
                      <a:pt x="3354" y="1010"/>
                      <a:pt x="3906" y="739"/>
                    </a:cubicBezTo>
                    <a:cubicBezTo>
                      <a:pt x="3935" y="726"/>
                      <a:pt x="3965" y="713"/>
                      <a:pt x="3991" y="697"/>
                    </a:cubicBezTo>
                    <a:cubicBezTo>
                      <a:pt x="4364" y="510"/>
                      <a:pt x="4723" y="305"/>
                      <a:pt x="5073" y="79"/>
                    </a:cubicBezTo>
                    <a:cubicBezTo>
                      <a:pt x="5066" y="53"/>
                      <a:pt x="5056" y="27"/>
                      <a:pt x="5047"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a:off x="7790223" y="2757202"/>
                <a:ext cx="88160" cy="34034"/>
              </a:xfrm>
              <a:custGeom>
                <a:avLst/>
                <a:gdLst/>
                <a:ahLst/>
                <a:cxnLst/>
                <a:rect l="l" t="t" r="r" b="b"/>
                <a:pathLst>
                  <a:path w="917" h="354" extrusionOk="0">
                    <a:moveTo>
                      <a:pt x="47" y="0"/>
                    </a:moveTo>
                    <a:cubicBezTo>
                      <a:pt x="39" y="0"/>
                      <a:pt x="32" y="3"/>
                      <a:pt x="24" y="7"/>
                    </a:cubicBezTo>
                    <a:cubicBezTo>
                      <a:pt x="17" y="10"/>
                      <a:pt x="14" y="13"/>
                      <a:pt x="10" y="20"/>
                    </a:cubicBezTo>
                    <a:cubicBezTo>
                      <a:pt x="1" y="36"/>
                      <a:pt x="4" y="56"/>
                      <a:pt x="17" y="69"/>
                    </a:cubicBezTo>
                    <a:cubicBezTo>
                      <a:pt x="20" y="72"/>
                      <a:pt x="20" y="72"/>
                      <a:pt x="24" y="75"/>
                    </a:cubicBezTo>
                    <a:cubicBezTo>
                      <a:pt x="282" y="220"/>
                      <a:pt x="563" y="311"/>
                      <a:pt x="853" y="353"/>
                    </a:cubicBezTo>
                    <a:cubicBezTo>
                      <a:pt x="873" y="330"/>
                      <a:pt x="897" y="308"/>
                      <a:pt x="916" y="282"/>
                    </a:cubicBezTo>
                    <a:cubicBezTo>
                      <a:pt x="631" y="249"/>
                      <a:pt x="354" y="161"/>
                      <a:pt x="102" y="27"/>
                    </a:cubicBezTo>
                    <a:cubicBezTo>
                      <a:pt x="89" y="20"/>
                      <a:pt x="76" y="13"/>
                      <a:pt x="63" y="4"/>
                    </a:cubicBezTo>
                    <a:cubicBezTo>
                      <a:pt x="57" y="1"/>
                      <a:pt x="52" y="0"/>
                      <a:pt x="47"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a:off x="7729655" y="2638085"/>
                <a:ext cx="50281" cy="148825"/>
              </a:xfrm>
              <a:custGeom>
                <a:avLst/>
                <a:gdLst/>
                <a:ahLst/>
                <a:cxnLst/>
                <a:rect l="l" t="t" r="r" b="b"/>
                <a:pathLst>
                  <a:path w="523" h="1548" extrusionOk="0">
                    <a:moveTo>
                      <a:pt x="523" y="1"/>
                    </a:moveTo>
                    <a:lnTo>
                      <a:pt x="523" y="1"/>
                    </a:lnTo>
                    <a:cubicBezTo>
                      <a:pt x="494" y="4"/>
                      <a:pt x="464" y="11"/>
                      <a:pt x="432" y="14"/>
                    </a:cubicBezTo>
                    <a:cubicBezTo>
                      <a:pt x="232" y="494"/>
                      <a:pt x="88" y="991"/>
                      <a:pt x="0" y="1501"/>
                    </a:cubicBezTo>
                    <a:lnTo>
                      <a:pt x="0" y="1510"/>
                    </a:lnTo>
                    <a:cubicBezTo>
                      <a:pt x="0" y="1530"/>
                      <a:pt x="13" y="1543"/>
                      <a:pt x="32" y="1547"/>
                    </a:cubicBezTo>
                    <a:cubicBezTo>
                      <a:pt x="34" y="1547"/>
                      <a:pt x="36" y="1547"/>
                      <a:pt x="38" y="1547"/>
                    </a:cubicBezTo>
                    <a:cubicBezTo>
                      <a:pt x="56" y="1547"/>
                      <a:pt x="76" y="1535"/>
                      <a:pt x="79" y="1514"/>
                    </a:cubicBezTo>
                    <a:cubicBezTo>
                      <a:pt x="82" y="1501"/>
                      <a:pt x="82" y="1488"/>
                      <a:pt x="85" y="1474"/>
                    </a:cubicBezTo>
                    <a:cubicBezTo>
                      <a:pt x="177" y="968"/>
                      <a:pt x="323" y="474"/>
                      <a:pt x="523" y="1"/>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a:off x="7613037" y="2822577"/>
                <a:ext cx="120752" cy="54127"/>
              </a:xfrm>
              <a:custGeom>
                <a:avLst/>
                <a:gdLst/>
                <a:ahLst/>
                <a:cxnLst/>
                <a:rect l="l" t="t" r="r" b="b"/>
                <a:pathLst>
                  <a:path w="1256" h="563" extrusionOk="0">
                    <a:moveTo>
                      <a:pt x="53" y="0"/>
                    </a:moveTo>
                    <a:cubicBezTo>
                      <a:pt x="46" y="0"/>
                      <a:pt x="33" y="0"/>
                      <a:pt x="26" y="6"/>
                    </a:cubicBezTo>
                    <a:cubicBezTo>
                      <a:pt x="23" y="6"/>
                      <a:pt x="20" y="6"/>
                      <a:pt x="20" y="10"/>
                    </a:cubicBezTo>
                    <a:cubicBezTo>
                      <a:pt x="17" y="13"/>
                      <a:pt x="17" y="13"/>
                      <a:pt x="14" y="17"/>
                    </a:cubicBezTo>
                    <a:cubicBezTo>
                      <a:pt x="1" y="33"/>
                      <a:pt x="4" y="56"/>
                      <a:pt x="23" y="69"/>
                    </a:cubicBezTo>
                    <a:cubicBezTo>
                      <a:pt x="30" y="75"/>
                      <a:pt x="40" y="82"/>
                      <a:pt x="46" y="89"/>
                    </a:cubicBezTo>
                    <a:lnTo>
                      <a:pt x="46" y="85"/>
                    </a:lnTo>
                    <a:cubicBezTo>
                      <a:pt x="354" y="314"/>
                      <a:pt x="710" y="474"/>
                      <a:pt x="1079" y="563"/>
                    </a:cubicBezTo>
                    <a:lnTo>
                      <a:pt x="1082" y="563"/>
                    </a:lnTo>
                    <a:cubicBezTo>
                      <a:pt x="1141" y="546"/>
                      <a:pt x="1197" y="533"/>
                      <a:pt x="1256" y="516"/>
                    </a:cubicBezTo>
                    <a:cubicBezTo>
                      <a:pt x="857" y="448"/>
                      <a:pt x="474" y="291"/>
                      <a:pt x="144" y="59"/>
                    </a:cubicBezTo>
                    <a:cubicBezTo>
                      <a:pt x="118" y="42"/>
                      <a:pt x="92" y="26"/>
                      <a:pt x="69" y="6"/>
                    </a:cubicBezTo>
                    <a:cubicBezTo>
                      <a:pt x="66" y="3"/>
                      <a:pt x="59" y="0"/>
                      <a:pt x="53"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a:off x="7546797" y="2714228"/>
                <a:ext cx="38937" cy="133250"/>
              </a:xfrm>
              <a:custGeom>
                <a:avLst/>
                <a:gdLst/>
                <a:ahLst/>
                <a:cxnLst/>
                <a:rect l="l" t="t" r="r" b="b"/>
                <a:pathLst>
                  <a:path w="405" h="1386" extrusionOk="0">
                    <a:moveTo>
                      <a:pt x="405" y="0"/>
                    </a:moveTo>
                    <a:lnTo>
                      <a:pt x="405" y="0"/>
                    </a:lnTo>
                    <a:cubicBezTo>
                      <a:pt x="366" y="26"/>
                      <a:pt x="330" y="45"/>
                      <a:pt x="294" y="71"/>
                    </a:cubicBezTo>
                    <a:lnTo>
                      <a:pt x="291" y="71"/>
                    </a:lnTo>
                    <a:cubicBezTo>
                      <a:pt x="140" y="471"/>
                      <a:pt x="42" y="889"/>
                      <a:pt x="3" y="1317"/>
                    </a:cubicBezTo>
                    <a:cubicBezTo>
                      <a:pt x="3" y="1326"/>
                      <a:pt x="0" y="1333"/>
                      <a:pt x="0" y="1343"/>
                    </a:cubicBezTo>
                    <a:cubicBezTo>
                      <a:pt x="0" y="1366"/>
                      <a:pt x="17" y="1385"/>
                      <a:pt x="39" y="1385"/>
                    </a:cubicBezTo>
                    <a:cubicBezTo>
                      <a:pt x="41" y="1385"/>
                      <a:pt x="43" y="1386"/>
                      <a:pt x="44" y="1386"/>
                    </a:cubicBezTo>
                    <a:cubicBezTo>
                      <a:pt x="62" y="1386"/>
                      <a:pt x="79" y="1371"/>
                      <a:pt x="79" y="1349"/>
                    </a:cubicBezTo>
                    <a:cubicBezTo>
                      <a:pt x="82" y="1333"/>
                      <a:pt x="85" y="1317"/>
                      <a:pt x="85" y="1300"/>
                    </a:cubicBezTo>
                    <a:cubicBezTo>
                      <a:pt x="127" y="853"/>
                      <a:pt x="235" y="415"/>
                      <a:pt x="405"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a:off x="5724078" y="2056246"/>
                <a:ext cx="490218" cy="572802"/>
              </a:xfrm>
              <a:custGeom>
                <a:avLst/>
                <a:gdLst/>
                <a:ahLst/>
                <a:cxnLst/>
                <a:rect l="l" t="t" r="r" b="b"/>
                <a:pathLst>
                  <a:path w="5099" h="5958" extrusionOk="0">
                    <a:moveTo>
                      <a:pt x="3461" y="1"/>
                    </a:moveTo>
                    <a:lnTo>
                      <a:pt x="3161" y="183"/>
                    </a:lnTo>
                    <a:lnTo>
                      <a:pt x="167" y="2013"/>
                    </a:lnTo>
                    <a:lnTo>
                      <a:pt x="14" y="2105"/>
                    </a:lnTo>
                    <a:lnTo>
                      <a:pt x="0" y="2114"/>
                    </a:lnTo>
                    <a:cubicBezTo>
                      <a:pt x="0" y="2114"/>
                      <a:pt x="1203" y="4190"/>
                      <a:pt x="2422" y="5291"/>
                    </a:cubicBezTo>
                    <a:cubicBezTo>
                      <a:pt x="2488" y="5350"/>
                      <a:pt x="2553" y="5405"/>
                      <a:pt x="2618" y="5461"/>
                    </a:cubicBezTo>
                    <a:cubicBezTo>
                      <a:pt x="2975" y="5749"/>
                      <a:pt x="3324" y="5938"/>
                      <a:pt x="3641" y="5955"/>
                    </a:cubicBezTo>
                    <a:cubicBezTo>
                      <a:pt x="3663" y="5956"/>
                      <a:pt x="3684" y="5957"/>
                      <a:pt x="3705" y="5957"/>
                    </a:cubicBezTo>
                    <a:cubicBezTo>
                      <a:pt x="3806" y="5957"/>
                      <a:pt x="3903" y="5937"/>
                      <a:pt x="3998" y="5896"/>
                    </a:cubicBezTo>
                    <a:cubicBezTo>
                      <a:pt x="4167" y="5817"/>
                      <a:pt x="4292" y="5693"/>
                      <a:pt x="4387" y="5533"/>
                    </a:cubicBezTo>
                    <a:cubicBezTo>
                      <a:pt x="5099" y="4268"/>
                      <a:pt x="3746" y="722"/>
                      <a:pt x="3500" y="95"/>
                    </a:cubicBezTo>
                    <a:cubicBezTo>
                      <a:pt x="3474" y="33"/>
                      <a:pt x="3461" y="1"/>
                      <a:pt x="3461" y="1"/>
                    </a:cubicBezTo>
                    <a:close/>
                  </a:path>
                </a:pathLst>
              </a:custGeom>
              <a:solidFill>
                <a:schemeClr val="dk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8"/>
              <p:cNvSpPr/>
              <p:nvPr/>
            </p:nvSpPr>
            <p:spPr>
              <a:xfrm>
                <a:off x="5938951" y="2056246"/>
                <a:ext cx="121713" cy="525117"/>
              </a:xfrm>
              <a:custGeom>
                <a:avLst/>
                <a:gdLst/>
                <a:ahLst/>
                <a:cxnLst/>
                <a:rect l="l" t="t" r="r" b="b"/>
                <a:pathLst>
                  <a:path w="1266" h="5462" extrusionOk="0">
                    <a:moveTo>
                      <a:pt x="1226" y="1"/>
                    </a:moveTo>
                    <a:lnTo>
                      <a:pt x="926" y="183"/>
                    </a:lnTo>
                    <a:cubicBezTo>
                      <a:pt x="873" y="245"/>
                      <a:pt x="824" y="321"/>
                      <a:pt x="779" y="405"/>
                    </a:cubicBezTo>
                    <a:cubicBezTo>
                      <a:pt x="544" y="863"/>
                      <a:pt x="442" y="1376"/>
                      <a:pt x="478" y="1886"/>
                    </a:cubicBezTo>
                    <a:cubicBezTo>
                      <a:pt x="485" y="1990"/>
                      <a:pt x="494" y="2088"/>
                      <a:pt x="517" y="2193"/>
                    </a:cubicBezTo>
                    <a:cubicBezTo>
                      <a:pt x="550" y="2386"/>
                      <a:pt x="606" y="2569"/>
                      <a:pt x="681" y="2749"/>
                    </a:cubicBezTo>
                    <a:cubicBezTo>
                      <a:pt x="544" y="2820"/>
                      <a:pt x="429" y="2932"/>
                      <a:pt x="337" y="3079"/>
                    </a:cubicBezTo>
                    <a:cubicBezTo>
                      <a:pt x="315" y="3114"/>
                      <a:pt x="295" y="3154"/>
                      <a:pt x="272" y="3193"/>
                    </a:cubicBezTo>
                    <a:cubicBezTo>
                      <a:pt x="210" y="3324"/>
                      <a:pt x="158" y="3478"/>
                      <a:pt x="122" y="3654"/>
                    </a:cubicBezTo>
                    <a:cubicBezTo>
                      <a:pt x="1" y="4197"/>
                      <a:pt x="30" y="4765"/>
                      <a:pt x="187" y="5291"/>
                    </a:cubicBezTo>
                    <a:cubicBezTo>
                      <a:pt x="253" y="5350"/>
                      <a:pt x="318" y="5405"/>
                      <a:pt x="383" y="5461"/>
                    </a:cubicBezTo>
                    <a:cubicBezTo>
                      <a:pt x="171" y="4896"/>
                      <a:pt x="119" y="4275"/>
                      <a:pt x="246" y="3683"/>
                    </a:cubicBezTo>
                    <a:cubicBezTo>
                      <a:pt x="344" y="3236"/>
                      <a:pt x="524" y="2961"/>
                      <a:pt x="792" y="2840"/>
                    </a:cubicBezTo>
                    <a:cubicBezTo>
                      <a:pt x="824" y="2824"/>
                      <a:pt x="838" y="2785"/>
                      <a:pt x="824" y="2752"/>
                    </a:cubicBezTo>
                    <a:cubicBezTo>
                      <a:pt x="508" y="2036"/>
                      <a:pt x="533" y="1161"/>
                      <a:pt x="897" y="467"/>
                    </a:cubicBezTo>
                    <a:cubicBezTo>
                      <a:pt x="939" y="382"/>
                      <a:pt x="1073" y="150"/>
                      <a:pt x="1265" y="95"/>
                    </a:cubicBezTo>
                    <a:cubicBezTo>
                      <a:pt x="1239" y="33"/>
                      <a:pt x="1226" y="1"/>
                      <a:pt x="1226" y="1"/>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8"/>
              <p:cNvSpPr/>
              <p:nvPr/>
            </p:nvSpPr>
            <p:spPr>
              <a:xfrm>
                <a:off x="5725328" y="2249775"/>
                <a:ext cx="253040" cy="117002"/>
              </a:xfrm>
              <a:custGeom>
                <a:avLst/>
                <a:gdLst/>
                <a:ahLst/>
                <a:cxnLst/>
                <a:rect l="l" t="t" r="r" b="b"/>
                <a:pathLst>
                  <a:path w="2632" h="1217" extrusionOk="0">
                    <a:moveTo>
                      <a:pt x="154" y="0"/>
                    </a:moveTo>
                    <a:lnTo>
                      <a:pt x="1" y="92"/>
                    </a:lnTo>
                    <a:cubicBezTo>
                      <a:pt x="514" y="223"/>
                      <a:pt x="977" y="537"/>
                      <a:pt x="1275" y="974"/>
                    </a:cubicBezTo>
                    <a:cubicBezTo>
                      <a:pt x="1286" y="994"/>
                      <a:pt x="1306" y="1004"/>
                      <a:pt x="1327" y="1004"/>
                    </a:cubicBezTo>
                    <a:cubicBezTo>
                      <a:pt x="1337" y="1004"/>
                      <a:pt x="1347" y="1001"/>
                      <a:pt x="1357" y="997"/>
                    </a:cubicBezTo>
                    <a:cubicBezTo>
                      <a:pt x="1492" y="932"/>
                      <a:pt x="1639" y="901"/>
                      <a:pt x="1786" y="901"/>
                    </a:cubicBezTo>
                    <a:cubicBezTo>
                      <a:pt x="2047" y="901"/>
                      <a:pt x="2306" y="998"/>
                      <a:pt x="2494" y="1180"/>
                    </a:cubicBezTo>
                    <a:cubicBezTo>
                      <a:pt x="2504" y="1187"/>
                      <a:pt x="2507" y="1193"/>
                      <a:pt x="2514" y="1196"/>
                    </a:cubicBezTo>
                    <a:cubicBezTo>
                      <a:pt x="2524" y="1210"/>
                      <a:pt x="2540" y="1217"/>
                      <a:pt x="2554" y="1217"/>
                    </a:cubicBezTo>
                    <a:cubicBezTo>
                      <a:pt x="2557" y="1217"/>
                      <a:pt x="2560" y="1216"/>
                      <a:pt x="2563" y="1216"/>
                    </a:cubicBezTo>
                    <a:cubicBezTo>
                      <a:pt x="2579" y="1216"/>
                      <a:pt x="2595" y="1210"/>
                      <a:pt x="2605" y="1199"/>
                    </a:cubicBezTo>
                    <a:cubicBezTo>
                      <a:pt x="2632" y="1174"/>
                      <a:pt x="2632" y="1131"/>
                      <a:pt x="2605" y="1105"/>
                    </a:cubicBezTo>
                    <a:cubicBezTo>
                      <a:pt x="2592" y="1092"/>
                      <a:pt x="2576" y="1076"/>
                      <a:pt x="2559" y="1066"/>
                    </a:cubicBezTo>
                    <a:cubicBezTo>
                      <a:pt x="2352" y="875"/>
                      <a:pt x="2071" y="771"/>
                      <a:pt x="1790" y="771"/>
                    </a:cubicBezTo>
                    <a:cubicBezTo>
                      <a:pt x="1726" y="771"/>
                      <a:pt x="1662" y="777"/>
                      <a:pt x="1599" y="788"/>
                    </a:cubicBezTo>
                    <a:cubicBezTo>
                      <a:pt x="1553" y="792"/>
                      <a:pt x="1507" y="801"/>
                      <a:pt x="1464" y="817"/>
                    </a:cubicBezTo>
                    <a:cubicBezTo>
                      <a:pt x="1425" y="827"/>
                      <a:pt x="1389" y="840"/>
                      <a:pt x="1354" y="857"/>
                    </a:cubicBezTo>
                    <a:cubicBezTo>
                      <a:pt x="1063" y="451"/>
                      <a:pt x="631" y="148"/>
                      <a:pt x="154" y="0"/>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a:off x="5843773" y="2190361"/>
                <a:ext cx="153151" cy="142768"/>
              </a:xfrm>
              <a:custGeom>
                <a:avLst/>
                <a:gdLst/>
                <a:ahLst/>
                <a:cxnLst/>
                <a:rect l="l" t="t" r="r" b="b"/>
                <a:pathLst>
                  <a:path w="1593" h="1485" extrusionOk="0">
                    <a:moveTo>
                      <a:pt x="873" y="1"/>
                    </a:moveTo>
                    <a:cubicBezTo>
                      <a:pt x="823" y="1"/>
                      <a:pt x="775" y="15"/>
                      <a:pt x="733" y="50"/>
                    </a:cubicBezTo>
                    <a:cubicBezTo>
                      <a:pt x="667" y="105"/>
                      <a:pt x="635" y="194"/>
                      <a:pt x="641" y="324"/>
                    </a:cubicBezTo>
                    <a:cubicBezTo>
                      <a:pt x="644" y="455"/>
                      <a:pt x="674" y="589"/>
                      <a:pt x="720" y="713"/>
                    </a:cubicBezTo>
                    <a:cubicBezTo>
                      <a:pt x="651" y="657"/>
                      <a:pt x="576" y="609"/>
                      <a:pt x="501" y="566"/>
                    </a:cubicBezTo>
                    <a:cubicBezTo>
                      <a:pt x="409" y="514"/>
                      <a:pt x="325" y="487"/>
                      <a:pt x="251" y="487"/>
                    </a:cubicBezTo>
                    <a:cubicBezTo>
                      <a:pt x="188" y="487"/>
                      <a:pt x="133" y="507"/>
                      <a:pt x="89" y="547"/>
                    </a:cubicBezTo>
                    <a:cubicBezTo>
                      <a:pt x="30" y="602"/>
                      <a:pt x="0" y="684"/>
                      <a:pt x="4" y="802"/>
                    </a:cubicBezTo>
                    <a:cubicBezTo>
                      <a:pt x="4" y="1040"/>
                      <a:pt x="95" y="1282"/>
                      <a:pt x="252" y="1461"/>
                    </a:cubicBezTo>
                    <a:cubicBezTo>
                      <a:pt x="269" y="1478"/>
                      <a:pt x="285" y="1484"/>
                      <a:pt x="305" y="1484"/>
                    </a:cubicBezTo>
                    <a:cubicBezTo>
                      <a:pt x="321" y="1484"/>
                      <a:pt x="334" y="1478"/>
                      <a:pt x="347" y="1468"/>
                    </a:cubicBezTo>
                    <a:cubicBezTo>
                      <a:pt x="373" y="1445"/>
                      <a:pt x="377" y="1403"/>
                      <a:pt x="353" y="1377"/>
                    </a:cubicBezTo>
                    <a:cubicBezTo>
                      <a:pt x="216" y="1220"/>
                      <a:pt x="134" y="1007"/>
                      <a:pt x="134" y="802"/>
                    </a:cubicBezTo>
                    <a:cubicBezTo>
                      <a:pt x="131" y="723"/>
                      <a:pt x="148" y="671"/>
                      <a:pt x="177" y="645"/>
                    </a:cubicBezTo>
                    <a:cubicBezTo>
                      <a:pt x="198" y="626"/>
                      <a:pt x="224" y="619"/>
                      <a:pt x="253" y="619"/>
                    </a:cubicBezTo>
                    <a:cubicBezTo>
                      <a:pt x="319" y="619"/>
                      <a:pt x="397" y="658"/>
                      <a:pt x="436" y="680"/>
                    </a:cubicBezTo>
                    <a:cubicBezTo>
                      <a:pt x="612" y="778"/>
                      <a:pt x="792" y="935"/>
                      <a:pt x="909" y="1043"/>
                    </a:cubicBezTo>
                    <a:cubicBezTo>
                      <a:pt x="923" y="1055"/>
                      <a:pt x="940" y="1062"/>
                      <a:pt x="956" y="1062"/>
                    </a:cubicBezTo>
                    <a:cubicBezTo>
                      <a:pt x="971" y="1062"/>
                      <a:pt x="986" y="1056"/>
                      <a:pt x="997" y="1043"/>
                    </a:cubicBezTo>
                    <a:cubicBezTo>
                      <a:pt x="1024" y="1021"/>
                      <a:pt x="1027" y="984"/>
                      <a:pt x="1007" y="955"/>
                    </a:cubicBezTo>
                    <a:cubicBezTo>
                      <a:pt x="863" y="775"/>
                      <a:pt x="781" y="547"/>
                      <a:pt x="772" y="318"/>
                    </a:cubicBezTo>
                    <a:cubicBezTo>
                      <a:pt x="769" y="233"/>
                      <a:pt x="781" y="177"/>
                      <a:pt x="814" y="151"/>
                    </a:cubicBezTo>
                    <a:cubicBezTo>
                      <a:pt x="831" y="138"/>
                      <a:pt x="851" y="132"/>
                      <a:pt x="872" y="132"/>
                    </a:cubicBezTo>
                    <a:cubicBezTo>
                      <a:pt x="935" y="132"/>
                      <a:pt x="1012" y="179"/>
                      <a:pt x="1056" y="213"/>
                    </a:cubicBezTo>
                    <a:cubicBezTo>
                      <a:pt x="1232" y="360"/>
                      <a:pt x="1373" y="547"/>
                      <a:pt x="1458" y="759"/>
                    </a:cubicBezTo>
                    <a:cubicBezTo>
                      <a:pt x="1468" y="784"/>
                      <a:pt x="1493" y="799"/>
                      <a:pt x="1519" y="799"/>
                    </a:cubicBezTo>
                    <a:cubicBezTo>
                      <a:pt x="1527" y="799"/>
                      <a:pt x="1535" y="798"/>
                      <a:pt x="1543" y="795"/>
                    </a:cubicBezTo>
                    <a:cubicBezTo>
                      <a:pt x="1576" y="782"/>
                      <a:pt x="1593" y="743"/>
                      <a:pt x="1579" y="710"/>
                    </a:cubicBezTo>
                    <a:cubicBezTo>
                      <a:pt x="1484" y="478"/>
                      <a:pt x="1334" y="272"/>
                      <a:pt x="1138" y="111"/>
                    </a:cubicBezTo>
                    <a:cubicBezTo>
                      <a:pt x="1064" y="50"/>
                      <a:pt x="966" y="1"/>
                      <a:pt x="873" y="1"/>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a:off x="6072874" y="2585592"/>
                <a:ext cx="73259" cy="91910"/>
              </a:xfrm>
              <a:custGeom>
                <a:avLst/>
                <a:gdLst/>
                <a:ahLst/>
                <a:cxnLst/>
                <a:rect l="l" t="t" r="r" b="b"/>
                <a:pathLst>
                  <a:path w="762" h="956" extrusionOk="0">
                    <a:moveTo>
                      <a:pt x="755" y="1"/>
                    </a:moveTo>
                    <a:cubicBezTo>
                      <a:pt x="563" y="227"/>
                      <a:pt x="291" y="383"/>
                      <a:pt x="0" y="442"/>
                    </a:cubicBezTo>
                    <a:cubicBezTo>
                      <a:pt x="258" y="625"/>
                      <a:pt x="504" y="769"/>
                      <a:pt x="762" y="955"/>
                    </a:cubicBezTo>
                    <a:cubicBezTo>
                      <a:pt x="759" y="667"/>
                      <a:pt x="762" y="289"/>
                      <a:pt x="755"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8"/>
              <p:cNvSpPr/>
              <p:nvPr/>
            </p:nvSpPr>
            <p:spPr>
              <a:xfrm>
                <a:off x="6127482" y="2637220"/>
                <a:ext cx="429650" cy="619045"/>
              </a:xfrm>
              <a:custGeom>
                <a:avLst/>
                <a:gdLst/>
                <a:ahLst/>
                <a:cxnLst/>
                <a:rect l="l" t="t" r="r" b="b"/>
                <a:pathLst>
                  <a:path w="4469" h="6439" extrusionOk="0">
                    <a:moveTo>
                      <a:pt x="89" y="0"/>
                    </a:moveTo>
                    <a:lnTo>
                      <a:pt x="1" y="43"/>
                    </a:lnTo>
                    <a:cubicBezTo>
                      <a:pt x="1099" y="2412"/>
                      <a:pt x="2579" y="4562"/>
                      <a:pt x="4396" y="6438"/>
                    </a:cubicBezTo>
                    <a:lnTo>
                      <a:pt x="4468" y="6370"/>
                    </a:lnTo>
                    <a:cubicBezTo>
                      <a:pt x="2657" y="4503"/>
                      <a:pt x="1184" y="2360"/>
                      <a:pt x="89"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8"/>
              <p:cNvSpPr/>
              <p:nvPr/>
            </p:nvSpPr>
            <p:spPr>
              <a:xfrm>
                <a:off x="5222901" y="2145463"/>
                <a:ext cx="530501" cy="541941"/>
              </a:xfrm>
              <a:custGeom>
                <a:avLst/>
                <a:gdLst/>
                <a:ahLst/>
                <a:cxnLst/>
                <a:rect l="l" t="t" r="r" b="b"/>
                <a:pathLst>
                  <a:path w="5518" h="5637" extrusionOk="0">
                    <a:moveTo>
                      <a:pt x="2622" y="0"/>
                    </a:moveTo>
                    <a:lnTo>
                      <a:pt x="2396" y="269"/>
                    </a:lnTo>
                    <a:lnTo>
                      <a:pt x="129" y="2945"/>
                    </a:lnTo>
                    <a:lnTo>
                      <a:pt x="11" y="3082"/>
                    </a:lnTo>
                    <a:lnTo>
                      <a:pt x="1" y="3095"/>
                    </a:lnTo>
                    <a:cubicBezTo>
                      <a:pt x="1" y="3095"/>
                      <a:pt x="1795" y="4690"/>
                      <a:pt x="3298" y="5354"/>
                    </a:cubicBezTo>
                    <a:cubicBezTo>
                      <a:pt x="3380" y="5390"/>
                      <a:pt x="3458" y="5419"/>
                      <a:pt x="3537" y="5452"/>
                    </a:cubicBezTo>
                    <a:cubicBezTo>
                      <a:pt x="3844" y="5566"/>
                      <a:pt x="4133" y="5636"/>
                      <a:pt x="4385" y="5636"/>
                    </a:cubicBezTo>
                    <a:cubicBezTo>
                      <a:pt x="4484" y="5636"/>
                      <a:pt x="4578" y="5625"/>
                      <a:pt x="4664" y="5602"/>
                    </a:cubicBezTo>
                    <a:cubicBezTo>
                      <a:pt x="4785" y="5569"/>
                      <a:pt x="4893" y="5514"/>
                      <a:pt x="4984" y="5429"/>
                    </a:cubicBezTo>
                    <a:cubicBezTo>
                      <a:pt x="5119" y="5304"/>
                      <a:pt x="5200" y="5147"/>
                      <a:pt x="5236" y="4965"/>
                    </a:cubicBezTo>
                    <a:cubicBezTo>
                      <a:pt x="5517" y="3543"/>
                      <a:pt x="3122" y="595"/>
                      <a:pt x="2690" y="79"/>
                    </a:cubicBezTo>
                    <a:cubicBezTo>
                      <a:pt x="2645" y="29"/>
                      <a:pt x="2622" y="0"/>
                      <a:pt x="2622" y="0"/>
                    </a:cubicBezTo>
                    <a:close/>
                  </a:path>
                </a:pathLst>
              </a:custGeom>
              <a:solidFill>
                <a:schemeClr val="dk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a:off x="5438831" y="2145463"/>
                <a:ext cx="124117" cy="524155"/>
              </a:xfrm>
              <a:custGeom>
                <a:avLst/>
                <a:gdLst/>
                <a:ahLst/>
                <a:cxnLst/>
                <a:rect l="l" t="t" r="r" b="b"/>
                <a:pathLst>
                  <a:path w="1291" h="5452" extrusionOk="0">
                    <a:moveTo>
                      <a:pt x="376" y="0"/>
                    </a:moveTo>
                    <a:lnTo>
                      <a:pt x="150" y="269"/>
                    </a:lnTo>
                    <a:cubicBezTo>
                      <a:pt x="121" y="347"/>
                      <a:pt x="94" y="432"/>
                      <a:pt x="82" y="530"/>
                    </a:cubicBezTo>
                    <a:cubicBezTo>
                      <a:pt x="0" y="1037"/>
                      <a:pt x="65" y="1556"/>
                      <a:pt x="258" y="2026"/>
                    </a:cubicBezTo>
                    <a:cubicBezTo>
                      <a:pt x="298" y="2124"/>
                      <a:pt x="340" y="2216"/>
                      <a:pt x="392" y="2304"/>
                    </a:cubicBezTo>
                    <a:lnTo>
                      <a:pt x="392" y="2308"/>
                    </a:lnTo>
                    <a:cubicBezTo>
                      <a:pt x="483" y="2477"/>
                      <a:pt x="595" y="2637"/>
                      <a:pt x="722" y="2782"/>
                    </a:cubicBezTo>
                    <a:cubicBezTo>
                      <a:pt x="614" y="2896"/>
                      <a:pt x="542" y="3037"/>
                      <a:pt x="500" y="3203"/>
                    </a:cubicBezTo>
                    <a:cubicBezTo>
                      <a:pt x="491" y="3245"/>
                      <a:pt x="483" y="3288"/>
                      <a:pt x="474" y="3334"/>
                    </a:cubicBezTo>
                    <a:cubicBezTo>
                      <a:pt x="454" y="3477"/>
                      <a:pt x="454" y="3637"/>
                      <a:pt x="474" y="3818"/>
                    </a:cubicBezTo>
                    <a:cubicBezTo>
                      <a:pt x="533" y="4370"/>
                      <a:pt x="735" y="4903"/>
                      <a:pt x="1052" y="5354"/>
                    </a:cubicBezTo>
                    <a:cubicBezTo>
                      <a:pt x="1134" y="5390"/>
                      <a:pt x="1212" y="5419"/>
                      <a:pt x="1291" y="5452"/>
                    </a:cubicBezTo>
                    <a:cubicBezTo>
                      <a:pt x="912" y="4981"/>
                      <a:pt x="667" y="4409"/>
                      <a:pt x="604" y="3805"/>
                    </a:cubicBezTo>
                    <a:cubicBezTo>
                      <a:pt x="556" y="3354"/>
                      <a:pt x="640" y="3033"/>
                      <a:pt x="856" y="2833"/>
                    </a:cubicBezTo>
                    <a:cubicBezTo>
                      <a:pt x="883" y="2808"/>
                      <a:pt x="883" y="2768"/>
                      <a:pt x="859" y="2739"/>
                    </a:cubicBezTo>
                    <a:cubicBezTo>
                      <a:pt x="334" y="2161"/>
                      <a:pt x="85" y="1320"/>
                      <a:pt x="209" y="549"/>
                    </a:cubicBezTo>
                    <a:cubicBezTo>
                      <a:pt x="225" y="455"/>
                      <a:pt x="281" y="193"/>
                      <a:pt x="444" y="79"/>
                    </a:cubicBezTo>
                    <a:cubicBezTo>
                      <a:pt x="399" y="29"/>
                      <a:pt x="376" y="0"/>
                      <a:pt x="376" y="0"/>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a:off x="5223862" y="2428500"/>
                <a:ext cx="272845" cy="56819"/>
              </a:xfrm>
              <a:custGeom>
                <a:avLst/>
                <a:gdLst/>
                <a:ahLst/>
                <a:cxnLst/>
                <a:rect l="l" t="t" r="r" b="b"/>
                <a:pathLst>
                  <a:path w="2838" h="591" extrusionOk="0">
                    <a:moveTo>
                      <a:pt x="149" y="1"/>
                    </a:moveTo>
                    <a:cubicBezTo>
                      <a:pt x="139" y="1"/>
                      <a:pt x="129" y="1"/>
                      <a:pt x="119" y="1"/>
                    </a:cubicBezTo>
                    <a:lnTo>
                      <a:pt x="1" y="138"/>
                    </a:lnTo>
                    <a:cubicBezTo>
                      <a:pt x="52" y="135"/>
                      <a:pt x="103" y="133"/>
                      <a:pt x="154" y="133"/>
                    </a:cubicBezTo>
                    <a:cubicBezTo>
                      <a:pt x="631" y="133"/>
                      <a:pt x="1110" y="284"/>
                      <a:pt x="1487" y="576"/>
                    </a:cubicBezTo>
                    <a:cubicBezTo>
                      <a:pt x="1500" y="585"/>
                      <a:pt x="1515" y="590"/>
                      <a:pt x="1530" y="590"/>
                    </a:cubicBezTo>
                    <a:cubicBezTo>
                      <a:pt x="1546" y="590"/>
                      <a:pt x="1561" y="584"/>
                      <a:pt x="1573" y="573"/>
                    </a:cubicBezTo>
                    <a:cubicBezTo>
                      <a:pt x="1762" y="390"/>
                      <a:pt x="2021" y="293"/>
                      <a:pt x="2280" y="293"/>
                    </a:cubicBezTo>
                    <a:cubicBezTo>
                      <a:pt x="2428" y="293"/>
                      <a:pt x="2576" y="325"/>
                      <a:pt x="2710" y="390"/>
                    </a:cubicBezTo>
                    <a:cubicBezTo>
                      <a:pt x="2719" y="393"/>
                      <a:pt x="2727" y="396"/>
                      <a:pt x="2733" y="399"/>
                    </a:cubicBezTo>
                    <a:cubicBezTo>
                      <a:pt x="2742" y="405"/>
                      <a:pt x="2753" y="408"/>
                      <a:pt x="2764" y="408"/>
                    </a:cubicBezTo>
                    <a:cubicBezTo>
                      <a:pt x="2773" y="408"/>
                      <a:pt x="2781" y="406"/>
                      <a:pt x="2788" y="403"/>
                    </a:cubicBezTo>
                    <a:cubicBezTo>
                      <a:pt x="2801" y="396"/>
                      <a:pt x="2814" y="387"/>
                      <a:pt x="2821" y="370"/>
                    </a:cubicBezTo>
                    <a:cubicBezTo>
                      <a:pt x="2837" y="337"/>
                      <a:pt x="2825" y="298"/>
                      <a:pt x="2792" y="282"/>
                    </a:cubicBezTo>
                    <a:cubicBezTo>
                      <a:pt x="2775" y="272"/>
                      <a:pt x="2756" y="266"/>
                      <a:pt x="2736" y="259"/>
                    </a:cubicBezTo>
                    <a:cubicBezTo>
                      <a:pt x="2593" y="194"/>
                      <a:pt x="2437" y="162"/>
                      <a:pt x="2281" y="162"/>
                    </a:cubicBezTo>
                    <a:cubicBezTo>
                      <a:pt x="2092" y="162"/>
                      <a:pt x="1903" y="209"/>
                      <a:pt x="1736" y="298"/>
                    </a:cubicBezTo>
                    <a:cubicBezTo>
                      <a:pt x="1694" y="318"/>
                      <a:pt x="1654" y="340"/>
                      <a:pt x="1618" y="367"/>
                    </a:cubicBezTo>
                    <a:cubicBezTo>
                      <a:pt x="1585" y="390"/>
                      <a:pt x="1553" y="413"/>
                      <a:pt x="1523" y="439"/>
                    </a:cubicBezTo>
                    <a:cubicBezTo>
                      <a:pt x="1130" y="150"/>
                      <a:pt x="635" y="1"/>
                      <a:pt x="149" y="1"/>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8"/>
              <p:cNvSpPr/>
              <p:nvPr/>
            </p:nvSpPr>
            <p:spPr>
              <a:xfrm>
                <a:off x="5335769" y="2311978"/>
                <a:ext cx="147094" cy="154497"/>
              </a:xfrm>
              <a:custGeom>
                <a:avLst/>
                <a:gdLst/>
                <a:ahLst/>
                <a:cxnLst/>
                <a:rect l="l" t="t" r="r" b="b"/>
                <a:pathLst>
                  <a:path w="1530" h="1607" extrusionOk="0">
                    <a:moveTo>
                      <a:pt x="710" y="1"/>
                    </a:moveTo>
                    <a:cubicBezTo>
                      <a:pt x="624" y="1"/>
                      <a:pt x="542" y="30"/>
                      <a:pt x="493" y="105"/>
                    </a:cubicBezTo>
                    <a:cubicBezTo>
                      <a:pt x="448" y="180"/>
                      <a:pt x="448" y="275"/>
                      <a:pt x="493" y="396"/>
                    </a:cubicBezTo>
                    <a:cubicBezTo>
                      <a:pt x="539" y="520"/>
                      <a:pt x="608" y="638"/>
                      <a:pt x="693" y="739"/>
                    </a:cubicBezTo>
                    <a:cubicBezTo>
                      <a:pt x="608" y="713"/>
                      <a:pt x="519" y="687"/>
                      <a:pt x="435" y="670"/>
                    </a:cubicBezTo>
                    <a:cubicBezTo>
                      <a:pt x="386" y="660"/>
                      <a:pt x="341" y="655"/>
                      <a:pt x="299" y="655"/>
                    </a:cubicBezTo>
                    <a:cubicBezTo>
                      <a:pt x="176" y="655"/>
                      <a:pt x="86" y="698"/>
                      <a:pt x="39" y="781"/>
                    </a:cubicBezTo>
                    <a:cubicBezTo>
                      <a:pt x="0" y="854"/>
                      <a:pt x="0" y="938"/>
                      <a:pt x="36" y="1050"/>
                    </a:cubicBezTo>
                    <a:cubicBezTo>
                      <a:pt x="115" y="1275"/>
                      <a:pt x="278" y="1474"/>
                      <a:pt x="484" y="1599"/>
                    </a:cubicBezTo>
                    <a:cubicBezTo>
                      <a:pt x="493" y="1604"/>
                      <a:pt x="502" y="1606"/>
                      <a:pt x="513" y="1606"/>
                    </a:cubicBezTo>
                    <a:cubicBezTo>
                      <a:pt x="521" y="1606"/>
                      <a:pt x="530" y="1605"/>
                      <a:pt x="539" y="1602"/>
                    </a:cubicBezTo>
                    <a:cubicBezTo>
                      <a:pt x="552" y="1599"/>
                      <a:pt x="566" y="1589"/>
                      <a:pt x="572" y="1576"/>
                    </a:cubicBezTo>
                    <a:cubicBezTo>
                      <a:pt x="591" y="1543"/>
                      <a:pt x="582" y="1504"/>
                      <a:pt x="549" y="1484"/>
                    </a:cubicBezTo>
                    <a:cubicBezTo>
                      <a:pt x="370" y="1380"/>
                      <a:pt x="229" y="1207"/>
                      <a:pt x="160" y="1007"/>
                    </a:cubicBezTo>
                    <a:cubicBezTo>
                      <a:pt x="134" y="935"/>
                      <a:pt x="134" y="883"/>
                      <a:pt x="154" y="847"/>
                    </a:cubicBezTo>
                    <a:cubicBezTo>
                      <a:pt x="180" y="799"/>
                      <a:pt x="243" y="786"/>
                      <a:pt x="303" y="786"/>
                    </a:cubicBezTo>
                    <a:cubicBezTo>
                      <a:pt x="345" y="786"/>
                      <a:pt x="386" y="792"/>
                      <a:pt x="412" y="798"/>
                    </a:cubicBezTo>
                    <a:cubicBezTo>
                      <a:pt x="608" y="837"/>
                      <a:pt x="827" y="929"/>
                      <a:pt x="974" y="997"/>
                    </a:cubicBezTo>
                    <a:cubicBezTo>
                      <a:pt x="983" y="1001"/>
                      <a:pt x="992" y="1002"/>
                      <a:pt x="1000" y="1002"/>
                    </a:cubicBezTo>
                    <a:cubicBezTo>
                      <a:pt x="1024" y="1002"/>
                      <a:pt x="1047" y="989"/>
                      <a:pt x="1059" y="968"/>
                    </a:cubicBezTo>
                    <a:cubicBezTo>
                      <a:pt x="1075" y="938"/>
                      <a:pt x="1065" y="902"/>
                      <a:pt x="1039" y="883"/>
                    </a:cubicBezTo>
                    <a:cubicBezTo>
                      <a:pt x="846" y="756"/>
                      <a:pt x="696" y="566"/>
                      <a:pt x="614" y="350"/>
                    </a:cubicBezTo>
                    <a:cubicBezTo>
                      <a:pt x="585" y="272"/>
                      <a:pt x="582" y="213"/>
                      <a:pt x="605" y="177"/>
                    </a:cubicBezTo>
                    <a:cubicBezTo>
                      <a:pt x="626" y="144"/>
                      <a:pt x="667" y="133"/>
                      <a:pt x="712" y="133"/>
                    </a:cubicBezTo>
                    <a:cubicBezTo>
                      <a:pt x="761" y="133"/>
                      <a:pt x="815" y="147"/>
                      <a:pt x="853" y="160"/>
                    </a:cubicBezTo>
                    <a:cubicBezTo>
                      <a:pt x="1065" y="243"/>
                      <a:pt x="1258" y="380"/>
                      <a:pt x="1406" y="552"/>
                    </a:cubicBezTo>
                    <a:cubicBezTo>
                      <a:pt x="1418" y="567"/>
                      <a:pt x="1437" y="575"/>
                      <a:pt x="1455" y="575"/>
                    </a:cubicBezTo>
                    <a:cubicBezTo>
                      <a:pt x="1470" y="575"/>
                      <a:pt x="1485" y="570"/>
                      <a:pt x="1497" y="559"/>
                    </a:cubicBezTo>
                    <a:cubicBezTo>
                      <a:pt x="1526" y="537"/>
                      <a:pt x="1530" y="494"/>
                      <a:pt x="1507" y="468"/>
                    </a:cubicBezTo>
                    <a:cubicBezTo>
                      <a:pt x="1343" y="278"/>
                      <a:pt x="1134" y="128"/>
                      <a:pt x="899" y="39"/>
                    </a:cubicBezTo>
                    <a:cubicBezTo>
                      <a:pt x="840" y="16"/>
                      <a:pt x="774" y="1"/>
                      <a:pt x="710" y="1"/>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8"/>
              <p:cNvSpPr/>
              <p:nvPr/>
            </p:nvSpPr>
            <p:spPr>
              <a:xfrm>
                <a:off x="5669663" y="2620491"/>
                <a:ext cx="85276" cy="86814"/>
              </a:xfrm>
              <a:custGeom>
                <a:avLst/>
                <a:gdLst/>
                <a:ahLst/>
                <a:cxnLst/>
                <a:rect l="l" t="t" r="r" b="b"/>
                <a:pathLst>
                  <a:path w="887" h="903" extrusionOk="0">
                    <a:moveTo>
                      <a:pt x="583" y="1"/>
                    </a:moveTo>
                    <a:cubicBezTo>
                      <a:pt x="468" y="275"/>
                      <a:pt x="259" y="508"/>
                      <a:pt x="1" y="654"/>
                    </a:cubicBezTo>
                    <a:cubicBezTo>
                      <a:pt x="305" y="749"/>
                      <a:pt x="583" y="808"/>
                      <a:pt x="887" y="903"/>
                    </a:cubicBezTo>
                    <a:cubicBezTo>
                      <a:pt x="792" y="631"/>
                      <a:pt x="674" y="272"/>
                      <a:pt x="583"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a:off x="5724367" y="2671157"/>
                <a:ext cx="800365" cy="569053"/>
              </a:xfrm>
              <a:custGeom>
                <a:avLst/>
                <a:gdLst/>
                <a:ahLst/>
                <a:cxnLst/>
                <a:rect l="l" t="t" r="r" b="b"/>
                <a:pathLst>
                  <a:path w="8325" h="5919" extrusionOk="0">
                    <a:moveTo>
                      <a:pt x="102" y="0"/>
                    </a:moveTo>
                    <a:lnTo>
                      <a:pt x="1" y="95"/>
                    </a:lnTo>
                    <a:cubicBezTo>
                      <a:pt x="838" y="984"/>
                      <a:pt x="2253" y="2150"/>
                      <a:pt x="3880" y="3291"/>
                    </a:cubicBezTo>
                    <a:cubicBezTo>
                      <a:pt x="5475" y="4409"/>
                      <a:pt x="7073" y="5366"/>
                      <a:pt x="8266" y="5919"/>
                    </a:cubicBezTo>
                    <a:lnTo>
                      <a:pt x="8325" y="5791"/>
                    </a:lnTo>
                    <a:cubicBezTo>
                      <a:pt x="5799" y="4625"/>
                      <a:pt x="1802" y="1810"/>
                      <a:pt x="102"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a:off x="6403019" y="2529062"/>
                <a:ext cx="66433" cy="54223"/>
              </a:xfrm>
              <a:custGeom>
                <a:avLst/>
                <a:gdLst/>
                <a:ahLst/>
                <a:cxnLst/>
                <a:rect l="l" t="t" r="r" b="b"/>
                <a:pathLst>
                  <a:path w="691" h="564" extrusionOk="0">
                    <a:moveTo>
                      <a:pt x="671" y="0"/>
                    </a:moveTo>
                    <a:cubicBezTo>
                      <a:pt x="497" y="197"/>
                      <a:pt x="289" y="357"/>
                      <a:pt x="57" y="475"/>
                    </a:cubicBezTo>
                    <a:cubicBezTo>
                      <a:pt x="46" y="484"/>
                      <a:pt x="34" y="487"/>
                      <a:pt x="20" y="495"/>
                    </a:cubicBezTo>
                    <a:cubicBezTo>
                      <a:pt x="11" y="501"/>
                      <a:pt x="4" y="514"/>
                      <a:pt x="1" y="527"/>
                    </a:cubicBezTo>
                    <a:cubicBezTo>
                      <a:pt x="1" y="530"/>
                      <a:pt x="4" y="537"/>
                      <a:pt x="4" y="543"/>
                    </a:cubicBezTo>
                    <a:cubicBezTo>
                      <a:pt x="13" y="555"/>
                      <a:pt x="26" y="563"/>
                      <a:pt x="40" y="563"/>
                    </a:cubicBezTo>
                    <a:cubicBezTo>
                      <a:pt x="42" y="563"/>
                      <a:pt x="44" y="563"/>
                      <a:pt x="46" y="563"/>
                    </a:cubicBezTo>
                    <a:cubicBezTo>
                      <a:pt x="50" y="563"/>
                      <a:pt x="50" y="563"/>
                      <a:pt x="53" y="560"/>
                    </a:cubicBezTo>
                    <a:cubicBezTo>
                      <a:pt x="295" y="442"/>
                      <a:pt x="511" y="282"/>
                      <a:pt x="690" y="86"/>
                    </a:cubicBezTo>
                    <a:cubicBezTo>
                      <a:pt x="687" y="59"/>
                      <a:pt x="678" y="30"/>
                      <a:pt x="671" y="0"/>
                    </a:cubicBezTo>
                    <a:close/>
                  </a:path>
                </a:pathLst>
              </a:custGeom>
              <a:solidFill>
                <a:srgbClr val="FBF3F7"/>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a:off x="6303706" y="2526562"/>
                <a:ext cx="91621" cy="113734"/>
              </a:xfrm>
              <a:custGeom>
                <a:avLst/>
                <a:gdLst/>
                <a:ahLst/>
                <a:cxnLst/>
                <a:rect l="l" t="t" r="r" b="b"/>
                <a:pathLst>
                  <a:path w="953" h="1183" extrusionOk="0">
                    <a:moveTo>
                      <a:pt x="37" y="1"/>
                    </a:moveTo>
                    <a:cubicBezTo>
                      <a:pt x="24" y="26"/>
                      <a:pt x="14" y="50"/>
                      <a:pt x="1" y="76"/>
                    </a:cubicBezTo>
                    <a:cubicBezTo>
                      <a:pt x="256" y="474"/>
                      <a:pt x="550" y="841"/>
                      <a:pt x="887" y="1174"/>
                    </a:cubicBezTo>
                    <a:cubicBezTo>
                      <a:pt x="890" y="1174"/>
                      <a:pt x="890" y="1177"/>
                      <a:pt x="893" y="1177"/>
                    </a:cubicBezTo>
                    <a:cubicBezTo>
                      <a:pt x="899" y="1181"/>
                      <a:pt x="905" y="1183"/>
                      <a:pt x="911" y="1183"/>
                    </a:cubicBezTo>
                    <a:cubicBezTo>
                      <a:pt x="921" y="1183"/>
                      <a:pt x="931" y="1178"/>
                      <a:pt x="939" y="1171"/>
                    </a:cubicBezTo>
                    <a:cubicBezTo>
                      <a:pt x="952" y="1157"/>
                      <a:pt x="952" y="1135"/>
                      <a:pt x="936" y="1121"/>
                    </a:cubicBezTo>
                    <a:cubicBezTo>
                      <a:pt x="929" y="1112"/>
                      <a:pt x="919" y="1105"/>
                      <a:pt x="910" y="1095"/>
                    </a:cubicBezTo>
                    <a:cubicBezTo>
                      <a:pt x="580" y="765"/>
                      <a:pt x="289" y="396"/>
                      <a:pt x="37" y="1"/>
                    </a:cubicBezTo>
                    <a:close/>
                  </a:path>
                </a:pathLst>
              </a:custGeom>
              <a:solidFill>
                <a:srgbClr val="FBF3F7"/>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a:off x="6359948" y="2682694"/>
                <a:ext cx="98159" cy="66625"/>
              </a:xfrm>
              <a:custGeom>
                <a:avLst/>
                <a:gdLst/>
                <a:ahLst/>
                <a:cxnLst/>
                <a:rect l="l" t="t" r="r" b="b"/>
                <a:pathLst>
                  <a:path w="1021" h="693" extrusionOk="0">
                    <a:moveTo>
                      <a:pt x="1021" y="1"/>
                    </a:moveTo>
                    <a:lnTo>
                      <a:pt x="1021" y="1"/>
                    </a:lnTo>
                    <a:cubicBezTo>
                      <a:pt x="763" y="262"/>
                      <a:pt x="449" y="465"/>
                      <a:pt x="102" y="592"/>
                    </a:cubicBezTo>
                    <a:cubicBezTo>
                      <a:pt x="76" y="603"/>
                      <a:pt x="50" y="612"/>
                      <a:pt x="24" y="622"/>
                    </a:cubicBezTo>
                    <a:cubicBezTo>
                      <a:pt x="21" y="622"/>
                      <a:pt x="14" y="625"/>
                      <a:pt x="11" y="628"/>
                    </a:cubicBezTo>
                    <a:cubicBezTo>
                      <a:pt x="8" y="635"/>
                      <a:pt x="1" y="645"/>
                      <a:pt x="1" y="654"/>
                    </a:cubicBezTo>
                    <a:lnTo>
                      <a:pt x="1" y="657"/>
                    </a:lnTo>
                    <a:lnTo>
                      <a:pt x="1" y="661"/>
                    </a:lnTo>
                    <a:cubicBezTo>
                      <a:pt x="1" y="664"/>
                      <a:pt x="1" y="664"/>
                      <a:pt x="4" y="668"/>
                    </a:cubicBezTo>
                    <a:cubicBezTo>
                      <a:pt x="7" y="683"/>
                      <a:pt x="20" y="692"/>
                      <a:pt x="35" y="692"/>
                    </a:cubicBezTo>
                    <a:cubicBezTo>
                      <a:pt x="39" y="692"/>
                      <a:pt x="43" y="692"/>
                      <a:pt x="47" y="690"/>
                    </a:cubicBezTo>
                    <a:cubicBezTo>
                      <a:pt x="57" y="687"/>
                      <a:pt x="63" y="684"/>
                      <a:pt x="73" y="681"/>
                    </a:cubicBezTo>
                    <a:cubicBezTo>
                      <a:pt x="400" y="570"/>
                      <a:pt x="707" y="387"/>
                      <a:pt x="965" y="155"/>
                    </a:cubicBezTo>
                    <a:cubicBezTo>
                      <a:pt x="985" y="102"/>
                      <a:pt x="1004" y="53"/>
                      <a:pt x="1021" y="1"/>
                    </a:cubicBezTo>
                    <a:close/>
                  </a:path>
                </a:pathLst>
              </a:custGeom>
              <a:solidFill>
                <a:srgbClr val="FBF3F7"/>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a:off x="6262655" y="2711055"/>
                <a:ext cx="83065" cy="97005"/>
              </a:xfrm>
              <a:custGeom>
                <a:avLst/>
                <a:gdLst/>
                <a:ahLst/>
                <a:cxnLst/>
                <a:rect l="l" t="t" r="r" b="b"/>
                <a:pathLst>
                  <a:path w="864" h="1009" extrusionOk="0">
                    <a:moveTo>
                      <a:pt x="7" y="0"/>
                    </a:moveTo>
                    <a:cubicBezTo>
                      <a:pt x="7" y="42"/>
                      <a:pt x="3" y="82"/>
                      <a:pt x="0" y="121"/>
                    </a:cubicBezTo>
                    <a:lnTo>
                      <a:pt x="0" y="124"/>
                    </a:lnTo>
                    <a:cubicBezTo>
                      <a:pt x="219" y="445"/>
                      <a:pt x="480" y="735"/>
                      <a:pt x="781" y="987"/>
                    </a:cubicBezTo>
                    <a:cubicBezTo>
                      <a:pt x="788" y="990"/>
                      <a:pt x="794" y="997"/>
                      <a:pt x="800" y="1000"/>
                    </a:cubicBezTo>
                    <a:cubicBezTo>
                      <a:pt x="806" y="1006"/>
                      <a:pt x="814" y="1008"/>
                      <a:pt x="822" y="1008"/>
                    </a:cubicBezTo>
                    <a:cubicBezTo>
                      <a:pt x="833" y="1008"/>
                      <a:pt x="844" y="1004"/>
                      <a:pt x="850" y="997"/>
                    </a:cubicBezTo>
                    <a:cubicBezTo>
                      <a:pt x="863" y="981"/>
                      <a:pt x="859" y="958"/>
                      <a:pt x="847" y="944"/>
                    </a:cubicBezTo>
                    <a:cubicBezTo>
                      <a:pt x="833" y="935"/>
                      <a:pt x="824" y="925"/>
                      <a:pt x="811" y="915"/>
                    </a:cubicBezTo>
                    <a:cubicBezTo>
                      <a:pt x="497" y="653"/>
                      <a:pt x="229" y="343"/>
                      <a:pt x="7" y="0"/>
                    </a:cubicBezTo>
                    <a:close/>
                  </a:path>
                </a:pathLst>
              </a:custGeom>
              <a:solidFill>
                <a:srgbClr val="FBF3F7"/>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a:off x="5665625" y="2898720"/>
                <a:ext cx="430226" cy="177474"/>
              </a:xfrm>
              <a:custGeom>
                <a:avLst/>
                <a:gdLst/>
                <a:ahLst/>
                <a:cxnLst/>
                <a:rect l="l" t="t" r="r" b="b"/>
                <a:pathLst>
                  <a:path w="4475" h="1846" extrusionOk="0">
                    <a:moveTo>
                      <a:pt x="1586" y="0"/>
                    </a:moveTo>
                    <a:cubicBezTo>
                      <a:pt x="1486" y="0"/>
                      <a:pt x="1385" y="3"/>
                      <a:pt x="1285" y="9"/>
                    </a:cubicBezTo>
                    <a:cubicBezTo>
                      <a:pt x="1158" y="15"/>
                      <a:pt x="1030" y="25"/>
                      <a:pt x="906" y="48"/>
                    </a:cubicBezTo>
                    <a:cubicBezTo>
                      <a:pt x="880" y="51"/>
                      <a:pt x="853" y="58"/>
                      <a:pt x="827" y="62"/>
                    </a:cubicBezTo>
                    <a:cubicBezTo>
                      <a:pt x="677" y="97"/>
                      <a:pt x="530" y="149"/>
                      <a:pt x="396" y="231"/>
                    </a:cubicBezTo>
                    <a:cubicBezTo>
                      <a:pt x="177" y="371"/>
                      <a:pt x="7" y="617"/>
                      <a:pt x="1" y="875"/>
                    </a:cubicBezTo>
                    <a:cubicBezTo>
                      <a:pt x="1" y="898"/>
                      <a:pt x="1" y="920"/>
                      <a:pt x="4" y="944"/>
                    </a:cubicBezTo>
                    <a:cubicBezTo>
                      <a:pt x="4" y="964"/>
                      <a:pt x="7" y="989"/>
                      <a:pt x="10" y="1012"/>
                    </a:cubicBezTo>
                    <a:cubicBezTo>
                      <a:pt x="63" y="1247"/>
                      <a:pt x="252" y="1427"/>
                      <a:pt x="465" y="1552"/>
                    </a:cubicBezTo>
                    <a:cubicBezTo>
                      <a:pt x="488" y="1564"/>
                      <a:pt x="510" y="1578"/>
                      <a:pt x="536" y="1587"/>
                    </a:cubicBezTo>
                    <a:cubicBezTo>
                      <a:pt x="539" y="1594"/>
                      <a:pt x="550" y="1597"/>
                      <a:pt x="556" y="1600"/>
                    </a:cubicBezTo>
                    <a:cubicBezTo>
                      <a:pt x="898" y="1773"/>
                      <a:pt x="1277" y="1845"/>
                      <a:pt x="1662" y="1845"/>
                    </a:cubicBezTo>
                    <a:cubicBezTo>
                      <a:pt x="1744" y="1845"/>
                      <a:pt x="1827" y="1842"/>
                      <a:pt x="1909" y="1836"/>
                    </a:cubicBezTo>
                    <a:cubicBezTo>
                      <a:pt x="1958" y="1833"/>
                      <a:pt x="2007" y="1829"/>
                      <a:pt x="2060" y="1822"/>
                    </a:cubicBezTo>
                    <a:cubicBezTo>
                      <a:pt x="2249" y="1800"/>
                      <a:pt x="2432" y="1760"/>
                      <a:pt x="2612" y="1712"/>
                    </a:cubicBezTo>
                    <a:cubicBezTo>
                      <a:pt x="2951" y="1614"/>
                      <a:pt x="3275" y="1480"/>
                      <a:pt x="3589" y="1323"/>
                    </a:cubicBezTo>
                    <a:cubicBezTo>
                      <a:pt x="3690" y="1273"/>
                      <a:pt x="4164" y="1022"/>
                      <a:pt x="4373" y="888"/>
                    </a:cubicBezTo>
                    <a:cubicBezTo>
                      <a:pt x="4435" y="849"/>
                      <a:pt x="4475" y="819"/>
                      <a:pt x="4475" y="810"/>
                    </a:cubicBezTo>
                    <a:cubicBezTo>
                      <a:pt x="4475" y="807"/>
                      <a:pt x="4468" y="800"/>
                      <a:pt x="4458" y="796"/>
                    </a:cubicBezTo>
                    <a:cubicBezTo>
                      <a:pt x="4351" y="715"/>
                      <a:pt x="3667" y="395"/>
                      <a:pt x="3544" y="349"/>
                    </a:cubicBezTo>
                    <a:cubicBezTo>
                      <a:pt x="3285" y="258"/>
                      <a:pt x="3024" y="182"/>
                      <a:pt x="2755" y="127"/>
                    </a:cubicBezTo>
                    <a:lnTo>
                      <a:pt x="2752" y="123"/>
                    </a:lnTo>
                    <a:cubicBezTo>
                      <a:pt x="2716" y="116"/>
                      <a:pt x="2684" y="110"/>
                      <a:pt x="2645" y="104"/>
                    </a:cubicBezTo>
                    <a:cubicBezTo>
                      <a:pt x="2589" y="91"/>
                      <a:pt x="2533" y="81"/>
                      <a:pt x="2478" y="74"/>
                    </a:cubicBezTo>
                    <a:cubicBezTo>
                      <a:pt x="2182" y="25"/>
                      <a:pt x="1885" y="0"/>
                      <a:pt x="1586"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a:off x="5665625" y="2975248"/>
                <a:ext cx="430226" cy="36437"/>
              </a:xfrm>
              <a:custGeom>
                <a:avLst/>
                <a:gdLst/>
                <a:ahLst/>
                <a:cxnLst/>
                <a:rect l="l" t="t" r="r" b="b"/>
                <a:pathLst>
                  <a:path w="4475" h="379" extrusionOk="0">
                    <a:moveTo>
                      <a:pt x="4458" y="0"/>
                    </a:moveTo>
                    <a:cubicBezTo>
                      <a:pt x="4089" y="98"/>
                      <a:pt x="3716" y="174"/>
                      <a:pt x="3340" y="222"/>
                    </a:cubicBezTo>
                    <a:cubicBezTo>
                      <a:pt x="3318" y="226"/>
                      <a:pt x="3295" y="233"/>
                      <a:pt x="3272" y="233"/>
                    </a:cubicBezTo>
                    <a:cubicBezTo>
                      <a:pt x="3093" y="255"/>
                      <a:pt x="2912" y="275"/>
                      <a:pt x="2733" y="288"/>
                    </a:cubicBezTo>
                    <a:lnTo>
                      <a:pt x="2733" y="285"/>
                    </a:lnTo>
                    <a:cubicBezTo>
                      <a:pt x="2723" y="288"/>
                      <a:pt x="2713" y="288"/>
                      <a:pt x="2704" y="288"/>
                    </a:cubicBezTo>
                    <a:cubicBezTo>
                      <a:pt x="2500" y="304"/>
                      <a:pt x="2297" y="311"/>
                      <a:pt x="2095" y="311"/>
                    </a:cubicBezTo>
                    <a:cubicBezTo>
                      <a:pt x="1956" y="311"/>
                      <a:pt x="1817" y="308"/>
                      <a:pt x="1677" y="301"/>
                    </a:cubicBezTo>
                    <a:cubicBezTo>
                      <a:pt x="1651" y="301"/>
                      <a:pt x="1625" y="301"/>
                      <a:pt x="1598" y="298"/>
                    </a:cubicBezTo>
                    <a:cubicBezTo>
                      <a:pt x="1063" y="272"/>
                      <a:pt x="527" y="200"/>
                      <a:pt x="1" y="79"/>
                    </a:cubicBezTo>
                    <a:lnTo>
                      <a:pt x="1" y="79"/>
                    </a:lnTo>
                    <a:cubicBezTo>
                      <a:pt x="1" y="102"/>
                      <a:pt x="1" y="124"/>
                      <a:pt x="4" y="148"/>
                    </a:cubicBezTo>
                    <a:cubicBezTo>
                      <a:pt x="343" y="222"/>
                      <a:pt x="687" y="281"/>
                      <a:pt x="1030" y="320"/>
                    </a:cubicBezTo>
                    <a:cubicBezTo>
                      <a:pt x="1056" y="324"/>
                      <a:pt x="1082" y="328"/>
                      <a:pt x="1108" y="331"/>
                    </a:cubicBezTo>
                    <a:cubicBezTo>
                      <a:pt x="1423" y="363"/>
                      <a:pt x="1738" y="379"/>
                      <a:pt x="2054" y="379"/>
                    </a:cubicBezTo>
                    <a:cubicBezTo>
                      <a:pt x="2253" y="379"/>
                      <a:pt x="2452" y="372"/>
                      <a:pt x="2651" y="360"/>
                    </a:cubicBezTo>
                    <a:cubicBezTo>
                      <a:pt x="2681" y="360"/>
                      <a:pt x="2707" y="357"/>
                      <a:pt x="2736" y="353"/>
                    </a:cubicBezTo>
                    <a:cubicBezTo>
                      <a:pt x="3285" y="314"/>
                      <a:pt x="3834" y="229"/>
                      <a:pt x="4373" y="92"/>
                    </a:cubicBezTo>
                    <a:cubicBezTo>
                      <a:pt x="4435" y="53"/>
                      <a:pt x="4475" y="23"/>
                      <a:pt x="4475" y="14"/>
                    </a:cubicBezTo>
                    <a:cubicBezTo>
                      <a:pt x="4475" y="11"/>
                      <a:pt x="4468" y="4"/>
                      <a:pt x="4458"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a:off x="5710234" y="3002167"/>
                <a:ext cx="62972" cy="49224"/>
              </a:xfrm>
              <a:custGeom>
                <a:avLst/>
                <a:gdLst/>
                <a:ahLst/>
                <a:cxnLst/>
                <a:rect l="l" t="t" r="r" b="b"/>
                <a:pathLst>
                  <a:path w="655" h="512" extrusionOk="0">
                    <a:moveTo>
                      <a:pt x="614" y="0"/>
                    </a:moveTo>
                    <a:cubicBezTo>
                      <a:pt x="606" y="0"/>
                      <a:pt x="597" y="4"/>
                      <a:pt x="592" y="11"/>
                    </a:cubicBezTo>
                    <a:cubicBezTo>
                      <a:pt x="582" y="21"/>
                      <a:pt x="576" y="31"/>
                      <a:pt x="566" y="40"/>
                    </a:cubicBezTo>
                    <a:cubicBezTo>
                      <a:pt x="406" y="217"/>
                      <a:pt x="213" y="368"/>
                      <a:pt x="1" y="476"/>
                    </a:cubicBezTo>
                    <a:cubicBezTo>
                      <a:pt x="24" y="488"/>
                      <a:pt x="46" y="502"/>
                      <a:pt x="72" y="511"/>
                    </a:cubicBezTo>
                    <a:cubicBezTo>
                      <a:pt x="288" y="397"/>
                      <a:pt x="481" y="244"/>
                      <a:pt x="641" y="54"/>
                    </a:cubicBezTo>
                    <a:cubicBezTo>
                      <a:pt x="644" y="54"/>
                      <a:pt x="644" y="51"/>
                      <a:pt x="644" y="51"/>
                    </a:cubicBezTo>
                    <a:cubicBezTo>
                      <a:pt x="654" y="37"/>
                      <a:pt x="648" y="18"/>
                      <a:pt x="638" y="8"/>
                    </a:cubicBezTo>
                    <a:cubicBezTo>
                      <a:pt x="635" y="5"/>
                      <a:pt x="628" y="1"/>
                      <a:pt x="621" y="1"/>
                    </a:cubicBezTo>
                    <a:cubicBezTo>
                      <a:pt x="619" y="0"/>
                      <a:pt x="617" y="0"/>
                      <a:pt x="614"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a:off x="5745133" y="2903335"/>
                <a:ext cx="82392" cy="105081"/>
              </a:xfrm>
              <a:custGeom>
                <a:avLst/>
                <a:gdLst/>
                <a:ahLst/>
                <a:cxnLst/>
                <a:rect l="l" t="t" r="r" b="b"/>
                <a:pathLst>
                  <a:path w="857" h="1093" extrusionOk="0">
                    <a:moveTo>
                      <a:pt x="79" y="0"/>
                    </a:moveTo>
                    <a:cubicBezTo>
                      <a:pt x="53" y="3"/>
                      <a:pt x="26" y="10"/>
                      <a:pt x="0" y="14"/>
                    </a:cubicBezTo>
                    <a:cubicBezTo>
                      <a:pt x="298" y="330"/>
                      <a:pt x="556" y="676"/>
                      <a:pt x="771" y="1046"/>
                    </a:cubicBezTo>
                    <a:cubicBezTo>
                      <a:pt x="778" y="1056"/>
                      <a:pt x="785" y="1065"/>
                      <a:pt x="791" y="1076"/>
                    </a:cubicBezTo>
                    <a:cubicBezTo>
                      <a:pt x="796" y="1087"/>
                      <a:pt x="807" y="1093"/>
                      <a:pt x="819" y="1093"/>
                    </a:cubicBezTo>
                    <a:cubicBezTo>
                      <a:pt x="824" y="1093"/>
                      <a:pt x="830" y="1091"/>
                      <a:pt x="834" y="1088"/>
                    </a:cubicBezTo>
                    <a:cubicBezTo>
                      <a:pt x="847" y="1079"/>
                      <a:pt x="857" y="1062"/>
                      <a:pt x="850" y="1049"/>
                    </a:cubicBezTo>
                    <a:cubicBezTo>
                      <a:pt x="850" y="1046"/>
                      <a:pt x="847" y="1046"/>
                      <a:pt x="847" y="1043"/>
                    </a:cubicBezTo>
                    <a:cubicBezTo>
                      <a:pt x="631" y="667"/>
                      <a:pt x="373" y="317"/>
                      <a:pt x="79" y="0"/>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a:off x="5849060" y="3002455"/>
                <a:ext cx="81911" cy="72778"/>
              </a:xfrm>
              <a:custGeom>
                <a:avLst/>
                <a:gdLst/>
                <a:ahLst/>
                <a:cxnLst/>
                <a:rect l="l" t="t" r="r" b="b"/>
                <a:pathLst>
                  <a:path w="852" h="757" extrusionOk="0">
                    <a:moveTo>
                      <a:pt x="813" y="1"/>
                    </a:moveTo>
                    <a:cubicBezTo>
                      <a:pt x="806" y="1"/>
                      <a:pt x="800" y="3"/>
                      <a:pt x="796" y="5"/>
                    </a:cubicBezTo>
                    <a:cubicBezTo>
                      <a:pt x="792" y="8"/>
                      <a:pt x="788" y="12"/>
                      <a:pt x="785" y="15"/>
                    </a:cubicBezTo>
                    <a:cubicBezTo>
                      <a:pt x="773" y="37"/>
                      <a:pt x="759" y="57"/>
                      <a:pt x="743" y="77"/>
                    </a:cubicBezTo>
                    <a:cubicBezTo>
                      <a:pt x="550" y="355"/>
                      <a:pt x="295" y="587"/>
                      <a:pt x="1" y="757"/>
                    </a:cubicBezTo>
                    <a:cubicBezTo>
                      <a:pt x="50" y="754"/>
                      <a:pt x="99" y="750"/>
                      <a:pt x="152" y="743"/>
                    </a:cubicBezTo>
                    <a:cubicBezTo>
                      <a:pt x="420" y="567"/>
                      <a:pt x="651" y="339"/>
                      <a:pt x="828" y="70"/>
                    </a:cubicBezTo>
                    <a:cubicBezTo>
                      <a:pt x="832" y="64"/>
                      <a:pt x="838" y="57"/>
                      <a:pt x="841" y="51"/>
                    </a:cubicBezTo>
                    <a:cubicBezTo>
                      <a:pt x="851" y="34"/>
                      <a:pt x="847" y="15"/>
                      <a:pt x="832" y="5"/>
                    </a:cubicBezTo>
                    <a:lnTo>
                      <a:pt x="825" y="5"/>
                    </a:lnTo>
                    <a:cubicBezTo>
                      <a:pt x="825" y="5"/>
                      <a:pt x="828" y="2"/>
                      <a:pt x="825" y="2"/>
                    </a:cubicBezTo>
                    <a:lnTo>
                      <a:pt x="821" y="2"/>
                    </a:lnTo>
                    <a:cubicBezTo>
                      <a:pt x="819" y="1"/>
                      <a:pt x="816" y="1"/>
                      <a:pt x="813" y="1"/>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a:off x="5919819" y="2908623"/>
                <a:ext cx="68548" cy="94602"/>
              </a:xfrm>
              <a:custGeom>
                <a:avLst/>
                <a:gdLst/>
                <a:ahLst/>
                <a:cxnLst/>
                <a:rect l="l" t="t" r="r" b="b"/>
                <a:pathLst>
                  <a:path w="713" h="984" extrusionOk="0">
                    <a:moveTo>
                      <a:pt x="1" y="1"/>
                    </a:moveTo>
                    <a:lnTo>
                      <a:pt x="1" y="1"/>
                    </a:lnTo>
                    <a:cubicBezTo>
                      <a:pt x="252" y="275"/>
                      <a:pt x="464" y="586"/>
                      <a:pt x="628" y="926"/>
                    </a:cubicBezTo>
                    <a:cubicBezTo>
                      <a:pt x="631" y="939"/>
                      <a:pt x="641" y="951"/>
                      <a:pt x="645" y="965"/>
                    </a:cubicBezTo>
                    <a:cubicBezTo>
                      <a:pt x="652" y="977"/>
                      <a:pt x="664" y="984"/>
                      <a:pt x="677" y="984"/>
                    </a:cubicBezTo>
                    <a:cubicBezTo>
                      <a:pt x="681" y="984"/>
                      <a:pt x="686" y="983"/>
                      <a:pt x="690" y="981"/>
                    </a:cubicBezTo>
                    <a:cubicBezTo>
                      <a:pt x="707" y="974"/>
                      <a:pt x="713" y="955"/>
                      <a:pt x="707" y="939"/>
                    </a:cubicBezTo>
                    <a:cubicBezTo>
                      <a:pt x="703" y="929"/>
                      <a:pt x="700" y="926"/>
                      <a:pt x="696" y="915"/>
                    </a:cubicBezTo>
                    <a:cubicBezTo>
                      <a:pt x="543" y="592"/>
                      <a:pt x="343" y="292"/>
                      <a:pt x="111" y="24"/>
                    </a:cubicBezTo>
                    <a:lnTo>
                      <a:pt x="108" y="20"/>
                    </a:lnTo>
                    <a:cubicBezTo>
                      <a:pt x="72" y="13"/>
                      <a:pt x="40" y="7"/>
                      <a:pt x="1" y="1"/>
                    </a:cubicBezTo>
                    <a:close/>
                  </a:path>
                </a:pathLst>
              </a:custGeom>
              <a:solidFill>
                <a:srgbClr val="FFFFFF"/>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a:off x="6560112" y="3139839"/>
                <a:ext cx="566938" cy="1717733"/>
              </a:xfrm>
              <a:custGeom>
                <a:avLst/>
                <a:gdLst/>
                <a:ahLst/>
                <a:cxnLst/>
                <a:rect l="l" t="t" r="r" b="b"/>
                <a:pathLst>
                  <a:path w="5897" h="17867" extrusionOk="0">
                    <a:moveTo>
                      <a:pt x="5017" y="1"/>
                    </a:moveTo>
                    <a:lnTo>
                      <a:pt x="4684" y="17"/>
                    </a:lnTo>
                    <a:lnTo>
                      <a:pt x="4554" y="24"/>
                    </a:lnTo>
                    <a:lnTo>
                      <a:pt x="4093" y="50"/>
                    </a:lnTo>
                    <a:lnTo>
                      <a:pt x="3962" y="56"/>
                    </a:lnTo>
                    <a:lnTo>
                      <a:pt x="3602" y="76"/>
                    </a:lnTo>
                    <a:lnTo>
                      <a:pt x="3471" y="83"/>
                    </a:lnTo>
                    <a:lnTo>
                      <a:pt x="2991" y="109"/>
                    </a:lnTo>
                    <a:lnTo>
                      <a:pt x="2857" y="115"/>
                    </a:lnTo>
                    <a:lnTo>
                      <a:pt x="2482" y="135"/>
                    </a:lnTo>
                    <a:lnTo>
                      <a:pt x="2347" y="145"/>
                    </a:lnTo>
                    <a:lnTo>
                      <a:pt x="1717" y="177"/>
                    </a:lnTo>
                    <a:cubicBezTo>
                      <a:pt x="305" y="4560"/>
                      <a:pt x="1" y="9295"/>
                      <a:pt x="838" y="13822"/>
                    </a:cubicBezTo>
                    <a:cubicBezTo>
                      <a:pt x="896" y="14136"/>
                      <a:pt x="958" y="14446"/>
                      <a:pt x="1037" y="14757"/>
                    </a:cubicBezTo>
                    <a:cubicBezTo>
                      <a:pt x="1047" y="14805"/>
                      <a:pt x="1059" y="14852"/>
                      <a:pt x="1073" y="14900"/>
                    </a:cubicBezTo>
                    <a:cubicBezTo>
                      <a:pt x="1275" y="15685"/>
                      <a:pt x="1566" y="16443"/>
                      <a:pt x="2040" y="17093"/>
                    </a:cubicBezTo>
                    <a:cubicBezTo>
                      <a:pt x="2044" y="17097"/>
                      <a:pt x="2044" y="17100"/>
                      <a:pt x="2050" y="17104"/>
                    </a:cubicBezTo>
                    <a:cubicBezTo>
                      <a:pt x="2115" y="17198"/>
                      <a:pt x="2194" y="17289"/>
                      <a:pt x="2275" y="17378"/>
                    </a:cubicBezTo>
                    <a:cubicBezTo>
                      <a:pt x="2507" y="17623"/>
                      <a:pt x="2798" y="17819"/>
                      <a:pt x="3115" y="17861"/>
                    </a:cubicBezTo>
                    <a:cubicBezTo>
                      <a:pt x="3148" y="17863"/>
                      <a:pt x="3180" y="17866"/>
                      <a:pt x="3212" y="17866"/>
                    </a:cubicBezTo>
                    <a:cubicBezTo>
                      <a:pt x="3225" y="17866"/>
                      <a:pt x="3239" y="17866"/>
                      <a:pt x="3253" y="17864"/>
                    </a:cubicBezTo>
                    <a:lnTo>
                      <a:pt x="3305" y="17864"/>
                    </a:lnTo>
                    <a:cubicBezTo>
                      <a:pt x="3380" y="17858"/>
                      <a:pt x="3452" y="17842"/>
                      <a:pt x="3518" y="17819"/>
                    </a:cubicBezTo>
                    <a:cubicBezTo>
                      <a:pt x="3563" y="17806"/>
                      <a:pt x="3609" y="17786"/>
                      <a:pt x="3652" y="17766"/>
                    </a:cubicBezTo>
                    <a:cubicBezTo>
                      <a:pt x="3802" y="17688"/>
                      <a:pt x="3933" y="17577"/>
                      <a:pt x="4044" y="17440"/>
                    </a:cubicBezTo>
                    <a:cubicBezTo>
                      <a:pt x="4096" y="17378"/>
                      <a:pt x="4145" y="17306"/>
                      <a:pt x="4191" y="17234"/>
                    </a:cubicBezTo>
                    <a:cubicBezTo>
                      <a:pt x="4348" y="16982"/>
                      <a:pt x="4465" y="16682"/>
                      <a:pt x="4550" y="16401"/>
                    </a:cubicBezTo>
                    <a:cubicBezTo>
                      <a:pt x="4753" y="15721"/>
                      <a:pt x="4913" y="15028"/>
                      <a:pt x="5044" y="14329"/>
                    </a:cubicBezTo>
                    <a:cubicBezTo>
                      <a:pt x="5070" y="14214"/>
                      <a:pt x="5090" y="14096"/>
                      <a:pt x="5109" y="13982"/>
                    </a:cubicBezTo>
                    <a:cubicBezTo>
                      <a:pt x="5119" y="13936"/>
                      <a:pt x="5126" y="13894"/>
                      <a:pt x="5135" y="13852"/>
                    </a:cubicBezTo>
                    <a:cubicBezTo>
                      <a:pt x="5168" y="13659"/>
                      <a:pt x="5197" y="13466"/>
                      <a:pt x="5227" y="13270"/>
                    </a:cubicBezTo>
                    <a:cubicBezTo>
                      <a:pt x="5243" y="13172"/>
                      <a:pt x="5256" y="13070"/>
                      <a:pt x="5272" y="12972"/>
                    </a:cubicBezTo>
                    <a:cubicBezTo>
                      <a:pt x="5897" y="8672"/>
                      <a:pt x="5809" y="4272"/>
                      <a:pt x="5017" y="1"/>
                    </a:cubicBezTo>
                    <a:close/>
                  </a:path>
                </a:pathLst>
              </a:custGeom>
              <a:solidFill>
                <a:schemeClr val="accent5"/>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a:off x="6655675" y="3152722"/>
                <a:ext cx="143056" cy="1396434"/>
              </a:xfrm>
              <a:custGeom>
                <a:avLst/>
                <a:gdLst/>
                <a:ahLst/>
                <a:cxnLst/>
                <a:rect l="l" t="t" r="r" b="b"/>
                <a:pathLst>
                  <a:path w="1488" h="14525" extrusionOk="0">
                    <a:moveTo>
                      <a:pt x="1488" y="1"/>
                    </a:moveTo>
                    <a:lnTo>
                      <a:pt x="1353" y="11"/>
                    </a:lnTo>
                    <a:cubicBezTo>
                      <a:pt x="756" y="3028"/>
                      <a:pt x="160" y="6135"/>
                      <a:pt x="59" y="9302"/>
                    </a:cubicBezTo>
                    <a:cubicBezTo>
                      <a:pt x="0" y="11116"/>
                      <a:pt x="112" y="12816"/>
                      <a:pt x="396" y="14391"/>
                    </a:cubicBezTo>
                    <a:cubicBezTo>
                      <a:pt x="406" y="14436"/>
                      <a:pt x="412" y="14479"/>
                      <a:pt x="422" y="14525"/>
                    </a:cubicBezTo>
                    <a:cubicBezTo>
                      <a:pt x="462" y="14505"/>
                      <a:pt x="501" y="14486"/>
                      <a:pt x="543" y="14469"/>
                    </a:cubicBezTo>
                    <a:cubicBezTo>
                      <a:pt x="536" y="14427"/>
                      <a:pt x="527" y="14384"/>
                      <a:pt x="520" y="14338"/>
                    </a:cubicBezTo>
                    <a:cubicBezTo>
                      <a:pt x="242" y="12780"/>
                      <a:pt x="131" y="11096"/>
                      <a:pt x="190" y="9306"/>
                    </a:cubicBezTo>
                    <a:cubicBezTo>
                      <a:pt x="291" y="6138"/>
                      <a:pt x="886" y="3024"/>
                      <a:pt x="1488"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a:off x="6768447" y="3150223"/>
                <a:ext cx="79315" cy="1390473"/>
              </a:xfrm>
              <a:custGeom>
                <a:avLst/>
                <a:gdLst/>
                <a:ahLst/>
                <a:cxnLst/>
                <a:rect l="l" t="t" r="r" b="b"/>
                <a:pathLst>
                  <a:path w="825" h="14463" extrusionOk="0">
                    <a:moveTo>
                      <a:pt x="824" y="1"/>
                    </a:moveTo>
                    <a:lnTo>
                      <a:pt x="690" y="7"/>
                    </a:lnTo>
                    <a:cubicBezTo>
                      <a:pt x="158" y="2805"/>
                      <a:pt x="30" y="5615"/>
                      <a:pt x="14" y="8932"/>
                    </a:cubicBezTo>
                    <a:cubicBezTo>
                      <a:pt x="1" y="10688"/>
                      <a:pt x="20" y="12505"/>
                      <a:pt x="233" y="14290"/>
                    </a:cubicBezTo>
                    <a:cubicBezTo>
                      <a:pt x="236" y="14335"/>
                      <a:pt x="242" y="14381"/>
                      <a:pt x="249" y="14427"/>
                    </a:cubicBezTo>
                    <a:cubicBezTo>
                      <a:pt x="295" y="14436"/>
                      <a:pt x="337" y="14446"/>
                      <a:pt x="383" y="14462"/>
                    </a:cubicBezTo>
                    <a:cubicBezTo>
                      <a:pt x="380" y="14417"/>
                      <a:pt x="373" y="14368"/>
                      <a:pt x="370" y="14322"/>
                    </a:cubicBezTo>
                    <a:cubicBezTo>
                      <a:pt x="151" y="12528"/>
                      <a:pt x="132" y="10701"/>
                      <a:pt x="144" y="8932"/>
                    </a:cubicBezTo>
                    <a:cubicBezTo>
                      <a:pt x="164" y="5609"/>
                      <a:pt x="289" y="2799"/>
                      <a:pt x="824"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a:off x="6893825" y="3147032"/>
                <a:ext cx="35282" cy="1372091"/>
              </a:xfrm>
              <a:custGeom>
                <a:avLst/>
                <a:gdLst/>
                <a:ahLst/>
                <a:cxnLst/>
                <a:rect l="l" t="t" r="r" b="b"/>
                <a:pathLst>
                  <a:path w="367" h="14401" extrusionOk="0">
                    <a:moveTo>
                      <a:pt x="131" y="1"/>
                    </a:moveTo>
                    <a:lnTo>
                      <a:pt x="0" y="8"/>
                    </a:lnTo>
                    <a:cubicBezTo>
                      <a:pt x="190" y="4724"/>
                      <a:pt x="236" y="9256"/>
                      <a:pt x="138" y="14231"/>
                    </a:cubicBezTo>
                    <a:cubicBezTo>
                      <a:pt x="135" y="14286"/>
                      <a:pt x="135" y="14342"/>
                      <a:pt x="135" y="14401"/>
                    </a:cubicBezTo>
                    <a:cubicBezTo>
                      <a:pt x="177" y="14365"/>
                      <a:pt x="223" y="14329"/>
                      <a:pt x="265" y="14299"/>
                    </a:cubicBezTo>
                    <a:lnTo>
                      <a:pt x="265" y="14296"/>
                    </a:lnTo>
                    <a:cubicBezTo>
                      <a:pt x="269" y="14244"/>
                      <a:pt x="269" y="14192"/>
                      <a:pt x="269" y="14136"/>
                    </a:cubicBezTo>
                    <a:cubicBezTo>
                      <a:pt x="367" y="9201"/>
                      <a:pt x="321" y="4688"/>
                      <a:pt x="131"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a:off x="6940932" y="3144650"/>
                <a:ext cx="61143" cy="1338649"/>
              </a:xfrm>
              <a:custGeom>
                <a:avLst/>
                <a:gdLst/>
                <a:ahLst/>
                <a:cxnLst/>
                <a:rect l="l" t="t" r="r" b="b"/>
                <a:pathLst>
                  <a:path w="636" h="14050" extrusionOk="0">
                    <a:moveTo>
                      <a:pt x="132" y="0"/>
                    </a:moveTo>
                    <a:lnTo>
                      <a:pt x="1" y="6"/>
                    </a:lnTo>
                    <a:cubicBezTo>
                      <a:pt x="406" y="4618"/>
                      <a:pt x="504" y="9275"/>
                      <a:pt x="295" y="13909"/>
                    </a:cubicBezTo>
                    <a:cubicBezTo>
                      <a:pt x="295" y="13958"/>
                      <a:pt x="292" y="14004"/>
                      <a:pt x="292" y="14049"/>
                    </a:cubicBezTo>
                    <a:cubicBezTo>
                      <a:pt x="334" y="14034"/>
                      <a:pt x="380" y="14017"/>
                      <a:pt x="423" y="14007"/>
                    </a:cubicBezTo>
                    <a:cubicBezTo>
                      <a:pt x="429" y="13962"/>
                      <a:pt x="429" y="13916"/>
                      <a:pt x="429" y="13867"/>
                    </a:cubicBezTo>
                    <a:cubicBezTo>
                      <a:pt x="635" y="9245"/>
                      <a:pt x="537" y="4602"/>
                      <a:pt x="132"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a:off x="6990762" y="3141474"/>
                <a:ext cx="82104" cy="1343268"/>
              </a:xfrm>
              <a:custGeom>
                <a:avLst/>
                <a:gdLst/>
                <a:ahLst/>
                <a:cxnLst/>
                <a:rect l="l" t="t" r="r" b="b"/>
                <a:pathLst>
                  <a:path w="854" h="13972" extrusionOk="0">
                    <a:moveTo>
                      <a:pt x="131" y="0"/>
                    </a:moveTo>
                    <a:lnTo>
                      <a:pt x="1" y="7"/>
                    </a:lnTo>
                    <a:cubicBezTo>
                      <a:pt x="566" y="4586"/>
                      <a:pt x="739" y="9219"/>
                      <a:pt x="517" y="13831"/>
                    </a:cubicBezTo>
                    <a:cubicBezTo>
                      <a:pt x="514" y="13874"/>
                      <a:pt x="514" y="13916"/>
                      <a:pt x="511" y="13962"/>
                    </a:cubicBezTo>
                    <a:cubicBezTo>
                      <a:pt x="523" y="13962"/>
                      <a:pt x="540" y="13962"/>
                      <a:pt x="556" y="13965"/>
                    </a:cubicBezTo>
                    <a:cubicBezTo>
                      <a:pt x="585" y="13965"/>
                      <a:pt x="615" y="13969"/>
                      <a:pt x="641" y="13972"/>
                    </a:cubicBezTo>
                    <a:cubicBezTo>
                      <a:pt x="644" y="13926"/>
                      <a:pt x="648" y="13883"/>
                      <a:pt x="648" y="13841"/>
                    </a:cubicBezTo>
                    <a:cubicBezTo>
                      <a:pt x="657" y="13645"/>
                      <a:pt x="667" y="13449"/>
                      <a:pt x="674" y="13253"/>
                    </a:cubicBezTo>
                    <a:cubicBezTo>
                      <a:pt x="853" y="8831"/>
                      <a:pt x="674" y="4389"/>
                      <a:pt x="131"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a:off x="6659724" y="4470700"/>
                <a:ext cx="383399" cy="103249"/>
              </a:xfrm>
              <a:custGeom>
                <a:avLst/>
                <a:gdLst/>
                <a:ahLst/>
                <a:cxnLst/>
                <a:rect l="l" t="t" r="r" b="b"/>
                <a:pathLst>
                  <a:path w="4165" h="1074" extrusionOk="0">
                    <a:moveTo>
                      <a:pt x="3901" y="1"/>
                    </a:moveTo>
                    <a:cubicBezTo>
                      <a:pt x="3812" y="1"/>
                      <a:pt x="3723" y="7"/>
                      <a:pt x="3635" y="18"/>
                    </a:cubicBezTo>
                    <a:cubicBezTo>
                      <a:pt x="3541" y="31"/>
                      <a:pt x="3446" y="51"/>
                      <a:pt x="3354" y="74"/>
                    </a:cubicBezTo>
                    <a:cubicBezTo>
                      <a:pt x="3312" y="87"/>
                      <a:pt x="3266" y="100"/>
                      <a:pt x="3220" y="116"/>
                    </a:cubicBezTo>
                    <a:cubicBezTo>
                      <a:pt x="3040" y="178"/>
                      <a:pt x="2867" y="264"/>
                      <a:pt x="2704" y="368"/>
                    </a:cubicBezTo>
                    <a:cubicBezTo>
                      <a:pt x="2661" y="398"/>
                      <a:pt x="2616" y="430"/>
                      <a:pt x="2573" y="463"/>
                    </a:cubicBezTo>
                    <a:cubicBezTo>
                      <a:pt x="2403" y="590"/>
                      <a:pt x="2253" y="740"/>
                      <a:pt x="2129" y="911"/>
                    </a:cubicBezTo>
                    <a:cubicBezTo>
                      <a:pt x="1945" y="760"/>
                      <a:pt x="1729" y="649"/>
                      <a:pt x="1501" y="587"/>
                    </a:cubicBezTo>
                    <a:cubicBezTo>
                      <a:pt x="1455" y="574"/>
                      <a:pt x="1409" y="564"/>
                      <a:pt x="1364" y="555"/>
                    </a:cubicBezTo>
                    <a:cubicBezTo>
                      <a:pt x="1259" y="535"/>
                      <a:pt x="1153" y="525"/>
                      <a:pt x="1046" y="525"/>
                    </a:cubicBezTo>
                    <a:cubicBezTo>
                      <a:pt x="902" y="525"/>
                      <a:pt x="758" y="543"/>
                      <a:pt x="619" y="580"/>
                    </a:cubicBezTo>
                    <a:cubicBezTo>
                      <a:pt x="569" y="597"/>
                      <a:pt x="524" y="609"/>
                      <a:pt x="478" y="629"/>
                    </a:cubicBezTo>
                    <a:cubicBezTo>
                      <a:pt x="435" y="646"/>
                      <a:pt x="396" y="662"/>
                      <a:pt x="354" y="682"/>
                    </a:cubicBezTo>
                    <a:cubicBezTo>
                      <a:pt x="227" y="744"/>
                      <a:pt x="109" y="822"/>
                      <a:pt x="1" y="914"/>
                    </a:cubicBezTo>
                    <a:cubicBezTo>
                      <a:pt x="11" y="962"/>
                      <a:pt x="23" y="1009"/>
                      <a:pt x="37" y="1057"/>
                    </a:cubicBezTo>
                    <a:cubicBezTo>
                      <a:pt x="138" y="962"/>
                      <a:pt x="253" y="881"/>
                      <a:pt x="380" y="816"/>
                    </a:cubicBezTo>
                    <a:cubicBezTo>
                      <a:pt x="420" y="796"/>
                      <a:pt x="459" y="777"/>
                      <a:pt x="501" y="760"/>
                    </a:cubicBezTo>
                    <a:cubicBezTo>
                      <a:pt x="553" y="740"/>
                      <a:pt x="602" y="721"/>
                      <a:pt x="655" y="707"/>
                    </a:cubicBezTo>
                    <a:cubicBezTo>
                      <a:pt x="782" y="672"/>
                      <a:pt x="914" y="655"/>
                      <a:pt x="1046" y="655"/>
                    </a:cubicBezTo>
                    <a:cubicBezTo>
                      <a:pt x="1158" y="655"/>
                      <a:pt x="1270" y="668"/>
                      <a:pt x="1380" y="692"/>
                    </a:cubicBezTo>
                    <a:cubicBezTo>
                      <a:pt x="1426" y="701"/>
                      <a:pt x="1468" y="711"/>
                      <a:pt x="1514" y="727"/>
                    </a:cubicBezTo>
                    <a:cubicBezTo>
                      <a:pt x="1729" y="793"/>
                      <a:pt x="1929" y="904"/>
                      <a:pt x="2096" y="1057"/>
                    </a:cubicBezTo>
                    <a:cubicBezTo>
                      <a:pt x="2109" y="1071"/>
                      <a:pt x="2129" y="1074"/>
                      <a:pt x="2148" y="1074"/>
                    </a:cubicBezTo>
                    <a:cubicBezTo>
                      <a:pt x="2165" y="1071"/>
                      <a:pt x="2180" y="1060"/>
                      <a:pt x="2191" y="1045"/>
                    </a:cubicBezTo>
                    <a:cubicBezTo>
                      <a:pt x="2298" y="891"/>
                      <a:pt x="2426" y="754"/>
                      <a:pt x="2570" y="633"/>
                    </a:cubicBezTo>
                    <a:cubicBezTo>
                      <a:pt x="2612" y="597"/>
                      <a:pt x="2658" y="561"/>
                      <a:pt x="2700" y="531"/>
                    </a:cubicBezTo>
                    <a:lnTo>
                      <a:pt x="2700" y="528"/>
                    </a:lnTo>
                    <a:cubicBezTo>
                      <a:pt x="2861" y="417"/>
                      <a:pt x="3034" y="322"/>
                      <a:pt x="3217" y="256"/>
                    </a:cubicBezTo>
                    <a:cubicBezTo>
                      <a:pt x="3259" y="241"/>
                      <a:pt x="3305" y="224"/>
                      <a:pt x="3348" y="214"/>
                    </a:cubicBezTo>
                    <a:cubicBezTo>
                      <a:pt x="3449" y="185"/>
                      <a:pt x="3550" y="162"/>
                      <a:pt x="3651" y="149"/>
                    </a:cubicBezTo>
                    <a:cubicBezTo>
                      <a:pt x="3736" y="138"/>
                      <a:pt x="3822" y="131"/>
                      <a:pt x="3908" y="131"/>
                    </a:cubicBezTo>
                    <a:cubicBezTo>
                      <a:pt x="3948" y="131"/>
                      <a:pt x="3988" y="133"/>
                      <a:pt x="4028" y="136"/>
                    </a:cubicBezTo>
                    <a:cubicBezTo>
                      <a:pt x="4040" y="136"/>
                      <a:pt x="4057" y="136"/>
                      <a:pt x="4073" y="139"/>
                    </a:cubicBezTo>
                    <a:cubicBezTo>
                      <a:pt x="4102" y="139"/>
                      <a:pt x="4132" y="143"/>
                      <a:pt x="4158" y="146"/>
                    </a:cubicBezTo>
                    <a:cubicBezTo>
                      <a:pt x="4161" y="100"/>
                      <a:pt x="4165" y="57"/>
                      <a:pt x="4165" y="15"/>
                    </a:cubicBezTo>
                    <a:cubicBezTo>
                      <a:pt x="4141" y="12"/>
                      <a:pt x="4119" y="9"/>
                      <a:pt x="4099" y="9"/>
                    </a:cubicBezTo>
                    <a:cubicBezTo>
                      <a:pt x="4076" y="5"/>
                      <a:pt x="4054" y="5"/>
                      <a:pt x="4034" y="5"/>
                    </a:cubicBezTo>
                    <a:cubicBezTo>
                      <a:pt x="3990" y="2"/>
                      <a:pt x="3945" y="1"/>
                      <a:pt x="3901" y="1"/>
                    </a:cubicBezTo>
                    <a:close/>
                  </a:path>
                </a:pathLst>
              </a:custGeom>
              <a:solidFill>
                <a:srgbClr val="4A404A"/>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a:off x="5644571" y="3235403"/>
                <a:ext cx="2369851" cy="9518"/>
              </a:xfrm>
              <a:custGeom>
                <a:avLst/>
                <a:gdLst/>
                <a:ahLst/>
                <a:cxnLst/>
                <a:rect l="l" t="t" r="r" b="b"/>
                <a:pathLst>
                  <a:path w="24650" h="99" extrusionOk="0">
                    <a:moveTo>
                      <a:pt x="49" y="0"/>
                    </a:moveTo>
                    <a:cubicBezTo>
                      <a:pt x="24" y="0"/>
                      <a:pt x="1" y="20"/>
                      <a:pt x="1" y="50"/>
                    </a:cubicBezTo>
                    <a:cubicBezTo>
                      <a:pt x="1" y="76"/>
                      <a:pt x="24" y="99"/>
                      <a:pt x="49" y="99"/>
                    </a:cubicBezTo>
                    <a:lnTo>
                      <a:pt x="24600" y="99"/>
                    </a:lnTo>
                    <a:cubicBezTo>
                      <a:pt x="24626" y="99"/>
                      <a:pt x="24649" y="76"/>
                      <a:pt x="24649" y="50"/>
                    </a:cubicBezTo>
                    <a:cubicBezTo>
                      <a:pt x="24649" y="20"/>
                      <a:pt x="24626" y="0"/>
                      <a:pt x="24600"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a:off x="6046724" y="1121861"/>
                <a:ext cx="1425948" cy="2083738"/>
              </a:xfrm>
              <a:custGeom>
                <a:avLst/>
                <a:gdLst/>
                <a:ahLst/>
                <a:cxnLst/>
                <a:rect l="l" t="t" r="r" b="b"/>
                <a:pathLst>
                  <a:path w="14832" h="21674" extrusionOk="0">
                    <a:moveTo>
                      <a:pt x="4502" y="0"/>
                    </a:moveTo>
                    <a:cubicBezTo>
                      <a:pt x="3225" y="0"/>
                      <a:pt x="1944" y="538"/>
                      <a:pt x="1141" y="1532"/>
                    </a:cubicBezTo>
                    <a:cubicBezTo>
                      <a:pt x="46" y="2889"/>
                      <a:pt x="1" y="5029"/>
                      <a:pt x="1129" y="6356"/>
                    </a:cubicBezTo>
                    <a:cubicBezTo>
                      <a:pt x="403" y="8621"/>
                      <a:pt x="79" y="11102"/>
                      <a:pt x="504" y="13432"/>
                    </a:cubicBezTo>
                    <a:cubicBezTo>
                      <a:pt x="514" y="13491"/>
                      <a:pt x="527" y="13546"/>
                      <a:pt x="536" y="13605"/>
                    </a:cubicBezTo>
                    <a:cubicBezTo>
                      <a:pt x="628" y="14066"/>
                      <a:pt x="749" y="14520"/>
                      <a:pt x="903" y="14964"/>
                    </a:cubicBezTo>
                    <a:cubicBezTo>
                      <a:pt x="1566" y="16903"/>
                      <a:pt x="2756" y="18677"/>
                      <a:pt x="4351" y="20082"/>
                    </a:cubicBezTo>
                    <a:cubicBezTo>
                      <a:pt x="4589" y="20292"/>
                      <a:pt x="4835" y="20494"/>
                      <a:pt x="5093" y="20687"/>
                    </a:cubicBezTo>
                    <a:cubicBezTo>
                      <a:pt x="5181" y="20752"/>
                      <a:pt x="5269" y="20818"/>
                      <a:pt x="5360" y="20883"/>
                    </a:cubicBezTo>
                    <a:cubicBezTo>
                      <a:pt x="5439" y="20939"/>
                      <a:pt x="5517" y="20995"/>
                      <a:pt x="5596" y="21050"/>
                    </a:cubicBezTo>
                    <a:lnTo>
                      <a:pt x="5599" y="21050"/>
                    </a:lnTo>
                    <a:cubicBezTo>
                      <a:pt x="5674" y="21099"/>
                      <a:pt x="5746" y="21148"/>
                      <a:pt x="5825" y="21197"/>
                    </a:cubicBezTo>
                    <a:cubicBezTo>
                      <a:pt x="5883" y="21236"/>
                      <a:pt x="5942" y="21279"/>
                      <a:pt x="6004" y="21321"/>
                    </a:cubicBezTo>
                    <a:cubicBezTo>
                      <a:pt x="6161" y="21439"/>
                      <a:pt x="6312" y="21559"/>
                      <a:pt x="6472" y="21671"/>
                    </a:cubicBezTo>
                    <a:cubicBezTo>
                      <a:pt x="6474" y="21672"/>
                      <a:pt x="6477" y="21673"/>
                      <a:pt x="6480" y="21673"/>
                    </a:cubicBezTo>
                    <a:cubicBezTo>
                      <a:pt x="6489" y="21673"/>
                      <a:pt x="6498" y="21664"/>
                      <a:pt x="6508" y="21664"/>
                    </a:cubicBezTo>
                    <a:cubicBezTo>
                      <a:pt x="6511" y="21664"/>
                      <a:pt x="6514" y="21665"/>
                      <a:pt x="6517" y="21668"/>
                    </a:cubicBezTo>
                    <a:lnTo>
                      <a:pt x="11452" y="21668"/>
                    </a:lnTo>
                    <a:cubicBezTo>
                      <a:pt x="11514" y="21595"/>
                      <a:pt x="11580" y="21520"/>
                      <a:pt x="11642" y="21446"/>
                    </a:cubicBezTo>
                    <a:cubicBezTo>
                      <a:pt x="11733" y="21337"/>
                      <a:pt x="11822" y="21223"/>
                      <a:pt x="11910" y="21108"/>
                    </a:cubicBezTo>
                    <a:cubicBezTo>
                      <a:pt x="11982" y="21017"/>
                      <a:pt x="12054" y="20922"/>
                      <a:pt x="12122" y="20828"/>
                    </a:cubicBezTo>
                    <a:cubicBezTo>
                      <a:pt x="12188" y="20740"/>
                      <a:pt x="12253" y="20648"/>
                      <a:pt x="12315" y="20556"/>
                    </a:cubicBezTo>
                    <a:cubicBezTo>
                      <a:pt x="12495" y="20292"/>
                      <a:pt x="12668" y="20020"/>
                      <a:pt x="12828" y="19743"/>
                    </a:cubicBezTo>
                    <a:lnTo>
                      <a:pt x="12831" y="19743"/>
                    </a:lnTo>
                    <a:cubicBezTo>
                      <a:pt x="14165" y="17468"/>
                      <a:pt x="14831" y="14759"/>
                      <a:pt x="14459" y="12190"/>
                    </a:cubicBezTo>
                    <a:cubicBezTo>
                      <a:pt x="14449" y="12115"/>
                      <a:pt x="14436" y="12040"/>
                      <a:pt x="14423" y="11964"/>
                    </a:cubicBezTo>
                    <a:cubicBezTo>
                      <a:pt x="14416" y="11919"/>
                      <a:pt x="14410" y="11869"/>
                      <a:pt x="14400" y="11824"/>
                    </a:cubicBezTo>
                    <a:cubicBezTo>
                      <a:pt x="13828" y="8628"/>
                      <a:pt x="11887" y="5765"/>
                      <a:pt x="9145" y="4013"/>
                    </a:cubicBezTo>
                    <a:cubicBezTo>
                      <a:pt x="8796" y="2303"/>
                      <a:pt x="7537" y="778"/>
                      <a:pt x="5883" y="222"/>
                    </a:cubicBezTo>
                    <a:cubicBezTo>
                      <a:pt x="5439" y="73"/>
                      <a:pt x="4971" y="0"/>
                      <a:pt x="4502" y="0"/>
                    </a:cubicBezTo>
                    <a:close/>
                  </a:path>
                </a:pathLst>
              </a:custGeom>
              <a:solidFill>
                <a:schemeClr val="accent5"/>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a:off x="6427535" y="2064514"/>
                <a:ext cx="809210" cy="1141086"/>
              </a:xfrm>
              <a:custGeom>
                <a:avLst/>
                <a:gdLst/>
                <a:ahLst/>
                <a:cxnLst/>
                <a:rect l="l" t="t" r="r" b="b"/>
                <a:pathLst>
                  <a:path w="8417" h="11869" extrusionOk="0">
                    <a:moveTo>
                      <a:pt x="4829" y="1"/>
                    </a:moveTo>
                    <a:cubicBezTo>
                      <a:pt x="4001" y="1"/>
                      <a:pt x="3143" y="464"/>
                      <a:pt x="2824" y="1215"/>
                    </a:cubicBezTo>
                    <a:cubicBezTo>
                      <a:pt x="2599" y="1070"/>
                      <a:pt x="2336" y="1003"/>
                      <a:pt x="2069" y="1003"/>
                    </a:cubicBezTo>
                    <a:cubicBezTo>
                      <a:pt x="1770" y="1003"/>
                      <a:pt x="1468" y="1087"/>
                      <a:pt x="1210" y="1241"/>
                    </a:cubicBezTo>
                    <a:cubicBezTo>
                      <a:pt x="723" y="1529"/>
                      <a:pt x="390" y="2035"/>
                      <a:pt x="213" y="2571"/>
                    </a:cubicBezTo>
                    <a:cubicBezTo>
                      <a:pt x="37" y="3111"/>
                      <a:pt x="1" y="3686"/>
                      <a:pt x="4" y="4251"/>
                    </a:cubicBezTo>
                    <a:cubicBezTo>
                      <a:pt x="17" y="6585"/>
                      <a:pt x="638" y="8866"/>
                      <a:pt x="1399" y="11078"/>
                    </a:cubicBezTo>
                    <a:cubicBezTo>
                      <a:pt x="1553" y="11186"/>
                      <a:pt x="1707" y="11291"/>
                      <a:pt x="1864" y="11392"/>
                    </a:cubicBezTo>
                    <a:cubicBezTo>
                      <a:pt x="2086" y="11539"/>
                      <a:pt x="2289" y="11715"/>
                      <a:pt x="2511" y="11866"/>
                    </a:cubicBezTo>
                    <a:cubicBezTo>
                      <a:pt x="2513" y="11867"/>
                      <a:pt x="2516" y="11868"/>
                      <a:pt x="2519" y="11868"/>
                    </a:cubicBezTo>
                    <a:cubicBezTo>
                      <a:pt x="2528" y="11868"/>
                      <a:pt x="2537" y="11859"/>
                      <a:pt x="2547" y="11859"/>
                    </a:cubicBezTo>
                    <a:cubicBezTo>
                      <a:pt x="2550" y="11859"/>
                      <a:pt x="2553" y="11860"/>
                      <a:pt x="2556" y="11863"/>
                    </a:cubicBezTo>
                    <a:lnTo>
                      <a:pt x="7491" y="11863"/>
                    </a:lnTo>
                    <a:cubicBezTo>
                      <a:pt x="7553" y="11790"/>
                      <a:pt x="7619" y="11715"/>
                      <a:pt x="7681" y="11641"/>
                    </a:cubicBezTo>
                    <a:cubicBezTo>
                      <a:pt x="7929" y="11111"/>
                      <a:pt x="8057" y="10516"/>
                      <a:pt x="8149" y="9935"/>
                    </a:cubicBezTo>
                    <a:cubicBezTo>
                      <a:pt x="8416" y="8196"/>
                      <a:pt x="8374" y="6425"/>
                      <a:pt x="8168" y="4679"/>
                    </a:cubicBezTo>
                    <a:cubicBezTo>
                      <a:pt x="8057" y="3715"/>
                      <a:pt x="7890" y="2738"/>
                      <a:pt x="7446" y="1871"/>
                    </a:cubicBezTo>
                    <a:cubicBezTo>
                      <a:pt x="7004" y="1009"/>
                      <a:pt x="6239" y="264"/>
                      <a:pt x="5292" y="52"/>
                    </a:cubicBezTo>
                    <a:cubicBezTo>
                      <a:pt x="5141" y="17"/>
                      <a:pt x="4986" y="1"/>
                      <a:pt x="4829" y="1"/>
                    </a:cubicBezTo>
                    <a:close/>
                  </a:path>
                </a:pathLst>
              </a:cu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a:off x="6559535" y="2378891"/>
                <a:ext cx="231313" cy="95275"/>
              </a:xfrm>
              <a:custGeom>
                <a:avLst/>
                <a:gdLst/>
                <a:ahLst/>
                <a:cxnLst/>
                <a:rect l="l" t="t" r="r" b="b"/>
                <a:pathLst>
                  <a:path w="2406" h="991" extrusionOk="0">
                    <a:moveTo>
                      <a:pt x="2396" y="1"/>
                    </a:moveTo>
                    <a:cubicBezTo>
                      <a:pt x="2393" y="1"/>
                      <a:pt x="2386" y="4"/>
                      <a:pt x="2386" y="10"/>
                    </a:cubicBezTo>
                    <a:cubicBezTo>
                      <a:pt x="2383" y="278"/>
                      <a:pt x="2180" y="530"/>
                      <a:pt x="1919" y="595"/>
                    </a:cubicBezTo>
                    <a:cubicBezTo>
                      <a:pt x="1842" y="614"/>
                      <a:pt x="1761" y="624"/>
                      <a:pt x="1681" y="624"/>
                    </a:cubicBezTo>
                    <a:cubicBezTo>
                      <a:pt x="1481" y="624"/>
                      <a:pt x="1288" y="559"/>
                      <a:pt x="1196" y="393"/>
                    </a:cubicBezTo>
                    <a:cubicBezTo>
                      <a:pt x="1196" y="391"/>
                      <a:pt x="1193" y="388"/>
                      <a:pt x="1190" y="388"/>
                    </a:cubicBezTo>
                    <a:cubicBezTo>
                      <a:pt x="1189" y="388"/>
                      <a:pt x="1188" y="389"/>
                      <a:pt x="1187" y="390"/>
                    </a:cubicBezTo>
                    <a:cubicBezTo>
                      <a:pt x="1180" y="390"/>
                      <a:pt x="1177" y="396"/>
                      <a:pt x="1180" y="399"/>
                    </a:cubicBezTo>
                    <a:cubicBezTo>
                      <a:pt x="1219" y="605"/>
                      <a:pt x="1092" y="837"/>
                      <a:pt x="886" y="929"/>
                    </a:cubicBezTo>
                    <a:cubicBezTo>
                      <a:pt x="819" y="958"/>
                      <a:pt x="746" y="972"/>
                      <a:pt x="672" y="972"/>
                    </a:cubicBezTo>
                    <a:cubicBezTo>
                      <a:pt x="532" y="972"/>
                      <a:pt x="388" y="921"/>
                      <a:pt x="275" y="827"/>
                    </a:cubicBezTo>
                    <a:cubicBezTo>
                      <a:pt x="115" y="693"/>
                      <a:pt x="20" y="475"/>
                      <a:pt x="20" y="245"/>
                    </a:cubicBezTo>
                    <a:cubicBezTo>
                      <a:pt x="20" y="239"/>
                      <a:pt x="17" y="236"/>
                      <a:pt x="11" y="236"/>
                    </a:cubicBezTo>
                    <a:cubicBezTo>
                      <a:pt x="3" y="236"/>
                      <a:pt x="0" y="239"/>
                      <a:pt x="0" y="245"/>
                    </a:cubicBezTo>
                    <a:cubicBezTo>
                      <a:pt x="0" y="481"/>
                      <a:pt x="95" y="704"/>
                      <a:pt x="262" y="844"/>
                    </a:cubicBezTo>
                    <a:cubicBezTo>
                      <a:pt x="379" y="939"/>
                      <a:pt x="527" y="991"/>
                      <a:pt x="670" y="991"/>
                    </a:cubicBezTo>
                    <a:cubicBezTo>
                      <a:pt x="749" y="991"/>
                      <a:pt x="824" y="978"/>
                      <a:pt x="896" y="945"/>
                    </a:cubicBezTo>
                    <a:cubicBezTo>
                      <a:pt x="1092" y="860"/>
                      <a:pt x="1219" y="645"/>
                      <a:pt x="1207" y="442"/>
                    </a:cubicBezTo>
                    <a:lnTo>
                      <a:pt x="1207" y="442"/>
                    </a:lnTo>
                    <a:cubicBezTo>
                      <a:pt x="1307" y="586"/>
                      <a:pt x="1492" y="644"/>
                      <a:pt x="1683" y="644"/>
                    </a:cubicBezTo>
                    <a:cubicBezTo>
                      <a:pt x="1765" y="644"/>
                      <a:pt x="1847" y="633"/>
                      <a:pt x="1925" y="615"/>
                    </a:cubicBezTo>
                    <a:cubicBezTo>
                      <a:pt x="2193" y="547"/>
                      <a:pt x="2403" y="288"/>
                      <a:pt x="2406" y="10"/>
                    </a:cubicBezTo>
                    <a:cubicBezTo>
                      <a:pt x="2406" y="4"/>
                      <a:pt x="2403" y="1"/>
                      <a:pt x="2396" y="1"/>
                    </a:cubicBezTo>
                    <a:close/>
                  </a:path>
                </a:pathLst>
              </a:custGeom>
              <a:solidFill>
                <a:schemeClr val="accent5"/>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a:off x="6806807" y="2421578"/>
                <a:ext cx="256790" cy="121136"/>
              </a:xfrm>
              <a:custGeom>
                <a:avLst/>
                <a:gdLst/>
                <a:ahLst/>
                <a:cxnLst/>
                <a:rect l="l" t="t" r="r" b="b"/>
                <a:pathLst>
                  <a:path w="2671" h="1260" extrusionOk="0">
                    <a:moveTo>
                      <a:pt x="2647" y="1"/>
                    </a:moveTo>
                    <a:cubicBezTo>
                      <a:pt x="2641" y="1"/>
                      <a:pt x="2638" y="5"/>
                      <a:pt x="2638" y="11"/>
                    </a:cubicBezTo>
                    <a:cubicBezTo>
                      <a:pt x="2651" y="334"/>
                      <a:pt x="2454" y="655"/>
                      <a:pt x="2157" y="789"/>
                    </a:cubicBezTo>
                    <a:cubicBezTo>
                      <a:pt x="2042" y="840"/>
                      <a:pt x="1920" y="866"/>
                      <a:pt x="1801" y="866"/>
                    </a:cubicBezTo>
                    <a:cubicBezTo>
                      <a:pt x="1601" y="866"/>
                      <a:pt x="1409" y="795"/>
                      <a:pt x="1272" y="658"/>
                    </a:cubicBezTo>
                    <a:cubicBezTo>
                      <a:pt x="1270" y="658"/>
                      <a:pt x="1267" y="657"/>
                      <a:pt x="1264" y="657"/>
                    </a:cubicBezTo>
                    <a:cubicBezTo>
                      <a:pt x="1263" y="657"/>
                      <a:pt x="1261" y="657"/>
                      <a:pt x="1258" y="658"/>
                    </a:cubicBezTo>
                    <a:cubicBezTo>
                      <a:pt x="1255" y="658"/>
                      <a:pt x="1255" y="661"/>
                      <a:pt x="1252" y="664"/>
                    </a:cubicBezTo>
                    <a:cubicBezTo>
                      <a:pt x="1213" y="936"/>
                      <a:pt x="994" y="1171"/>
                      <a:pt x="726" y="1227"/>
                    </a:cubicBezTo>
                    <a:cubicBezTo>
                      <a:pt x="684" y="1235"/>
                      <a:pt x="642" y="1240"/>
                      <a:pt x="600" y="1240"/>
                    </a:cubicBezTo>
                    <a:cubicBezTo>
                      <a:pt x="372" y="1240"/>
                      <a:pt x="142" y="1118"/>
                      <a:pt x="20" y="922"/>
                    </a:cubicBezTo>
                    <a:cubicBezTo>
                      <a:pt x="18" y="920"/>
                      <a:pt x="14" y="918"/>
                      <a:pt x="11" y="918"/>
                    </a:cubicBezTo>
                    <a:cubicBezTo>
                      <a:pt x="9" y="918"/>
                      <a:pt x="8" y="918"/>
                      <a:pt x="7" y="919"/>
                    </a:cubicBezTo>
                    <a:cubicBezTo>
                      <a:pt x="0" y="922"/>
                      <a:pt x="0" y="929"/>
                      <a:pt x="3" y="936"/>
                    </a:cubicBezTo>
                    <a:cubicBezTo>
                      <a:pt x="128" y="1135"/>
                      <a:pt x="363" y="1260"/>
                      <a:pt x="599" y="1260"/>
                    </a:cubicBezTo>
                    <a:cubicBezTo>
                      <a:pt x="644" y="1260"/>
                      <a:pt x="687" y="1253"/>
                      <a:pt x="733" y="1246"/>
                    </a:cubicBezTo>
                    <a:cubicBezTo>
                      <a:pt x="1000" y="1191"/>
                      <a:pt x="1223" y="955"/>
                      <a:pt x="1272" y="687"/>
                    </a:cubicBezTo>
                    <a:cubicBezTo>
                      <a:pt x="1412" y="817"/>
                      <a:pt x="1604" y="886"/>
                      <a:pt x="1804" y="886"/>
                    </a:cubicBezTo>
                    <a:cubicBezTo>
                      <a:pt x="1926" y="886"/>
                      <a:pt x="2050" y="860"/>
                      <a:pt x="2167" y="809"/>
                    </a:cubicBezTo>
                    <a:cubicBezTo>
                      <a:pt x="2471" y="671"/>
                      <a:pt x="2670" y="344"/>
                      <a:pt x="2658" y="11"/>
                    </a:cubicBezTo>
                    <a:cubicBezTo>
                      <a:pt x="2658" y="5"/>
                      <a:pt x="2651" y="1"/>
                      <a:pt x="2647" y="1"/>
                    </a:cubicBezTo>
                    <a:close/>
                  </a:path>
                </a:pathLst>
              </a:custGeom>
              <a:solidFill>
                <a:schemeClr val="accent5"/>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a:off x="7228189" y="2368220"/>
                <a:ext cx="189492" cy="741239"/>
              </a:xfrm>
              <a:custGeom>
                <a:avLst/>
                <a:gdLst/>
                <a:ahLst/>
                <a:cxnLst/>
                <a:rect l="l" t="t" r="r" b="b"/>
                <a:pathLst>
                  <a:path w="1971" h="7710" extrusionOk="0">
                    <a:moveTo>
                      <a:pt x="1905" y="0"/>
                    </a:moveTo>
                    <a:cubicBezTo>
                      <a:pt x="1869" y="0"/>
                      <a:pt x="1840" y="26"/>
                      <a:pt x="1840" y="62"/>
                    </a:cubicBezTo>
                    <a:cubicBezTo>
                      <a:pt x="1794" y="2667"/>
                      <a:pt x="1163" y="5278"/>
                      <a:pt x="17" y="7615"/>
                    </a:cubicBezTo>
                    <a:cubicBezTo>
                      <a:pt x="0" y="7648"/>
                      <a:pt x="13" y="7687"/>
                      <a:pt x="46" y="7704"/>
                    </a:cubicBezTo>
                    <a:cubicBezTo>
                      <a:pt x="56" y="7707"/>
                      <a:pt x="65" y="7710"/>
                      <a:pt x="76" y="7710"/>
                    </a:cubicBezTo>
                    <a:cubicBezTo>
                      <a:pt x="98" y="7710"/>
                      <a:pt x="121" y="7697"/>
                      <a:pt x="134" y="7674"/>
                    </a:cubicBezTo>
                    <a:cubicBezTo>
                      <a:pt x="1291" y="5321"/>
                      <a:pt x="1925" y="2690"/>
                      <a:pt x="1970" y="65"/>
                    </a:cubicBezTo>
                    <a:cubicBezTo>
                      <a:pt x="1970" y="30"/>
                      <a:pt x="1941" y="0"/>
                      <a:pt x="1905" y="0"/>
                    </a:cubicBezTo>
                    <a:close/>
                  </a:path>
                </a:pathLst>
              </a:custGeom>
              <a:solidFill>
                <a:srgbClr val="4A404A"/>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a:off x="7231265" y="2328802"/>
                <a:ext cx="139307" cy="732010"/>
              </a:xfrm>
              <a:custGeom>
                <a:avLst/>
                <a:gdLst/>
                <a:ahLst/>
                <a:cxnLst/>
                <a:rect l="l" t="t" r="r" b="b"/>
                <a:pathLst>
                  <a:path w="1449" h="7614" extrusionOk="0">
                    <a:moveTo>
                      <a:pt x="1031" y="1"/>
                    </a:moveTo>
                    <a:cubicBezTo>
                      <a:pt x="1027" y="1"/>
                      <a:pt x="1024" y="1"/>
                      <a:pt x="1020" y="2"/>
                    </a:cubicBezTo>
                    <a:cubicBezTo>
                      <a:pt x="985" y="5"/>
                      <a:pt x="958" y="38"/>
                      <a:pt x="965" y="74"/>
                    </a:cubicBezTo>
                    <a:cubicBezTo>
                      <a:pt x="1318" y="2450"/>
                      <a:pt x="981" y="5094"/>
                      <a:pt x="17" y="7525"/>
                    </a:cubicBezTo>
                    <a:cubicBezTo>
                      <a:pt x="0" y="7558"/>
                      <a:pt x="17" y="7594"/>
                      <a:pt x="53" y="7610"/>
                    </a:cubicBezTo>
                    <a:cubicBezTo>
                      <a:pt x="59" y="7613"/>
                      <a:pt x="69" y="7613"/>
                      <a:pt x="76" y="7613"/>
                    </a:cubicBezTo>
                    <a:cubicBezTo>
                      <a:pt x="102" y="7613"/>
                      <a:pt x="128" y="7597"/>
                      <a:pt x="138" y="7571"/>
                    </a:cubicBezTo>
                    <a:cubicBezTo>
                      <a:pt x="1109" y="5123"/>
                      <a:pt x="1448" y="2453"/>
                      <a:pt x="1095" y="54"/>
                    </a:cubicBezTo>
                    <a:cubicBezTo>
                      <a:pt x="1090" y="25"/>
                      <a:pt x="1063" y="1"/>
                      <a:pt x="1031" y="1"/>
                    </a:cubicBezTo>
                    <a:close/>
                  </a:path>
                </a:pathLst>
              </a:custGeom>
              <a:solidFill>
                <a:srgbClr val="4A404A"/>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28"/>
              <p:cNvSpPr/>
              <p:nvPr/>
            </p:nvSpPr>
            <p:spPr>
              <a:xfrm>
                <a:off x="6142864" y="2512334"/>
                <a:ext cx="426189" cy="638946"/>
              </a:xfrm>
              <a:custGeom>
                <a:avLst/>
                <a:gdLst/>
                <a:ahLst/>
                <a:cxnLst/>
                <a:rect l="l" t="t" r="r" b="b"/>
                <a:pathLst>
                  <a:path w="4433" h="6646" extrusionOk="0">
                    <a:moveTo>
                      <a:pt x="75" y="0"/>
                    </a:moveTo>
                    <a:cubicBezTo>
                      <a:pt x="67" y="0"/>
                      <a:pt x="58" y="2"/>
                      <a:pt x="50" y="5"/>
                    </a:cubicBezTo>
                    <a:cubicBezTo>
                      <a:pt x="17" y="18"/>
                      <a:pt x="1" y="57"/>
                      <a:pt x="11" y="90"/>
                    </a:cubicBezTo>
                    <a:cubicBezTo>
                      <a:pt x="942" y="2541"/>
                      <a:pt x="2429" y="4802"/>
                      <a:pt x="4315" y="6626"/>
                    </a:cubicBezTo>
                    <a:cubicBezTo>
                      <a:pt x="4328" y="6639"/>
                      <a:pt x="4345" y="6645"/>
                      <a:pt x="4360" y="6645"/>
                    </a:cubicBezTo>
                    <a:cubicBezTo>
                      <a:pt x="4377" y="6645"/>
                      <a:pt x="4393" y="6639"/>
                      <a:pt x="4407" y="6626"/>
                    </a:cubicBezTo>
                    <a:cubicBezTo>
                      <a:pt x="4432" y="6600"/>
                      <a:pt x="4432" y="6557"/>
                      <a:pt x="4407" y="6532"/>
                    </a:cubicBezTo>
                    <a:cubicBezTo>
                      <a:pt x="2533" y="4721"/>
                      <a:pt x="1057" y="2479"/>
                      <a:pt x="135" y="44"/>
                    </a:cubicBezTo>
                    <a:cubicBezTo>
                      <a:pt x="125" y="17"/>
                      <a:pt x="101" y="0"/>
                      <a:pt x="75"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28"/>
              <p:cNvSpPr/>
              <p:nvPr/>
            </p:nvSpPr>
            <p:spPr>
              <a:xfrm>
                <a:off x="6206124" y="2447920"/>
                <a:ext cx="343508" cy="658463"/>
              </a:xfrm>
              <a:custGeom>
                <a:avLst/>
                <a:gdLst/>
                <a:ahLst/>
                <a:cxnLst/>
                <a:rect l="l" t="t" r="r" b="b"/>
                <a:pathLst>
                  <a:path w="3573" h="6849" extrusionOk="0">
                    <a:moveTo>
                      <a:pt x="71" y="0"/>
                    </a:moveTo>
                    <a:cubicBezTo>
                      <a:pt x="67" y="0"/>
                      <a:pt x="63" y="1"/>
                      <a:pt x="59" y="1"/>
                    </a:cubicBezTo>
                    <a:cubicBezTo>
                      <a:pt x="23" y="8"/>
                      <a:pt x="0" y="44"/>
                      <a:pt x="6" y="77"/>
                    </a:cubicBezTo>
                    <a:cubicBezTo>
                      <a:pt x="483" y="2452"/>
                      <a:pt x="1706" y="4852"/>
                      <a:pt x="3451" y="6829"/>
                    </a:cubicBezTo>
                    <a:cubicBezTo>
                      <a:pt x="3464" y="6842"/>
                      <a:pt x="3480" y="6849"/>
                      <a:pt x="3500" y="6849"/>
                    </a:cubicBezTo>
                    <a:cubicBezTo>
                      <a:pt x="3513" y="6849"/>
                      <a:pt x="3530" y="6845"/>
                      <a:pt x="3542" y="6832"/>
                    </a:cubicBezTo>
                    <a:cubicBezTo>
                      <a:pt x="3569" y="6809"/>
                      <a:pt x="3572" y="6766"/>
                      <a:pt x="3549" y="6740"/>
                    </a:cubicBezTo>
                    <a:cubicBezTo>
                      <a:pt x="1820" y="4783"/>
                      <a:pt x="608" y="2407"/>
                      <a:pt x="133" y="54"/>
                    </a:cubicBezTo>
                    <a:cubicBezTo>
                      <a:pt x="128" y="22"/>
                      <a:pt x="101" y="0"/>
                      <a:pt x="71"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a:off x="6258521" y="2398696"/>
                <a:ext cx="391867" cy="810749"/>
              </a:xfrm>
              <a:custGeom>
                <a:avLst/>
                <a:gdLst/>
                <a:ahLst/>
                <a:cxnLst/>
                <a:rect l="l" t="t" r="r" b="b"/>
                <a:pathLst>
                  <a:path w="4076" h="8433" extrusionOk="0">
                    <a:moveTo>
                      <a:pt x="69" y="0"/>
                    </a:moveTo>
                    <a:cubicBezTo>
                      <a:pt x="67" y="0"/>
                      <a:pt x="65" y="0"/>
                      <a:pt x="63" y="0"/>
                    </a:cubicBezTo>
                    <a:cubicBezTo>
                      <a:pt x="27" y="7"/>
                      <a:pt x="0" y="39"/>
                      <a:pt x="7" y="76"/>
                    </a:cubicBezTo>
                    <a:cubicBezTo>
                      <a:pt x="439" y="3160"/>
                      <a:pt x="1840" y="6121"/>
                      <a:pt x="3955" y="8412"/>
                    </a:cubicBezTo>
                    <a:cubicBezTo>
                      <a:pt x="3968" y="8426"/>
                      <a:pt x="3988" y="8432"/>
                      <a:pt x="4004" y="8432"/>
                    </a:cubicBezTo>
                    <a:cubicBezTo>
                      <a:pt x="4020" y="8432"/>
                      <a:pt x="4036" y="8426"/>
                      <a:pt x="4050" y="8416"/>
                    </a:cubicBezTo>
                    <a:cubicBezTo>
                      <a:pt x="4076" y="8390"/>
                      <a:pt x="4076" y="8347"/>
                      <a:pt x="4053" y="8321"/>
                    </a:cubicBezTo>
                    <a:cubicBezTo>
                      <a:pt x="1955" y="6053"/>
                      <a:pt x="563" y="3118"/>
                      <a:pt x="134" y="56"/>
                    </a:cubicBezTo>
                    <a:cubicBezTo>
                      <a:pt x="131" y="25"/>
                      <a:pt x="102" y="0"/>
                      <a:pt x="69"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a:off x="7187906" y="2210839"/>
                <a:ext cx="125174" cy="959285"/>
              </a:xfrm>
              <a:custGeom>
                <a:avLst/>
                <a:gdLst/>
                <a:ahLst/>
                <a:cxnLst/>
                <a:rect l="l" t="t" r="r" b="b"/>
                <a:pathLst>
                  <a:path w="1302" h="9978" extrusionOk="0">
                    <a:moveTo>
                      <a:pt x="890" y="0"/>
                    </a:moveTo>
                    <a:cubicBezTo>
                      <a:pt x="887" y="0"/>
                      <a:pt x="885" y="0"/>
                      <a:pt x="883" y="0"/>
                    </a:cubicBezTo>
                    <a:cubicBezTo>
                      <a:pt x="847" y="4"/>
                      <a:pt x="821" y="36"/>
                      <a:pt x="824" y="72"/>
                    </a:cubicBezTo>
                    <a:cubicBezTo>
                      <a:pt x="1167" y="3334"/>
                      <a:pt x="887" y="6733"/>
                      <a:pt x="11" y="9893"/>
                    </a:cubicBezTo>
                    <a:cubicBezTo>
                      <a:pt x="0" y="9929"/>
                      <a:pt x="20" y="9965"/>
                      <a:pt x="56" y="9974"/>
                    </a:cubicBezTo>
                    <a:cubicBezTo>
                      <a:pt x="63" y="9974"/>
                      <a:pt x="69" y="9977"/>
                      <a:pt x="73" y="9977"/>
                    </a:cubicBezTo>
                    <a:cubicBezTo>
                      <a:pt x="102" y="9977"/>
                      <a:pt x="128" y="9958"/>
                      <a:pt x="138" y="9929"/>
                    </a:cubicBezTo>
                    <a:cubicBezTo>
                      <a:pt x="1017" y="6752"/>
                      <a:pt x="1302" y="3337"/>
                      <a:pt x="955" y="59"/>
                    </a:cubicBezTo>
                    <a:cubicBezTo>
                      <a:pt x="952" y="26"/>
                      <a:pt x="923" y="0"/>
                      <a:pt x="890" y="0"/>
                    </a:cubicBezTo>
                    <a:close/>
                  </a:path>
                </a:pathLst>
              </a:custGeom>
              <a:solidFill>
                <a:srgbClr val="4A404A"/>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a:off x="6095179" y="2356971"/>
                <a:ext cx="140749" cy="113157"/>
              </a:xfrm>
              <a:custGeom>
                <a:avLst/>
                <a:gdLst/>
                <a:ahLst/>
                <a:cxnLst/>
                <a:rect l="l" t="t" r="r" b="b"/>
                <a:pathLst>
                  <a:path w="1464" h="1177" extrusionOk="0">
                    <a:moveTo>
                      <a:pt x="513" y="611"/>
                    </a:moveTo>
                    <a:cubicBezTo>
                      <a:pt x="513" y="614"/>
                      <a:pt x="516" y="614"/>
                      <a:pt x="520" y="614"/>
                    </a:cubicBezTo>
                    <a:cubicBezTo>
                      <a:pt x="625" y="680"/>
                      <a:pt x="690" y="804"/>
                      <a:pt x="680" y="924"/>
                    </a:cubicBezTo>
                    <a:cubicBezTo>
                      <a:pt x="676" y="983"/>
                      <a:pt x="644" y="1045"/>
                      <a:pt x="605" y="1045"/>
                    </a:cubicBezTo>
                    <a:cubicBezTo>
                      <a:pt x="566" y="1042"/>
                      <a:pt x="533" y="986"/>
                      <a:pt x="516" y="935"/>
                    </a:cubicBezTo>
                    <a:cubicBezTo>
                      <a:pt x="487" y="830"/>
                      <a:pt x="487" y="719"/>
                      <a:pt x="513" y="611"/>
                    </a:cubicBezTo>
                    <a:close/>
                    <a:moveTo>
                      <a:pt x="1129" y="1"/>
                    </a:moveTo>
                    <a:cubicBezTo>
                      <a:pt x="941" y="1"/>
                      <a:pt x="755" y="68"/>
                      <a:pt x="614" y="193"/>
                    </a:cubicBezTo>
                    <a:cubicBezTo>
                      <a:pt x="536" y="261"/>
                      <a:pt x="474" y="350"/>
                      <a:pt x="432" y="444"/>
                    </a:cubicBezTo>
                    <a:cubicBezTo>
                      <a:pt x="403" y="440"/>
                      <a:pt x="374" y="437"/>
                      <a:pt x="345" y="437"/>
                    </a:cubicBezTo>
                    <a:cubicBezTo>
                      <a:pt x="258" y="437"/>
                      <a:pt x="173" y="459"/>
                      <a:pt x="101" y="503"/>
                    </a:cubicBezTo>
                    <a:cubicBezTo>
                      <a:pt x="62" y="526"/>
                      <a:pt x="29" y="552"/>
                      <a:pt x="0" y="585"/>
                    </a:cubicBezTo>
                    <a:cubicBezTo>
                      <a:pt x="10" y="644"/>
                      <a:pt x="23" y="699"/>
                      <a:pt x="32" y="758"/>
                    </a:cubicBezTo>
                    <a:cubicBezTo>
                      <a:pt x="69" y="696"/>
                      <a:pt x="115" y="647"/>
                      <a:pt x="167" y="614"/>
                    </a:cubicBezTo>
                    <a:cubicBezTo>
                      <a:pt x="219" y="583"/>
                      <a:pt x="279" y="569"/>
                      <a:pt x="340" y="569"/>
                    </a:cubicBezTo>
                    <a:cubicBezTo>
                      <a:pt x="356" y="569"/>
                      <a:pt x="373" y="570"/>
                      <a:pt x="389" y="572"/>
                    </a:cubicBezTo>
                    <a:cubicBezTo>
                      <a:pt x="356" y="703"/>
                      <a:pt x="353" y="840"/>
                      <a:pt x="392" y="971"/>
                    </a:cubicBezTo>
                    <a:cubicBezTo>
                      <a:pt x="425" y="1095"/>
                      <a:pt x="510" y="1173"/>
                      <a:pt x="601" y="1176"/>
                    </a:cubicBezTo>
                    <a:cubicBezTo>
                      <a:pt x="603" y="1176"/>
                      <a:pt x="604" y="1176"/>
                      <a:pt x="606" y="1176"/>
                    </a:cubicBezTo>
                    <a:cubicBezTo>
                      <a:pt x="728" y="1176"/>
                      <a:pt x="804" y="1054"/>
                      <a:pt x="811" y="935"/>
                    </a:cubicBezTo>
                    <a:cubicBezTo>
                      <a:pt x="824" y="764"/>
                      <a:pt x="732" y="591"/>
                      <a:pt x="589" y="503"/>
                    </a:cubicBezTo>
                    <a:cubicBezTo>
                      <a:pt x="575" y="496"/>
                      <a:pt x="566" y="493"/>
                      <a:pt x="556" y="487"/>
                    </a:cubicBezTo>
                    <a:cubicBezTo>
                      <a:pt x="592" y="412"/>
                      <a:pt x="640" y="343"/>
                      <a:pt x="703" y="291"/>
                    </a:cubicBezTo>
                    <a:cubicBezTo>
                      <a:pt x="818" y="186"/>
                      <a:pt x="970" y="132"/>
                      <a:pt x="1123" y="132"/>
                    </a:cubicBezTo>
                    <a:cubicBezTo>
                      <a:pt x="1205" y="132"/>
                      <a:pt x="1286" y="148"/>
                      <a:pt x="1363" y="179"/>
                    </a:cubicBezTo>
                    <a:cubicBezTo>
                      <a:pt x="1370" y="182"/>
                      <a:pt x="1378" y="184"/>
                      <a:pt x="1386" y="184"/>
                    </a:cubicBezTo>
                    <a:cubicBezTo>
                      <a:pt x="1413" y="184"/>
                      <a:pt x="1438" y="168"/>
                      <a:pt x="1448" y="140"/>
                    </a:cubicBezTo>
                    <a:cubicBezTo>
                      <a:pt x="1464" y="108"/>
                      <a:pt x="1448" y="69"/>
                      <a:pt x="1415" y="55"/>
                    </a:cubicBezTo>
                    <a:cubicBezTo>
                      <a:pt x="1324" y="19"/>
                      <a:pt x="1226" y="1"/>
                      <a:pt x="1129"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a:off x="7299813" y="2232182"/>
                <a:ext cx="133635" cy="101716"/>
              </a:xfrm>
              <a:custGeom>
                <a:avLst/>
                <a:gdLst/>
                <a:ahLst/>
                <a:cxnLst/>
                <a:rect l="l" t="t" r="r" b="b"/>
                <a:pathLst>
                  <a:path w="1390" h="1058" extrusionOk="0">
                    <a:moveTo>
                      <a:pt x="1036" y="480"/>
                    </a:moveTo>
                    <a:cubicBezTo>
                      <a:pt x="1085" y="578"/>
                      <a:pt x="1108" y="687"/>
                      <a:pt x="1102" y="798"/>
                    </a:cubicBezTo>
                    <a:cubicBezTo>
                      <a:pt x="1098" y="850"/>
                      <a:pt x="1079" y="916"/>
                      <a:pt x="1043" y="925"/>
                    </a:cubicBezTo>
                    <a:cubicBezTo>
                      <a:pt x="1040" y="926"/>
                      <a:pt x="1036" y="926"/>
                      <a:pt x="1033" y="926"/>
                    </a:cubicBezTo>
                    <a:cubicBezTo>
                      <a:pt x="996" y="926"/>
                      <a:pt x="953" y="875"/>
                      <a:pt x="942" y="824"/>
                    </a:cubicBezTo>
                    <a:cubicBezTo>
                      <a:pt x="905" y="706"/>
                      <a:pt x="945" y="569"/>
                      <a:pt x="1029" y="487"/>
                    </a:cubicBezTo>
                    <a:cubicBezTo>
                      <a:pt x="1033" y="484"/>
                      <a:pt x="1033" y="484"/>
                      <a:pt x="1036" y="480"/>
                    </a:cubicBezTo>
                    <a:close/>
                    <a:moveTo>
                      <a:pt x="475" y="0"/>
                    </a:moveTo>
                    <a:cubicBezTo>
                      <a:pt x="320" y="0"/>
                      <a:pt x="165" y="46"/>
                      <a:pt x="36" y="138"/>
                    </a:cubicBezTo>
                    <a:cubicBezTo>
                      <a:pt x="7" y="157"/>
                      <a:pt x="0" y="196"/>
                      <a:pt x="20" y="226"/>
                    </a:cubicBezTo>
                    <a:cubicBezTo>
                      <a:pt x="34" y="244"/>
                      <a:pt x="54" y="255"/>
                      <a:pt x="75" y="255"/>
                    </a:cubicBezTo>
                    <a:cubicBezTo>
                      <a:pt x="87" y="255"/>
                      <a:pt x="100" y="251"/>
                      <a:pt x="111" y="242"/>
                    </a:cubicBezTo>
                    <a:cubicBezTo>
                      <a:pt x="216" y="167"/>
                      <a:pt x="344" y="130"/>
                      <a:pt x="472" y="130"/>
                    </a:cubicBezTo>
                    <a:cubicBezTo>
                      <a:pt x="580" y="130"/>
                      <a:pt x="687" y="156"/>
                      <a:pt x="782" y="210"/>
                    </a:cubicBezTo>
                    <a:cubicBezTo>
                      <a:pt x="853" y="249"/>
                      <a:pt x="915" y="304"/>
                      <a:pt x="967" y="370"/>
                    </a:cubicBezTo>
                    <a:cubicBezTo>
                      <a:pt x="958" y="376"/>
                      <a:pt x="948" y="382"/>
                      <a:pt x="942" y="393"/>
                    </a:cubicBezTo>
                    <a:cubicBezTo>
                      <a:pt x="817" y="510"/>
                      <a:pt x="768" y="696"/>
                      <a:pt x="814" y="860"/>
                    </a:cubicBezTo>
                    <a:cubicBezTo>
                      <a:pt x="843" y="965"/>
                      <a:pt x="932" y="1057"/>
                      <a:pt x="1034" y="1057"/>
                    </a:cubicBezTo>
                    <a:cubicBezTo>
                      <a:pt x="1047" y="1057"/>
                      <a:pt x="1059" y="1056"/>
                      <a:pt x="1072" y="1053"/>
                    </a:cubicBezTo>
                    <a:cubicBezTo>
                      <a:pt x="1164" y="1029"/>
                      <a:pt x="1225" y="935"/>
                      <a:pt x="1233" y="808"/>
                    </a:cubicBezTo>
                    <a:cubicBezTo>
                      <a:pt x="1242" y="670"/>
                      <a:pt x="1209" y="533"/>
                      <a:pt x="1150" y="412"/>
                    </a:cubicBezTo>
                    <a:cubicBezTo>
                      <a:pt x="1189" y="400"/>
                      <a:pt x="1229" y="393"/>
                      <a:pt x="1269" y="393"/>
                    </a:cubicBezTo>
                    <a:cubicBezTo>
                      <a:pt x="1304" y="393"/>
                      <a:pt x="1339" y="398"/>
                      <a:pt x="1373" y="409"/>
                    </a:cubicBezTo>
                    <a:cubicBezTo>
                      <a:pt x="1379" y="412"/>
                      <a:pt x="1386" y="412"/>
                      <a:pt x="1389" y="415"/>
                    </a:cubicBezTo>
                    <a:cubicBezTo>
                      <a:pt x="1382" y="370"/>
                      <a:pt x="1376" y="320"/>
                      <a:pt x="1366" y="275"/>
                    </a:cubicBezTo>
                    <a:cubicBezTo>
                      <a:pt x="1334" y="267"/>
                      <a:pt x="1301" y="264"/>
                      <a:pt x="1267" y="264"/>
                    </a:cubicBezTo>
                    <a:cubicBezTo>
                      <a:pt x="1203" y="264"/>
                      <a:pt x="1139" y="277"/>
                      <a:pt x="1079" y="301"/>
                    </a:cubicBezTo>
                    <a:cubicBezTo>
                      <a:pt x="1017" y="219"/>
                      <a:pt x="938" y="147"/>
                      <a:pt x="847" y="95"/>
                    </a:cubicBezTo>
                    <a:cubicBezTo>
                      <a:pt x="733" y="32"/>
                      <a:pt x="604" y="0"/>
                      <a:pt x="475" y="0"/>
                    </a:cubicBezTo>
                    <a:close/>
                  </a:path>
                </a:pathLst>
              </a:custGeom>
              <a:solidFill>
                <a:srgbClr val="4A404A"/>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a:off x="6140076" y="1643997"/>
                <a:ext cx="132962" cy="195837"/>
              </a:xfrm>
              <a:custGeom>
                <a:avLst/>
                <a:gdLst/>
                <a:ahLst/>
                <a:cxnLst/>
                <a:rect l="l" t="t" r="r" b="b"/>
                <a:pathLst>
                  <a:path w="1383" h="2037" extrusionOk="0">
                    <a:moveTo>
                      <a:pt x="1383" y="0"/>
                    </a:moveTo>
                    <a:lnTo>
                      <a:pt x="1383" y="0"/>
                    </a:lnTo>
                    <a:cubicBezTo>
                      <a:pt x="1190" y="92"/>
                      <a:pt x="886" y="363"/>
                      <a:pt x="677" y="409"/>
                    </a:cubicBezTo>
                    <a:cubicBezTo>
                      <a:pt x="631" y="420"/>
                      <a:pt x="579" y="423"/>
                      <a:pt x="524" y="423"/>
                    </a:cubicBezTo>
                    <a:cubicBezTo>
                      <a:pt x="453" y="423"/>
                      <a:pt x="376" y="418"/>
                      <a:pt x="303" y="418"/>
                    </a:cubicBezTo>
                    <a:cubicBezTo>
                      <a:pt x="178" y="418"/>
                      <a:pt x="63" y="433"/>
                      <a:pt x="1" y="517"/>
                    </a:cubicBezTo>
                    <a:cubicBezTo>
                      <a:pt x="33" y="1085"/>
                      <a:pt x="562" y="1827"/>
                      <a:pt x="1092" y="2037"/>
                    </a:cubicBezTo>
                    <a:cubicBezTo>
                      <a:pt x="1187" y="1455"/>
                      <a:pt x="1288" y="628"/>
                      <a:pt x="1383" y="0"/>
                    </a:cubicBezTo>
                    <a:close/>
                  </a:path>
                </a:pathLst>
              </a:custGeom>
              <a:solidFill>
                <a:schemeClr val="accen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a:off x="6103927" y="1581795"/>
                <a:ext cx="168245" cy="137961"/>
              </a:xfrm>
              <a:custGeom>
                <a:avLst/>
                <a:gdLst/>
                <a:ahLst/>
                <a:cxnLst/>
                <a:rect l="l" t="t" r="r" b="b"/>
                <a:pathLst>
                  <a:path w="1750" h="1435" extrusionOk="0">
                    <a:moveTo>
                      <a:pt x="1154" y="0"/>
                    </a:moveTo>
                    <a:cubicBezTo>
                      <a:pt x="906" y="3"/>
                      <a:pt x="641" y="258"/>
                      <a:pt x="596" y="504"/>
                    </a:cubicBezTo>
                    <a:cubicBezTo>
                      <a:pt x="548" y="437"/>
                      <a:pt x="470" y="406"/>
                      <a:pt x="389" y="406"/>
                    </a:cubicBezTo>
                    <a:cubicBezTo>
                      <a:pt x="307" y="406"/>
                      <a:pt x="223" y="438"/>
                      <a:pt x="167" y="497"/>
                    </a:cubicBezTo>
                    <a:cubicBezTo>
                      <a:pt x="53" y="614"/>
                      <a:pt x="0" y="840"/>
                      <a:pt x="33" y="1004"/>
                    </a:cubicBezTo>
                    <a:cubicBezTo>
                      <a:pt x="76" y="1213"/>
                      <a:pt x="203" y="1317"/>
                      <a:pt x="318" y="1435"/>
                    </a:cubicBezTo>
                    <a:cubicBezTo>
                      <a:pt x="608" y="1415"/>
                      <a:pt x="1056" y="1311"/>
                      <a:pt x="1308" y="1164"/>
                    </a:cubicBezTo>
                    <a:cubicBezTo>
                      <a:pt x="1560" y="1014"/>
                      <a:pt x="1749" y="720"/>
                      <a:pt x="1691" y="435"/>
                    </a:cubicBezTo>
                    <a:cubicBezTo>
                      <a:pt x="1641" y="190"/>
                      <a:pt x="1403" y="0"/>
                      <a:pt x="1154"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a:off x="6337644" y="1434700"/>
                <a:ext cx="109792" cy="110080"/>
              </a:xfrm>
              <a:custGeom>
                <a:avLst/>
                <a:gdLst/>
                <a:ahLst/>
                <a:cxnLst/>
                <a:rect l="l" t="t" r="r" b="b"/>
                <a:pathLst>
                  <a:path w="1142" h="1145" extrusionOk="0">
                    <a:moveTo>
                      <a:pt x="573" y="1"/>
                    </a:moveTo>
                    <a:cubicBezTo>
                      <a:pt x="256" y="1"/>
                      <a:pt x="1" y="256"/>
                      <a:pt x="1" y="573"/>
                    </a:cubicBezTo>
                    <a:cubicBezTo>
                      <a:pt x="1" y="886"/>
                      <a:pt x="256" y="1144"/>
                      <a:pt x="573" y="1144"/>
                    </a:cubicBezTo>
                    <a:cubicBezTo>
                      <a:pt x="887" y="1144"/>
                      <a:pt x="1142" y="886"/>
                      <a:pt x="1142" y="573"/>
                    </a:cubicBezTo>
                    <a:cubicBezTo>
                      <a:pt x="1142" y="256"/>
                      <a:pt x="887" y="1"/>
                      <a:pt x="573" y="1"/>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a:off x="6404653" y="1451717"/>
                <a:ext cx="371485" cy="371485"/>
              </a:xfrm>
              <a:custGeom>
                <a:avLst/>
                <a:gdLst/>
                <a:ahLst/>
                <a:cxnLst/>
                <a:rect l="l" t="t" r="r" b="b"/>
                <a:pathLst>
                  <a:path w="3864" h="3864" extrusionOk="0">
                    <a:moveTo>
                      <a:pt x="1931" y="0"/>
                    </a:moveTo>
                    <a:cubicBezTo>
                      <a:pt x="866" y="0"/>
                      <a:pt x="0" y="866"/>
                      <a:pt x="0" y="1931"/>
                    </a:cubicBezTo>
                    <a:cubicBezTo>
                      <a:pt x="0" y="2997"/>
                      <a:pt x="866" y="3863"/>
                      <a:pt x="1931" y="3863"/>
                    </a:cubicBezTo>
                    <a:cubicBezTo>
                      <a:pt x="2997" y="3863"/>
                      <a:pt x="3863" y="2997"/>
                      <a:pt x="3863" y="1931"/>
                    </a:cubicBezTo>
                    <a:cubicBezTo>
                      <a:pt x="3863" y="866"/>
                      <a:pt x="2997" y="0"/>
                      <a:pt x="1931" y="0"/>
                    </a:cubicBezTo>
                    <a:close/>
                  </a:path>
                </a:pathLst>
              </a:custGeom>
              <a:solidFill>
                <a:schemeClr val="dk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a:off x="6160169" y="1841180"/>
                <a:ext cx="441475" cy="282075"/>
              </a:xfrm>
              <a:custGeom>
                <a:avLst/>
                <a:gdLst/>
                <a:ahLst/>
                <a:cxnLst/>
                <a:rect l="l" t="t" r="r" b="b"/>
                <a:pathLst>
                  <a:path w="4592" h="2934" extrusionOk="0">
                    <a:moveTo>
                      <a:pt x="289" y="0"/>
                    </a:moveTo>
                    <a:cubicBezTo>
                      <a:pt x="271" y="0"/>
                      <a:pt x="254" y="10"/>
                      <a:pt x="246" y="25"/>
                    </a:cubicBezTo>
                    <a:cubicBezTo>
                      <a:pt x="0" y="414"/>
                      <a:pt x="76" y="963"/>
                      <a:pt x="419" y="1273"/>
                    </a:cubicBezTo>
                    <a:cubicBezTo>
                      <a:pt x="599" y="1440"/>
                      <a:pt x="841" y="1523"/>
                      <a:pt x="1083" y="1523"/>
                    </a:cubicBezTo>
                    <a:cubicBezTo>
                      <a:pt x="1250" y="1523"/>
                      <a:pt x="1416" y="1484"/>
                      <a:pt x="1563" y="1404"/>
                    </a:cubicBezTo>
                    <a:lnTo>
                      <a:pt x="1563" y="1404"/>
                    </a:lnTo>
                    <a:cubicBezTo>
                      <a:pt x="1459" y="1786"/>
                      <a:pt x="1474" y="2087"/>
                      <a:pt x="1608" y="2365"/>
                    </a:cubicBezTo>
                    <a:cubicBezTo>
                      <a:pt x="1772" y="2708"/>
                      <a:pt x="2115" y="2933"/>
                      <a:pt x="2455" y="2933"/>
                    </a:cubicBezTo>
                    <a:cubicBezTo>
                      <a:pt x="2494" y="2933"/>
                      <a:pt x="2533" y="2930"/>
                      <a:pt x="2572" y="2924"/>
                    </a:cubicBezTo>
                    <a:cubicBezTo>
                      <a:pt x="2877" y="2874"/>
                      <a:pt x="3154" y="2639"/>
                      <a:pt x="3302" y="2306"/>
                    </a:cubicBezTo>
                    <a:cubicBezTo>
                      <a:pt x="3426" y="2025"/>
                      <a:pt x="3452" y="1714"/>
                      <a:pt x="3455" y="1437"/>
                    </a:cubicBezTo>
                    <a:cubicBezTo>
                      <a:pt x="3550" y="1480"/>
                      <a:pt x="3655" y="1501"/>
                      <a:pt x="3764" y="1501"/>
                    </a:cubicBezTo>
                    <a:cubicBezTo>
                      <a:pt x="3853" y="1501"/>
                      <a:pt x="3945" y="1487"/>
                      <a:pt x="4037" y="1459"/>
                    </a:cubicBezTo>
                    <a:cubicBezTo>
                      <a:pt x="4263" y="1390"/>
                      <a:pt x="4462" y="1244"/>
                      <a:pt x="4579" y="1057"/>
                    </a:cubicBezTo>
                    <a:cubicBezTo>
                      <a:pt x="4592" y="1034"/>
                      <a:pt x="4586" y="1005"/>
                      <a:pt x="4563" y="989"/>
                    </a:cubicBezTo>
                    <a:cubicBezTo>
                      <a:pt x="4555" y="984"/>
                      <a:pt x="4547" y="982"/>
                      <a:pt x="4538" y="982"/>
                    </a:cubicBezTo>
                    <a:cubicBezTo>
                      <a:pt x="4522" y="982"/>
                      <a:pt x="4506" y="990"/>
                      <a:pt x="4498" y="1005"/>
                    </a:cubicBezTo>
                    <a:cubicBezTo>
                      <a:pt x="4339" y="1255"/>
                      <a:pt x="4045" y="1402"/>
                      <a:pt x="3769" y="1402"/>
                    </a:cubicBezTo>
                    <a:cubicBezTo>
                      <a:pt x="3648" y="1402"/>
                      <a:pt x="3530" y="1373"/>
                      <a:pt x="3429" y="1312"/>
                    </a:cubicBezTo>
                    <a:cubicBezTo>
                      <a:pt x="3422" y="1309"/>
                      <a:pt x="3414" y="1307"/>
                      <a:pt x="3405" y="1307"/>
                    </a:cubicBezTo>
                    <a:cubicBezTo>
                      <a:pt x="3397" y="1307"/>
                      <a:pt x="3388" y="1309"/>
                      <a:pt x="3380" y="1312"/>
                    </a:cubicBezTo>
                    <a:cubicBezTo>
                      <a:pt x="3364" y="1322"/>
                      <a:pt x="3354" y="1339"/>
                      <a:pt x="3357" y="1358"/>
                    </a:cubicBezTo>
                    <a:cubicBezTo>
                      <a:pt x="3357" y="1642"/>
                      <a:pt x="3341" y="1976"/>
                      <a:pt x="3213" y="2267"/>
                    </a:cubicBezTo>
                    <a:cubicBezTo>
                      <a:pt x="3079" y="2567"/>
                      <a:pt x="2827" y="2783"/>
                      <a:pt x="2560" y="2826"/>
                    </a:cubicBezTo>
                    <a:cubicBezTo>
                      <a:pt x="2526" y="2831"/>
                      <a:pt x="2492" y="2834"/>
                      <a:pt x="2459" y="2834"/>
                    </a:cubicBezTo>
                    <a:cubicBezTo>
                      <a:pt x="2155" y="2834"/>
                      <a:pt x="1847" y="2631"/>
                      <a:pt x="1697" y="2322"/>
                    </a:cubicBezTo>
                    <a:cubicBezTo>
                      <a:pt x="1560" y="2037"/>
                      <a:pt x="1560" y="1724"/>
                      <a:pt x="1697" y="1306"/>
                    </a:cubicBezTo>
                    <a:cubicBezTo>
                      <a:pt x="1703" y="1286"/>
                      <a:pt x="1694" y="1263"/>
                      <a:pt x="1677" y="1250"/>
                    </a:cubicBezTo>
                    <a:cubicBezTo>
                      <a:pt x="1669" y="1244"/>
                      <a:pt x="1659" y="1241"/>
                      <a:pt x="1648" y="1241"/>
                    </a:cubicBezTo>
                    <a:cubicBezTo>
                      <a:pt x="1637" y="1241"/>
                      <a:pt x="1627" y="1244"/>
                      <a:pt x="1619" y="1250"/>
                    </a:cubicBezTo>
                    <a:cubicBezTo>
                      <a:pt x="1468" y="1366"/>
                      <a:pt x="1276" y="1423"/>
                      <a:pt x="1085" y="1423"/>
                    </a:cubicBezTo>
                    <a:cubicBezTo>
                      <a:pt x="865" y="1423"/>
                      <a:pt x="645" y="1348"/>
                      <a:pt x="484" y="1201"/>
                    </a:cubicBezTo>
                    <a:cubicBezTo>
                      <a:pt x="184" y="927"/>
                      <a:pt x="115" y="420"/>
                      <a:pt x="331" y="77"/>
                    </a:cubicBezTo>
                    <a:cubicBezTo>
                      <a:pt x="344" y="54"/>
                      <a:pt x="337" y="22"/>
                      <a:pt x="314" y="8"/>
                    </a:cubicBezTo>
                    <a:cubicBezTo>
                      <a:pt x="306" y="3"/>
                      <a:pt x="298" y="0"/>
                      <a:pt x="289" y="0"/>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a:off x="6752103" y="1601215"/>
                <a:ext cx="258328" cy="218238"/>
              </a:xfrm>
              <a:custGeom>
                <a:avLst/>
                <a:gdLst/>
                <a:ahLst/>
                <a:cxnLst/>
                <a:rect l="l" t="t" r="r" b="b"/>
                <a:pathLst>
                  <a:path w="2687" h="2270" extrusionOk="0">
                    <a:moveTo>
                      <a:pt x="2567" y="1"/>
                    </a:moveTo>
                    <a:cubicBezTo>
                      <a:pt x="2561" y="1"/>
                      <a:pt x="2556" y="2"/>
                      <a:pt x="2550" y="4"/>
                    </a:cubicBezTo>
                    <a:cubicBezTo>
                      <a:pt x="2524" y="11"/>
                      <a:pt x="2511" y="40"/>
                      <a:pt x="2518" y="67"/>
                    </a:cubicBezTo>
                    <a:cubicBezTo>
                      <a:pt x="2583" y="263"/>
                      <a:pt x="2530" y="494"/>
                      <a:pt x="2383" y="638"/>
                    </a:cubicBezTo>
                    <a:cubicBezTo>
                      <a:pt x="2264" y="758"/>
                      <a:pt x="2058" y="858"/>
                      <a:pt x="1881" y="858"/>
                    </a:cubicBezTo>
                    <a:cubicBezTo>
                      <a:pt x="1841" y="858"/>
                      <a:pt x="1801" y="852"/>
                      <a:pt x="1765" y="841"/>
                    </a:cubicBezTo>
                    <a:cubicBezTo>
                      <a:pt x="1759" y="839"/>
                      <a:pt x="1753" y="838"/>
                      <a:pt x="1747" y="838"/>
                    </a:cubicBezTo>
                    <a:cubicBezTo>
                      <a:pt x="1734" y="838"/>
                      <a:pt x="1722" y="843"/>
                      <a:pt x="1714" y="854"/>
                    </a:cubicBezTo>
                    <a:cubicBezTo>
                      <a:pt x="1700" y="867"/>
                      <a:pt x="1697" y="886"/>
                      <a:pt x="1703" y="903"/>
                    </a:cubicBezTo>
                    <a:cubicBezTo>
                      <a:pt x="1857" y="1314"/>
                      <a:pt x="1674" y="1831"/>
                      <a:pt x="1295" y="2053"/>
                    </a:cubicBezTo>
                    <a:cubicBezTo>
                      <a:pt x="1155" y="2133"/>
                      <a:pt x="995" y="2172"/>
                      <a:pt x="833" y="2172"/>
                    </a:cubicBezTo>
                    <a:cubicBezTo>
                      <a:pt x="554" y="2172"/>
                      <a:pt x="272" y="2056"/>
                      <a:pt x="92" y="1841"/>
                    </a:cubicBezTo>
                    <a:cubicBezTo>
                      <a:pt x="83" y="1830"/>
                      <a:pt x="68" y="1824"/>
                      <a:pt x="54" y="1824"/>
                    </a:cubicBezTo>
                    <a:cubicBezTo>
                      <a:pt x="43" y="1824"/>
                      <a:pt x="32" y="1827"/>
                      <a:pt x="23" y="1835"/>
                    </a:cubicBezTo>
                    <a:cubicBezTo>
                      <a:pt x="4" y="1854"/>
                      <a:pt x="1" y="1883"/>
                      <a:pt x="17" y="1906"/>
                    </a:cubicBezTo>
                    <a:cubicBezTo>
                      <a:pt x="216" y="2141"/>
                      <a:pt x="527" y="2269"/>
                      <a:pt x="834" y="2269"/>
                    </a:cubicBezTo>
                    <a:cubicBezTo>
                      <a:pt x="1014" y="2269"/>
                      <a:pt x="1190" y="2227"/>
                      <a:pt x="1344" y="2138"/>
                    </a:cubicBezTo>
                    <a:cubicBezTo>
                      <a:pt x="1739" y="1906"/>
                      <a:pt x="1942" y="1390"/>
                      <a:pt x="1821" y="952"/>
                    </a:cubicBezTo>
                    <a:lnTo>
                      <a:pt x="1821" y="952"/>
                    </a:lnTo>
                    <a:cubicBezTo>
                      <a:pt x="1842" y="955"/>
                      <a:pt x="1862" y="956"/>
                      <a:pt x="1883" y="956"/>
                    </a:cubicBezTo>
                    <a:cubicBezTo>
                      <a:pt x="2088" y="956"/>
                      <a:pt x="2316" y="846"/>
                      <a:pt x="2452" y="710"/>
                    </a:cubicBezTo>
                    <a:cubicBezTo>
                      <a:pt x="2625" y="537"/>
                      <a:pt x="2687" y="266"/>
                      <a:pt x="2612" y="34"/>
                    </a:cubicBezTo>
                    <a:cubicBezTo>
                      <a:pt x="2607" y="13"/>
                      <a:pt x="2588" y="1"/>
                      <a:pt x="2567" y="1"/>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a:off x="6597222" y="1396341"/>
                <a:ext cx="156612" cy="225737"/>
              </a:xfrm>
              <a:custGeom>
                <a:avLst/>
                <a:gdLst/>
                <a:ahLst/>
                <a:cxnLst/>
                <a:rect l="l" t="t" r="r" b="b"/>
                <a:pathLst>
                  <a:path w="1629" h="2348" extrusionOk="0">
                    <a:moveTo>
                      <a:pt x="1360" y="0"/>
                    </a:moveTo>
                    <a:cubicBezTo>
                      <a:pt x="1345" y="0"/>
                      <a:pt x="1330" y="7"/>
                      <a:pt x="1321" y="21"/>
                    </a:cubicBezTo>
                    <a:cubicBezTo>
                      <a:pt x="1305" y="44"/>
                      <a:pt x="1308" y="73"/>
                      <a:pt x="1331" y="89"/>
                    </a:cubicBezTo>
                    <a:cubicBezTo>
                      <a:pt x="1465" y="197"/>
                      <a:pt x="1524" y="390"/>
                      <a:pt x="1468" y="554"/>
                    </a:cubicBezTo>
                    <a:cubicBezTo>
                      <a:pt x="1415" y="714"/>
                      <a:pt x="1242" y="890"/>
                      <a:pt x="1073" y="893"/>
                    </a:cubicBezTo>
                    <a:cubicBezTo>
                      <a:pt x="1053" y="893"/>
                      <a:pt x="1034" y="907"/>
                      <a:pt x="1026" y="926"/>
                    </a:cubicBezTo>
                    <a:cubicBezTo>
                      <a:pt x="1020" y="949"/>
                      <a:pt x="1026" y="969"/>
                      <a:pt x="1046" y="982"/>
                    </a:cubicBezTo>
                    <a:cubicBezTo>
                      <a:pt x="1255" y="1135"/>
                      <a:pt x="1370" y="1423"/>
                      <a:pt x="1321" y="1681"/>
                    </a:cubicBezTo>
                    <a:cubicBezTo>
                      <a:pt x="1272" y="1936"/>
                      <a:pt x="1059" y="2162"/>
                      <a:pt x="808" y="2227"/>
                    </a:cubicBezTo>
                    <a:cubicBezTo>
                      <a:pt x="754" y="2240"/>
                      <a:pt x="698" y="2247"/>
                      <a:pt x="642" y="2247"/>
                    </a:cubicBezTo>
                    <a:cubicBezTo>
                      <a:pt x="434" y="2247"/>
                      <a:pt x="223" y="2155"/>
                      <a:pt x="92" y="1994"/>
                    </a:cubicBezTo>
                    <a:cubicBezTo>
                      <a:pt x="83" y="1983"/>
                      <a:pt x="68" y="1978"/>
                      <a:pt x="54" y="1978"/>
                    </a:cubicBezTo>
                    <a:cubicBezTo>
                      <a:pt x="43" y="1978"/>
                      <a:pt x="32" y="1981"/>
                      <a:pt x="23" y="1988"/>
                    </a:cubicBezTo>
                    <a:cubicBezTo>
                      <a:pt x="1" y="2008"/>
                      <a:pt x="1" y="2037"/>
                      <a:pt x="17" y="2060"/>
                    </a:cubicBezTo>
                    <a:cubicBezTo>
                      <a:pt x="168" y="2243"/>
                      <a:pt x="403" y="2347"/>
                      <a:pt x="638" y="2347"/>
                    </a:cubicBezTo>
                    <a:cubicBezTo>
                      <a:pt x="703" y="2347"/>
                      <a:pt x="768" y="2338"/>
                      <a:pt x="830" y="2322"/>
                    </a:cubicBezTo>
                    <a:cubicBezTo>
                      <a:pt x="1124" y="2246"/>
                      <a:pt x="1360" y="1994"/>
                      <a:pt x="1415" y="1697"/>
                    </a:cubicBezTo>
                    <a:cubicBezTo>
                      <a:pt x="1468" y="1436"/>
                      <a:pt x="1376" y="1158"/>
                      <a:pt x="1187" y="972"/>
                    </a:cubicBezTo>
                    <a:cubicBezTo>
                      <a:pt x="1360" y="916"/>
                      <a:pt x="1507" y="750"/>
                      <a:pt x="1563" y="586"/>
                    </a:cubicBezTo>
                    <a:cubicBezTo>
                      <a:pt x="1628" y="383"/>
                      <a:pt x="1556" y="142"/>
                      <a:pt x="1390" y="11"/>
                    </a:cubicBezTo>
                    <a:cubicBezTo>
                      <a:pt x="1381" y="4"/>
                      <a:pt x="1371" y="0"/>
                      <a:pt x="1360" y="0"/>
                    </a:cubicBezTo>
                    <a:close/>
                  </a:path>
                </a:pathLst>
              </a:custGeom>
              <a:solidFill>
                <a:schemeClr val="dk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a:off x="7131760" y="1880021"/>
                <a:ext cx="68259" cy="62491"/>
              </a:xfrm>
              <a:custGeom>
                <a:avLst/>
                <a:gdLst/>
                <a:ahLst/>
                <a:cxnLst/>
                <a:rect l="l" t="t" r="r" b="b"/>
                <a:pathLst>
                  <a:path w="710" h="650" extrusionOk="0">
                    <a:moveTo>
                      <a:pt x="147" y="0"/>
                    </a:moveTo>
                    <a:cubicBezTo>
                      <a:pt x="116" y="0"/>
                      <a:pt x="90" y="9"/>
                      <a:pt x="71" y="26"/>
                    </a:cubicBezTo>
                    <a:cubicBezTo>
                      <a:pt x="0" y="98"/>
                      <a:pt x="62" y="288"/>
                      <a:pt x="219" y="454"/>
                    </a:cubicBezTo>
                    <a:cubicBezTo>
                      <a:pt x="334" y="577"/>
                      <a:pt x="469" y="649"/>
                      <a:pt x="560" y="649"/>
                    </a:cubicBezTo>
                    <a:cubicBezTo>
                      <a:pt x="590" y="649"/>
                      <a:pt x="616" y="641"/>
                      <a:pt x="634" y="624"/>
                    </a:cubicBezTo>
                    <a:cubicBezTo>
                      <a:pt x="709" y="552"/>
                      <a:pt x="647" y="363"/>
                      <a:pt x="490" y="196"/>
                    </a:cubicBezTo>
                    <a:cubicBezTo>
                      <a:pt x="375" y="73"/>
                      <a:pt x="239" y="0"/>
                      <a:pt x="147" y="0"/>
                    </a:cubicBezTo>
                    <a:close/>
                  </a:path>
                </a:pathLst>
              </a:cu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a:off x="7190790" y="1865984"/>
                <a:ext cx="68548" cy="62491"/>
              </a:xfrm>
              <a:custGeom>
                <a:avLst/>
                <a:gdLst/>
                <a:ahLst/>
                <a:cxnLst/>
                <a:rect l="l" t="t" r="r" b="b"/>
                <a:pathLst>
                  <a:path w="713" h="650" extrusionOk="0">
                    <a:moveTo>
                      <a:pt x="153" y="1"/>
                    </a:moveTo>
                    <a:cubicBezTo>
                      <a:pt x="122" y="1"/>
                      <a:pt x="95" y="9"/>
                      <a:pt x="75" y="28"/>
                    </a:cubicBezTo>
                    <a:cubicBezTo>
                      <a:pt x="0" y="97"/>
                      <a:pt x="65" y="289"/>
                      <a:pt x="219" y="453"/>
                    </a:cubicBezTo>
                    <a:cubicBezTo>
                      <a:pt x="336" y="575"/>
                      <a:pt x="470" y="649"/>
                      <a:pt x="561" y="649"/>
                    </a:cubicBezTo>
                    <a:cubicBezTo>
                      <a:pt x="592" y="649"/>
                      <a:pt x="618" y="641"/>
                      <a:pt x="637" y="623"/>
                    </a:cubicBezTo>
                    <a:cubicBezTo>
                      <a:pt x="712" y="551"/>
                      <a:pt x="647" y="361"/>
                      <a:pt x="490" y="198"/>
                    </a:cubicBezTo>
                    <a:cubicBezTo>
                      <a:pt x="376" y="74"/>
                      <a:pt x="244" y="1"/>
                      <a:pt x="153" y="1"/>
                    </a:cubicBezTo>
                    <a:close/>
                  </a:path>
                </a:pathLst>
              </a:cu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a:off x="7204827" y="1947703"/>
                <a:ext cx="68644" cy="62491"/>
              </a:xfrm>
              <a:custGeom>
                <a:avLst/>
                <a:gdLst/>
                <a:ahLst/>
                <a:cxnLst/>
                <a:rect l="l" t="t" r="r" b="b"/>
                <a:pathLst>
                  <a:path w="714" h="650" extrusionOk="0">
                    <a:moveTo>
                      <a:pt x="153" y="1"/>
                    </a:moveTo>
                    <a:cubicBezTo>
                      <a:pt x="122" y="1"/>
                      <a:pt x="95" y="9"/>
                      <a:pt x="76" y="27"/>
                    </a:cubicBezTo>
                    <a:cubicBezTo>
                      <a:pt x="1" y="97"/>
                      <a:pt x="67" y="289"/>
                      <a:pt x="224" y="453"/>
                    </a:cubicBezTo>
                    <a:cubicBezTo>
                      <a:pt x="339" y="575"/>
                      <a:pt x="472" y="649"/>
                      <a:pt x="563" y="649"/>
                    </a:cubicBezTo>
                    <a:cubicBezTo>
                      <a:pt x="594" y="649"/>
                      <a:pt x="620" y="641"/>
                      <a:pt x="639" y="623"/>
                    </a:cubicBezTo>
                    <a:cubicBezTo>
                      <a:pt x="714" y="551"/>
                      <a:pt x="648" y="361"/>
                      <a:pt x="495" y="198"/>
                    </a:cubicBezTo>
                    <a:cubicBezTo>
                      <a:pt x="378" y="74"/>
                      <a:pt x="245" y="1"/>
                      <a:pt x="153" y="1"/>
                    </a:cubicBezTo>
                    <a:close/>
                  </a:path>
                </a:pathLst>
              </a:cu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a:off x="6481277" y="3051775"/>
                <a:ext cx="193338" cy="320242"/>
              </a:xfrm>
              <a:custGeom>
                <a:avLst/>
                <a:gdLst/>
                <a:ahLst/>
                <a:cxnLst/>
                <a:rect l="l" t="t" r="r" b="b"/>
                <a:pathLst>
                  <a:path w="2011" h="3331" extrusionOk="0">
                    <a:moveTo>
                      <a:pt x="893" y="1"/>
                    </a:moveTo>
                    <a:cubicBezTo>
                      <a:pt x="786" y="1"/>
                      <a:pt x="678" y="14"/>
                      <a:pt x="592" y="28"/>
                    </a:cubicBezTo>
                    <a:cubicBezTo>
                      <a:pt x="432" y="51"/>
                      <a:pt x="298" y="172"/>
                      <a:pt x="220" y="313"/>
                    </a:cubicBezTo>
                    <a:cubicBezTo>
                      <a:pt x="141" y="456"/>
                      <a:pt x="112" y="619"/>
                      <a:pt x="89" y="779"/>
                    </a:cubicBezTo>
                    <a:cubicBezTo>
                      <a:pt x="1" y="1489"/>
                      <a:pt x="83" y="2218"/>
                      <a:pt x="327" y="2891"/>
                    </a:cubicBezTo>
                    <a:cubicBezTo>
                      <a:pt x="396" y="3081"/>
                      <a:pt x="507" y="3286"/>
                      <a:pt x="707" y="3325"/>
                    </a:cubicBezTo>
                    <a:cubicBezTo>
                      <a:pt x="725" y="3329"/>
                      <a:pt x="744" y="3331"/>
                      <a:pt x="763" y="3331"/>
                    </a:cubicBezTo>
                    <a:cubicBezTo>
                      <a:pt x="864" y="3331"/>
                      <a:pt x="966" y="3281"/>
                      <a:pt x="1024" y="3198"/>
                    </a:cubicBezTo>
                    <a:cubicBezTo>
                      <a:pt x="1092" y="3100"/>
                      <a:pt x="1099" y="2960"/>
                      <a:pt x="1036" y="2855"/>
                    </a:cubicBezTo>
                    <a:lnTo>
                      <a:pt x="1036" y="2855"/>
                    </a:lnTo>
                    <a:cubicBezTo>
                      <a:pt x="1158" y="3039"/>
                      <a:pt x="1343" y="3208"/>
                      <a:pt x="1560" y="3208"/>
                    </a:cubicBezTo>
                    <a:cubicBezTo>
                      <a:pt x="1566" y="3208"/>
                      <a:pt x="1573" y="3208"/>
                      <a:pt x="1579" y="3208"/>
                    </a:cubicBezTo>
                    <a:cubicBezTo>
                      <a:pt x="1752" y="3202"/>
                      <a:pt x="1893" y="3054"/>
                      <a:pt x="1952" y="2891"/>
                    </a:cubicBezTo>
                    <a:cubicBezTo>
                      <a:pt x="2010" y="2728"/>
                      <a:pt x="2001" y="2548"/>
                      <a:pt x="1988" y="2378"/>
                    </a:cubicBezTo>
                    <a:cubicBezTo>
                      <a:pt x="1945" y="1757"/>
                      <a:pt x="1873" y="1123"/>
                      <a:pt x="1602" y="561"/>
                    </a:cubicBezTo>
                    <a:cubicBezTo>
                      <a:pt x="1517" y="384"/>
                      <a:pt x="1409" y="211"/>
                      <a:pt x="1256" y="90"/>
                    </a:cubicBezTo>
                    <a:cubicBezTo>
                      <a:pt x="1168" y="22"/>
                      <a:pt x="1031" y="1"/>
                      <a:pt x="893" y="1"/>
                    </a:cubicBezTo>
                    <a:close/>
                  </a:path>
                </a:pathLst>
              </a:custGeom>
              <a:solidFill>
                <a:schemeClr val="accen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a:off x="6542518" y="3095327"/>
                <a:ext cx="50474" cy="255732"/>
              </a:xfrm>
              <a:custGeom>
                <a:avLst/>
                <a:gdLst/>
                <a:ahLst/>
                <a:cxnLst/>
                <a:rect l="l" t="t" r="r" b="b"/>
                <a:pathLst>
                  <a:path w="525" h="2660" extrusionOk="0">
                    <a:moveTo>
                      <a:pt x="89" y="0"/>
                    </a:moveTo>
                    <a:cubicBezTo>
                      <a:pt x="63" y="0"/>
                      <a:pt x="40" y="20"/>
                      <a:pt x="37" y="49"/>
                    </a:cubicBezTo>
                    <a:cubicBezTo>
                      <a:pt x="1" y="915"/>
                      <a:pt x="135" y="1807"/>
                      <a:pt x="423" y="2628"/>
                    </a:cubicBezTo>
                    <a:cubicBezTo>
                      <a:pt x="429" y="2647"/>
                      <a:pt x="449" y="2660"/>
                      <a:pt x="468" y="2660"/>
                    </a:cubicBezTo>
                    <a:cubicBezTo>
                      <a:pt x="475" y="2660"/>
                      <a:pt x="478" y="2660"/>
                      <a:pt x="485" y="2657"/>
                    </a:cubicBezTo>
                    <a:cubicBezTo>
                      <a:pt x="511" y="2650"/>
                      <a:pt x="524" y="2621"/>
                      <a:pt x="514" y="2595"/>
                    </a:cubicBezTo>
                    <a:cubicBezTo>
                      <a:pt x="233" y="1788"/>
                      <a:pt x="102" y="908"/>
                      <a:pt x="135" y="52"/>
                    </a:cubicBezTo>
                    <a:cubicBezTo>
                      <a:pt x="138" y="26"/>
                      <a:pt x="115" y="3"/>
                      <a:pt x="89"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a:off x="7078595" y="3051775"/>
                <a:ext cx="193338" cy="320242"/>
              </a:xfrm>
              <a:custGeom>
                <a:avLst/>
                <a:gdLst/>
                <a:ahLst/>
                <a:cxnLst/>
                <a:rect l="l" t="t" r="r" b="b"/>
                <a:pathLst>
                  <a:path w="2011" h="3331" extrusionOk="0">
                    <a:moveTo>
                      <a:pt x="1116" y="1"/>
                    </a:moveTo>
                    <a:cubicBezTo>
                      <a:pt x="979" y="1"/>
                      <a:pt x="842" y="22"/>
                      <a:pt x="755" y="90"/>
                    </a:cubicBezTo>
                    <a:cubicBezTo>
                      <a:pt x="599" y="211"/>
                      <a:pt x="490" y="384"/>
                      <a:pt x="406" y="561"/>
                    </a:cubicBezTo>
                    <a:cubicBezTo>
                      <a:pt x="137" y="1123"/>
                      <a:pt x="66" y="1757"/>
                      <a:pt x="20" y="2378"/>
                    </a:cubicBezTo>
                    <a:cubicBezTo>
                      <a:pt x="10" y="2548"/>
                      <a:pt x="0" y="2728"/>
                      <a:pt x="56" y="2891"/>
                    </a:cubicBezTo>
                    <a:cubicBezTo>
                      <a:pt x="115" y="3054"/>
                      <a:pt x="259" y="3202"/>
                      <a:pt x="431" y="3208"/>
                    </a:cubicBezTo>
                    <a:cubicBezTo>
                      <a:pt x="438" y="3208"/>
                      <a:pt x="444" y="3208"/>
                      <a:pt x="450" y="3208"/>
                    </a:cubicBezTo>
                    <a:cubicBezTo>
                      <a:pt x="668" y="3208"/>
                      <a:pt x="851" y="3039"/>
                      <a:pt x="971" y="2855"/>
                    </a:cubicBezTo>
                    <a:lnTo>
                      <a:pt x="971" y="2855"/>
                    </a:lnTo>
                    <a:cubicBezTo>
                      <a:pt x="909" y="2960"/>
                      <a:pt x="915" y="3100"/>
                      <a:pt x="984" y="3198"/>
                    </a:cubicBezTo>
                    <a:cubicBezTo>
                      <a:pt x="1042" y="3281"/>
                      <a:pt x="1144" y="3331"/>
                      <a:pt x="1245" y="3331"/>
                    </a:cubicBezTo>
                    <a:cubicBezTo>
                      <a:pt x="1264" y="3331"/>
                      <a:pt x="1283" y="3329"/>
                      <a:pt x="1301" y="3325"/>
                    </a:cubicBezTo>
                    <a:cubicBezTo>
                      <a:pt x="1501" y="3286"/>
                      <a:pt x="1612" y="3081"/>
                      <a:pt x="1680" y="2891"/>
                    </a:cubicBezTo>
                    <a:cubicBezTo>
                      <a:pt x="1929" y="2218"/>
                      <a:pt x="2010" y="1489"/>
                      <a:pt x="1919" y="779"/>
                    </a:cubicBezTo>
                    <a:cubicBezTo>
                      <a:pt x="1899" y="619"/>
                      <a:pt x="1870" y="456"/>
                      <a:pt x="1792" y="313"/>
                    </a:cubicBezTo>
                    <a:cubicBezTo>
                      <a:pt x="1713" y="172"/>
                      <a:pt x="1579" y="51"/>
                      <a:pt x="1416" y="28"/>
                    </a:cubicBezTo>
                    <a:cubicBezTo>
                      <a:pt x="1331" y="14"/>
                      <a:pt x="1224" y="1"/>
                      <a:pt x="1116" y="1"/>
                    </a:cubicBezTo>
                    <a:close/>
                  </a:path>
                </a:pathLst>
              </a:custGeom>
              <a:solidFill>
                <a:schemeClr val="accent2"/>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a:off x="7160025" y="3095327"/>
                <a:ext cx="50281" cy="255732"/>
              </a:xfrm>
              <a:custGeom>
                <a:avLst/>
                <a:gdLst/>
                <a:ahLst/>
                <a:cxnLst/>
                <a:rect l="l" t="t" r="r" b="b"/>
                <a:pathLst>
                  <a:path w="523" h="2660" extrusionOk="0">
                    <a:moveTo>
                      <a:pt x="435" y="0"/>
                    </a:moveTo>
                    <a:cubicBezTo>
                      <a:pt x="408" y="3"/>
                      <a:pt x="388" y="26"/>
                      <a:pt x="388" y="52"/>
                    </a:cubicBezTo>
                    <a:cubicBezTo>
                      <a:pt x="424" y="908"/>
                      <a:pt x="294" y="1788"/>
                      <a:pt x="10" y="2595"/>
                    </a:cubicBezTo>
                    <a:cubicBezTo>
                      <a:pt x="0" y="2621"/>
                      <a:pt x="13" y="2650"/>
                      <a:pt x="39" y="2657"/>
                    </a:cubicBezTo>
                    <a:cubicBezTo>
                      <a:pt x="46" y="2660"/>
                      <a:pt x="52" y="2660"/>
                      <a:pt x="55" y="2660"/>
                    </a:cubicBezTo>
                    <a:cubicBezTo>
                      <a:pt x="79" y="2660"/>
                      <a:pt x="94" y="2647"/>
                      <a:pt x="104" y="2628"/>
                    </a:cubicBezTo>
                    <a:cubicBezTo>
                      <a:pt x="388" y="1807"/>
                      <a:pt x="523" y="915"/>
                      <a:pt x="486" y="49"/>
                    </a:cubicBezTo>
                    <a:cubicBezTo>
                      <a:pt x="486" y="20"/>
                      <a:pt x="464" y="0"/>
                      <a:pt x="435" y="0"/>
                    </a:cubicBezTo>
                    <a:close/>
                  </a:path>
                </a:pathLst>
              </a:custGeom>
              <a:solidFill>
                <a:srgbClr val="434343"/>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2" name="Google Shape;942;p28"/>
            <p:cNvSpPr/>
            <p:nvPr/>
          </p:nvSpPr>
          <p:spPr>
            <a:xfrm>
              <a:off x="5612268" y="695576"/>
              <a:ext cx="2349662" cy="2566650"/>
            </a:xfrm>
            <a:custGeom>
              <a:avLst/>
              <a:gdLst/>
              <a:ahLst/>
              <a:cxnLst/>
              <a:rect l="l" t="t" r="r" b="b"/>
              <a:pathLst>
                <a:path w="24440" h="26697" extrusionOk="0">
                  <a:moveTo>
                    <a:pt x="10034" y="1"/>
                  </a:moveTo>
                  <a:cubicBezTo>
                    <a:pt x="7440" y="1"/>
                    <a:pt x="5346" y="1483"/>
                    <a:pt x="3680" y="3456"/>
                  </a:cubicBezTo>
                  <a:cubicBezTo>
                    <a:pt x="2683" y="4643"/>
                    <a:pt x="1892" y="6006"/>
                    <a:pt x="1340" y="7457"/>
                  </a:cubicBezTo>
                  <a:cubicBezTo>
                    <a:pt x="75" y="10787"/>
                    <a:pt x="0" y="14483"/>
                    <a:pt x="585" y="18000"/>
                  </a:cubicBezTo>
                  <a:cubicBezTo>
                    <a:pt x="931" y="20082"/>
                    <a:pt x="1572" y="22236"/>
                    <a:pt x="3108" y="23660"/>
                  </a:cubicBezTo>
                  <a:cubicBezTo>
                    <a:pt x="4248" y="24716"/>
                    <a:pt x="5765" y="25255"/>
                    <a:pt x="7262" y="25654"/>
                  </a:cubicBezTo>
                  <a:cubicBezTo>
                    <a:pt x="9878" y="26347"/>
                    <a:pt x="12582" y="26697"/>
                    <a:pt x="15286" y="26697"/>
                  </a:cubicBezTo>
                  <a:cubicBezTo>
                    <a:pt x="16802" y="26697"/>
                    <a:pt x="18318" y="26587"/>
                    <a:pt x="19818" y="26366"/>
                  </a:cubicBezTo>
                  <a:cubicBezTo>
                    <a:pt x="20884" y="26209"/>
                    <a:pt x="22005" y="25964"/>
                    <a:pt x="22779" y="25206"/>
                  </a:cubicBezTo>
                  <a:cubicBezTo>
                    <a:pt x="23619" y="24382"/>
                    <a:pt x="23867" y="23130"/>
                    <a:pt x="24014" y="21954"/>
                  </a:cubicBezTo>
                  <a:cubicBezTo>
                    <a:pt x="24439" y="18552"/>
                    <a:pt x="24358" y="15056"/>
                    <a:pt x="23449" y="11751"/>
                  </a:cubicBezTo>
                  <a:cubicBezTo>
                    <a:pt x="22537" y="8447"/>
                    <a:pt x="20766" y="5342"/>
                    <a:pt x="18171" y="3140"/>
                  </a:cubicBezTo>
                  <a:cubicBezTo>
                    <a:pt x="15945" y="1251"/>
                    <a:pt x="13092" y="61"/>
                    <a:pt x="10177" y="2"/>
                  </a:cubicBezTo>
                  <a:cubicBezTo>
                    <a:pt x="10129" y="1"/>
                    <a:pt x="10082" y="1"/>
                    <a:pt x="100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a:off x="6393020" y="663465"/>
              <a:ext cx="450608" cy="521271"/>
            </a:xfrm>
            <a:custGeom>
              <a:avLst/>
              <a:gdLst/>
              <a:ahLst/>
              <a:cxnLst/>
              <a:rect l="l" t="t" r="r" b="b"/>
              <a:pathLst>
                <a:path w="4687" h="5422" extrusionOk="0">
                  <a:moveTo>
                    <a:pt x="2922" y="1"/>
                  </a:moveTo>
                  <a:cubicBezTo>
                    <a:pt x="2726" y="1"/>
                    <a:pt x="2540" y="77"/>
                    <a:pt x="2396" y="228"/>
                  </a:cubicBezTo>
                  <a:cubicBezTo>
                    <a:pt x="1965" y="683"/>
                    <a:pt x="2076" y="1555"/>
                    <a:pt x="2298" y="2075"/>
                  </a:cubicBezTo>
                  <a:cubicBezTo>
                    <a:pt x="2324" y="2134"/>
                    <a:pt x="2350" y="2193"/>
                    <a:pt x="2379" y="2252"/>
                  </a:cubicBezTo>
                  <a:cubicBezTo>
                    <a:pt x="2334" y="2205"/>
                    <a:pt x="2292" y="2160"/>
                    <a:pt x="2245" y="2114"/>
                  </a:cubicBezTo>
                  <a:cubicBezTo>
                    <a:pt x="1937" y="1807"/>
                    <a:pt x="1345" y="1451"/>
                    <a:pt x="838" y="1451"/>
                  </a:cubicBezTo>
                  <a:cubicBezTo>
                    <a:pt x="552" y="1451"/>
                    <a:pt x="293" y="1565"/>
                    <a:pt x="128" y="1866"/>
                  </a:cubicBezTo>
                  <a:cubicBezTo>
                    <a:pt x="23" y="2055"/>
                    <a:pt x="0" y="2277"/>
                    <a:pt x="33" y="2490"/>
                  </a:cubicBezTo>
                  <a:cubicBezTo>
                    <a:pt x="88" y="2836"/>
                    <a:pt x="281" y="3147"/>
                    <a:pt x="517" y="3408"/>
                  </a:cubicBezTo>
                  <a:cubicBezTo>
                    <a:pt x="1001" y="3954"/>
                    <a:pt x="1644" y="4326"/>
                    <a:pt x="2301" y="4627"/>
                  </a:cubicBezTo>
                  <a:cubicBezTo>
                    <a:pt x="2660" y="4794"/>
                    <a:pt x="3027" y="4938"/>
                    <a:pt x="3399" y="5068"/>
                  </a:cubicBezTo>
                  <a:cubicBezTo>
                    <a:pt x="3494" y="5101"/>
                    <a:pt x="4530" y="5412"/>
                    <a:pt x="4530" y="5421"/>
                  </a:cubicBezTo>
                  <a:cubicBezTo>
                    <a:pt x="4547" y="5307"/>
                    <a:pt x="4553" y="5180"/>
                    <a:pt x="4559" y="5127"/>
                  </a:cubicBezTo>
                  <a:cubicBezTo>
                    <a:pt x="4569" y="5016"/>
                    <a:pt x="4576" y="4905"/>
                    <a:pt x="4586" y="4791"/>
                  </a:cubicBezTo>
                  <a:cubicBezTo>
                    <a:pt x="4651" y="3899"/>
                    <a:pt x="4687" y="2954"/>
                    <a:pt x="4520" y="2068"/>
                  </a:cubicBezTo>
                  <a:cubicBezTo>
                    <a:pt x="4396" y="1404"/>
                    <a:pt x="4108" y="597"/>
                    <a:pt x="3510" y="205"/>
                  </a:cubicBezTo>
                  <a:cubicBezTo>
                    <a:pt x="3409" y="137"/>
                    <a:pt x="3298" y="81"/>
                    <a:pt x="3174" y="42"/>
                  </a:cubicBezTo>
                  <a:cubicBezTo>
                    <a:pt x="3090" y="15"/>
                    <a:pt x="3005"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a:off x="7392473" y="1982698"/>
              <a:ext cx="440321" cy="567611"/>
            </a:xfrm>
            <a:custGeom>
              <a:avLst/>
              <a:gdLst/>
              <a:ahLst/>
              <a:cxnLst/>
              <a:rect l="l" t="t" r="r" b="b"/>
              <a:pathLst>
                <a:path w="4580" h="5904" extrusionOk="0">
                  <a:moveTo>
                    <a:pt x="772" y="1"/>
                  </a:moveTo>
                  <a:cubicBezTo>
                    <a:pt x="772" y="1"/>
                    <a:pt x="766" y="33"/>
                    <a:pt x="752" y="99"/>
                  </a:cubicBezTo>
                  <a:cubicBezTo>
                    <a:pt x="632" y="762"/>
                    <a:pt x="1" y="4507"/>
                    <a:pt x="948" y="5605"/>
                  </a:cubicBezTo>
                  <a:cubicBezTo>
                    <a:pt x="1069" y="5746"/>
                    <a:pt x="1220" y="5844"/>
                    <a:pt x="1400" y="5887"/>
                  </a:cubicBezTo>
                  <a:cubicBezTo>
                    <a:pt x="1453" y="5898"/>
                    <a:pt x="1507" y="5904"/>
                    <a:pt x="1560" y="5904"/>
                  </a:cubicBezTo>
                  <a:cubicBezTo>
                    <a:pt x="1628" y="5904"/>
                    <a:pt x="1695" y="5895"/>
                    <a:pt x="1763" y="5876"/>
                  </a:cubicBezTo>
                  <a:cubicBezTo>
                    <a:pt x="2069" y="5798"/>
                    <a:pt x="2374" y="5540"/>
                    <a:pt x="2668" y="5190"/>
                  </a:cubicBezTo>
                  <a:cubicBezTo>
                    <a:pt x="2720" y="5125"/>
                    <a:pt x="2772" y="5056"/>
                    <a:pt x="2825" y="4988"/>
                  </a:cubicBezTo>
                  <a:cubicBezTo>
                    <a:pt x="3805" y="3668"/>
                    <a:pt x="4579" y="1396"/>
                    <a:pt x="4579" y="1396"/>
                  </a:cubicBezTo>
                  <a:lnTo>
                    <a:pt x="4563" y="1389"/>
                  </a:lnTo>
                  <a:lnTo>
                    <a:pt x="4393" y="1327"/>
                  </a:lnTo>
                  <a:lnTo>
                    <a:pt x="1099" y="122"/>
                  </a:lnTo>
                  <a:lnTo>
                    <a:pt x="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a:off x="7464771" y="1982698"/>
              <a:ext cx="204298" cy="499063"/>
            </a:xfrm>
            <a:custGeom>
              <a:avLst/>
              <a:gdLst/>
              <a:ahLst/>
              <a:cxnLst/>
              <a:rect l="l" t="t" r="r" b="b"/>
              <a:pathLst>
                <a:path w="2125" h="5191" extrusionOk="0">
                  <a:moveTo>
                    <a:pt x="20" y="1"/>
                  </a:moveTo>
                  <a:cubicBezTo>
                    <a:pt x="20" y="1"/>
                    <a:pt x="14" y="33"/>
                    <a:pt x="0" y="99"/>
                  </a:cubicBezTo>
                  <a:cubicBezTo>
                    <a:pt x="196" y="118"/>
                    <a:pt x="376" y="321"/>
                    <a:pt x="435" y="393"/>
                  </a:cubicBezTo>
                  <a:cubicBezTo>
                    <a:pt x="925" y="1004"/>
                    <a:pt x="1124" y="1857"/>
                    <a:pt x="952" y="2621"/>
                  </a:cubicBezTo>
                  <a:cubicBezTo>
                    <a:pt x="945" y="2654"/>
                    <a:pt x="964" y="2690"/>
                    <a:pt x="1000" y="2700"/>
                  </a:cubicBezTo>
                  <a:cubicBezTo>
                    <a:pt x="1288" y="2766"/>
                    <a:pt x="1517" y="3001"/>
                    <a:pt x="1700" y="3419"/>
                  </a:cubicBezTo>
                  <a:cubicBezTo>
                    <a:pt x="1942" y="3974"/>
                    <a:pt x="2011" y="4596"/>
                    <a:pt x="1916" y="5190"/>
                  </a:cubicBezTo>
                  <a:cubicBezTo>
                    <a:pt x="1968" y="5125"/>
                    <a:pt x="2020" y="5056"/>
                    <a:pt x="2073" y="4988"/>
                  </a:cubicBezTo>
                  <a:cubicBezTo>
                    <a:pt x="2124" y="4439"/>
                    <a:pt x="2040" y="3876"/>
                    <a:pt x="1818" y="3366"/>
                  </a:cubicBezTo>
                  <a:cubicBezTo>
                    <a:pt x="1749" y="3200"/>
                    <a:pt x="1667" y="3060"/>
                    <a:pt x="1579" y="2945"/>
                  </a:cubicBezTo>
                  <a:cubicBezTo>
                    <a:pt x="1550" y="2909"/>
                    <a:pt x="1520" y="2876"/>
                    <a:pt x="1491" y="2844"/>
                  </a:cubicBezTo>
                  <a:cubicBezTo>
                    <a:pt x="1373" y="2719"/>
                    <a:pt x="1239" y="2635"/>
                    <a:pt x="1092" y="2589"/>
                  </a:cubicBezTo>
                  <a:cubicBezTo>
                    <a:pt x="1131" y="2399"/>
                    <a:pt x="1148" y="2206"/>
                    <a:pt x="1144" y="2013"/>
                  </a:cubicBezTo>
                  <a:lnTo>
                    <a:pt x="1144" y="2010"/>
                  </a:lnTo>
                  <a:cubicBezTo>
                    <a:pt x="1144" y="1906"/>
                    <a:pt x="1138" y="1805"/>
                    <a:pt x="1121" y="1703"/>
                  </a:cubicBezTo>
                  <a:lnTo>
                    <a:pt x="1121" y="1700"/>
                  </a:lnTo>
                  <a:cubicBezTo>
                    <a:pt x="1059" y="1197"/>
                    <a:pt x="857" y="713"/>
                    <a:pt x="536" y="311"/>
                  </a:cubicBezTo>
                  <a:cubicBezTo>
                    <a:pt x="477" y="236"/>
                    <a:pt x="412" y="173"/>
                    <a:pt x="347" y="122"/>
                  </a:cubicBezTo>
                  <a:lnTo>
                    <a:pt x="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a:off x="7602635" y="2110276"/>
              <a:ext cx="228525" cy="160458"/>
            </a:xfrm>
            <a:custGeom>
              <a:avLst/>
              <a:gdLst/>
              <a:ahLst/>
              <a:cxnLst/>
              <a:rect l="l" t="t" r="r" b="b"/>
              <a:pathLst>
                <a:path w="2377" h="1669" extrusionOk="0">
                  <a:moveTo>
                    <a:pt x="2207" y="0"/>
                  </a:moveTo>
                  <a:cubicBezTo>
                    <a:pt x="1773" y="239"/>
                    <a:pt x="1407" y="621"/>
                    <a:pt x="1200" y="1075"/>
                  </a:cubicBezTo>
                  <a:cubicBezTo>
                    <a:pt x="1165" y="1069"/>
                    <a:pt x="1122" y="1062"/>
                    <a:pt x="1083" y="1059"/>
                  </a:cubicBezTo>
                  <a:cubicBezTo>
                    <a:pt x="1058" y="1055"/>
                    <a:pt x="1032" y="1054"/>
                    <a:pt x="1006" y="1054"/>
                  </a:cubicBezTo>
                  <a:cubicBezTo>
                    <a:pt x="987" y="1054"/>
                    <a:pt x="968" y="1055"/>
                    <a:pt x="949" y="1056"/>
                  </a:cubicBezTo>
                  <a:cubicBezTo>
                    <a:pt x="603" y="1066"/>
                    <a:pt x="263" y="1235"/>
                    <a:pt x="57" y="1517"/>
                  </a:cubicBezTo>
                  <a:cubicBezTo>
                    <a:pt x="43" y="1533"/>
                    <a:pt x="34" y="1549"/>
                    <a:pt x="21" y="1566"/>
                  </a:cubicBezTo>
                  <a:cubicBezTo>
                    <a:pt x="1" y="1595"/>
                    <a:pt x="11" y="1638"/>
                    <a:pt x="40" y="1657"/>
                  </a:cubicBezTo>
                  <a:cubicBezTo>
                    <a:pt x="50" y="1665"/>
                    <a:pt x="62" y="1668"/>
                    <a:pt x="74" y="1668"/>
                  </a:cubicBezTo>
                  <a:cubicBezTo>
                    <a:pt x="78" y="1668"/>
                    <a:pt x="82" y="1668"/>
                    <a:pt x="86" y="1667"/>
                  </a:cubicBezTo>
                  <a:cubicBezTo>
                    <a:pt x="102" y="1664"/>
                    <a:pt x="122" y="1654"/>
                    <a:pt x="132" y="1638"/>
                  </a:cubicBezTo>
                  <a:cubicBezTo>
                    <a:pt x="135" y="1631"/>
                    <a:pt x="138" y="1625"/>
                    <a:pt x="145" y="1618"/>
                  </a:cubicBezTo>
                  <a:cubicBezTo>
                    <a:pt x="331" y="1348"/>
                    <a:pt x="656" y="1185"/>
                    <a:pt x="983" y="1185"/>
                  </a:cubicBezTo>
                  <a:cubicBezTo>
                    <a:pt x="1064" y="1185"/>
                    <a:pt x="1145" y="1195"/>
                    <a:pt x="1224" y="1216"/>
                  </a:cubicBezTo>
                  <a:cubicBezTo>
                    <a:pt x="1229" y="1217"/>
                    <a:pt x="1234" y="1217"/>
                    <a:pt x="1239" y="1217"/>
                  </a:cubicBezTo>
                  <a:cubicBezTo>
                    <a:pt x="1266" y="1217"/>
                    <a:pt x="1291" y="1202"/>
                    <a:pt x="1302" y="1177"/>
                  </a:cubicBezTo>
                  <a:cubicBezTo>
                    <a:pt x="1505" y="690"/>
                    <a:pt x="1900" y="291"/>
                    <a:pt x="2377" y="62"/>
                  </a:cubicBez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a:off x="7565622" y="2088452"/>
              <a:ext cx="155362" cy="129789"/>
            </a:xfrm>
            <a:custGeom>
              <a:avLst/>
              <a:gdLst/>
              <a:ahLst/>
              <a:cxnLst/>
              <a:rect l="l" t="t" r="r" b="b"/>
              <a:pathLst>
                <a:path w="1616" h="1350" extrusionOk="0">
                  <a:moveTo>
                    <a:pt x="608" y="0"/>
                  </a:moveTo>
                  <a:cubicBezTo>
                    <a:pt x="500" y="0"/>
                    <a:pt x="393" y="78"/>
                    <a:pt x="321" y="168"/>
                  </a:cubicBezTo>
                  <a:cubicBezTo>
                    <a:pt x="164" y="361"/>
                    <a:pt x="53" y="593"/>
                    <a:pt x="7" y="838"/>
                  </a:cubicBezTo>
                  <a:cubicBezTo>
                    <a:pt x="1" y="874"/>
                    <a:pt x="24" y="907"/>
                    <a:pt x="60" y="917"/>
                  </a:cubicBezTo>
                  <a:cubicBezTo>
                    <a:pt x="64" y="917"/>
                    <a:pt x="68" y="918"/>
                    <a:pt x="73" y="918"/>
                  </a:cubicBezTo>
                  <a:cubicBezTo>
                    <a:pt x="103" y="918"/>
                    <a:pt x="129" y="896"/>
                    <a:pt x="134" y="865"/>
                  </a:cubicBezTo>
                  <a:cubicBezTo>
                    <a:pt x="177" y="639"/>
                    <a:pt x="279" y="426"/>
                    <a:pt x="422" y="250"/>
                  </a:cubicBezTo>
                  <a:cubicBezTo>
                    <a:pt x="463" y="201"/>
                    <a:pt x="539" y="133"/>
                    <a:pt x="605" y="133"/>
                  </a:cubicBezTo>
                  <a:cubicBezTo>
                    <a:pt x="619" y="133"/>
                    <a:pt x="632" y="136"/>
                    <a:pt x="644" y="142"/>
                  </a:cubicBezTo>
                  <a:cubicBezTo>
                    <a:pt x="683" y="162"/>
                    <a:pt x="710" y="215"/>
                    <a:pt x="722" y="296"/>
                  </a:cubicBezTo>
                  <a:cubicBezTo>
                    <a:pt x="759" y="524"/>
                    <a:pt x="719" y="764"/>
                    <a:pt x="618" y="969"/>
                  </a:cubicBezTo>
                  <a:cubicBezTo>
                    <a:pt x="602" y="999"/>
                    <a:pt x="612" y="1034"/>
                    <a:pt x="641" y="1054"/>
                  </a:cubicBezTo>
                  <a:cubicBezTo>
                    <a:pt x="652" y="1060"/>
                    <a:pt x="664" y="1063"/>
                    <a:pt x="677" y="1063"/>
                  </a:cubicBezTo>
                  <a:cubicBezTo>
                    <a:pt x="697" y="1063"/>
                    <a:pt x="717" y="1054"/>
                    <a:pt x="730" y="1038"/>
                  </a:cubicBezTo>
                  <a:cubicBezTo>
                    <a:pt x="824" y="907"/>
                    <a:pt x="968" y="717"/>
                    <a:pt x="1122" y="587"/>
                  </a:cubicBezTo>
                  <a:cubicBezTo>
                    <a:pt x="1161" y="553"/>
                    <a:pt x="1243" y="488"/>
                    <a:pt x="1317" y="488"/>
                  </a:cubicBezTo>
                  <a:cubicBezTo>
                    <a:pt x="1335" y="488"/>
                    <a:pt x="1353" y="492"/>
                    <a:pt x="1370" y="502"/>
                  </a:cubicBezTo>
                  <a:cubicBezTo>
                    <a:pt x="1403" y="521"/>
                    <a:pt x="1428" y="568"/>
                    <a:pt x="1442" y="646"/>
                  </a:cubicBezTo>
                  <a:cubicBezTo>
                    <a:pt x="1481" y="848"/>
                    <a:pt x="1442" y="1070"/>
                    <a:pt x="1341" y="1254"/>
                  </a:cubicBezTo>
                  <a:cubicBezTo>
                    <a:pt x="1321" y="1283"/>
                    <a:pt x="1334" y="1322"/>
                    <a:pt x="1363" y="1342"/>
                  </a:cubicBezTo>
                  <a:cubicBezTo>
                    <a:pt x="1373" y="1346"/>
                    <a:pt x="1384" y="1350"/>
                    <a:pt x="1394" y="1350"/>
                  </a:cubicBezTo>
                  <a:cubicBezTo>
                    <a:pt x="1398" y="1350"/>
                    <a:pt x="1402" y="1349"/>
                    <a:pt x="1406" y="1348"/>
                  </a:cubicBezTo>
                  <a:cubicBezTo>
                    <a:pt x="1425" y="1345"/>
                    <a:pt x="1445" y="1335"/>
                    <a:pt x="1455" y="1316"/>
                  </a:cubicBezTo>
                  <a:cubicBezTo>
                    <a:pt x="1573" y="1110"/>
                    <a:pt x="1615" y="855"/>
                    <a:pt x="1570" y="619"/>
                  </a:cubicBezTo>
                  <a:cubicBezTo>
                    <a:pt x="1550" y="505"/>
                    <a:pt x="1507" y="430"/>
                    <a:pt x="1435" y="387"/>
                  </a:cubicBezTo>
                  <a:cubicBezTo>
                    <a:pt x="1400" y="366"/>
                    <a:pt x="1361" y="355"/>
                    <a:pt x="1319" y="355"/>
                  </a:cubicBezTo>
                  <a:cubicBezTo>
                    <a:pt x="1233" y="355"/>
                    <a:pt x="1135" y="400"/>
                    <a:pt x="1036" y="485"/>
                  </a:cubicBezTo>
                  <a:cubicBezTo>
                    <a:pt x="971" y="541"/>
                    <a:pt x="909" y="607"/>
                    <a:pt x="850" y="675"/>
                  </a:cubicBezTo>
                  <a:cubicBezTo>
                    <a:pt x="870" y="544"/>
                    <a:pt x="873" y="407"/>
                    <a:pt x="850" y="277"/>
                  </a:cubicBezTo>
                  <a:cubicBezTo>
                    <a:pt x="831" y="149"/>
                    <a:pt x="785" y="67"/>
                    <a:pt x="707" y="25"/>
                  </a:cubicBezTo>
                  <a:cubicBezTo>
                    <a:pt x="674" y="8"/>
                    <a:pt x="641"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a:off x="5410181" y="593379"/>
              <a:ext cx="2629044" cy="2647215"/>
            </a:xfrm>
            <a:custGeom>
              <a:avLst/>
              <a:gdLst/>
              <a:ahLst/>
              <a:cxnLst/>
              <a:rect l="l" t="t" r="r" b="b"/>
              <a:pathLst>
                <a:path w="27346" h="27535" extrusionOk="0">
                  <a:moveTo>
                    <a:pt x="13071" y="0"/>
                  </a:moveTo>
                  <a:cubicBezTo>
                    <a:pt x="12663" y="0"/>
                    <a:pt x="12259" y="23"/>
                    <a:pt x="11860" y="68"/>
                  </a:cubicBezTo>
                  <a:cubicBezTo>
                    <a:pt x="10988" y="169"/>
                    <a:pt x="10145" y="382"/>
                    <a:pt x="9347" y="699"/>
                  </a:cubicBezTo>
                  <a:cubicBezTo>
                    <a:pt x="7622" y="1388"/>
                    <a:pt x="6083" y="2545"/>
                    <a:pt x="4899" y="4049"/>
                  </a:cubicBezTo>
                  <a:cubicBezTo>
                    <a:pt x="3694" y="5575"/>
                    <a:pt x="2795" y="7385"/>
                    <a:pt x="2223" y="9428"/>
                  </a:cubicBezTo>
                  <a:cubicBezTo>
                    <a:pt x="1706" y="11281"/>
                    <a:pt x="1455" y="13334"/>
                    <a:pt x="1475" y="15537"/>
                  </a:cubicBezTo>
                  <a:cubicBezTo>
                    <a:pt x="1498" y="17523"/>
                    <a:pt x="1736" y="19618"/>
                    <a:pt x="2193" y="21762"/>
                  </a:cubicBezTo>
                  <a:cubicBezTo>
                    <a:pt x="2608" y="23710"/>
                    <a:pt x="3187" y="25641"/>
                    <a:pt x="3913" y="27501"/>
                  </a:cubicBezTo>
                  <a:cubicBezTo>
                    <a:pt x="3922" y="27521"/>
                    <a:pt x="3938" y="27534"/>
                    <a:pt x="3958" y="27534"/>
                  </a:cubicBezTo>
                  <a:cubicBezTo>
                    <a:pt x="3965" y="27534"/>
                    <a:pt x="3971" y="27531"/>
                    <a:pt x="3978" y="27531"/>
                  </a:cubicBezTo>
                  <a:cubicBezTo>
                    <a:pt x="4004" y="27521"/>
                    <a:pt x="4014" y="27492"/>
                    <a:pt x="4004" y="27465"/>
                  </a:cubicBezTo>
                  <a:cubicBezTo>
                    <a:pt x="1210" y="20311"/>
                    <a:pt x="0" y="10419"/>
                    <a:pt x="4978" y="4108"/>
                  </a:cubicBezTo>
                  <a:cubicBezTo>
                    <a:pt x="6151" y="2621"/>
                    <a:pt x="7674" y="1474"/>
                    <a:pt x="9383" y="791"/>
                  </a:cubicBezTo>
                  <a:cubicBezTo>
                    <a:pt x="10543" y="329"/>
                    <a:pt x="11794" y="101"/>
                    <a:pt x="13072" y="101"/>
                  </a:cubicBezTo>
                  <a:cubicBezTo>
                    <a:pt x="15148" y="101"/>
                    <a:pt x="17292" y="701"/>
                    <a:pt x="19224" y="1872"/>
                  </a:cubicBezTo>
                  <a:cubicBezTo>
                    <a:pt x="21998" y="3552"/>
                    <a:pt x="24217" y="6553"/>
                    <a:pt x="25479" y="10324"/>
                  </a:cubicBezTo>
                  <a:cubicBezTo>
                    <a:pt x="27136" y="15278"/>
                    <a:pt x="27345" y="21276"/>
                    <a:pt x="26067" y="27207"/>
                  </a:cubicBezTo>
                  <a:cubicBezTo>
                    <a:pt x="26060" y="27233"/>
                    <a:pt x="26080" y="27259"/>
                    <a:pt x="26107" y="27266"/>
                  </a:cubicBezTo>
                  <a:cubicBezTo>
                    <a:pt x="26109" y="27266"/>
                    <a:pt x="26111" y="27266"/>
                    <a:pt x="26113" y="27266"/>
                  </a:cubicBezTo>
                  <a:cubicBezTo>
                    <a:pt x="26137" y="27266"/>
                    <a:pt x="26159" y="27250"/>
                    <a:pt x="26165" y="27227"/>
                  </a:cubicBezTo>
                  <a:cubicBezTo>
                    <a:pt x="26776" y="24380"/>
                    <a:pt x="27054" y="21514"/>
                    <a:pt x="26986" y="18716"/>
                  </a:cubicBezTo>
                  <a:cubicBezTo>
                    <a:pt x="26911" y="15703"/>
                    <a:pt x="26437" y="12870"/>
                    <a:pt x="25574" y="10295"/>
                  </a:cubicBezTo>
                  <a:cubicBezTo>
                    <a:pt x="24306" y="6500"/>
                    <a:pt x="22067" y="3480"/>
                    <a:pt x="19276" y="1788"/>
                  </a:cubicBezTo>
                  <a:cubicBezTo>
                    <a:pt x="17779" y="882"/>
                    <a:pt x="16103" y="290"/>
                    <a:pt x="14429" y="85"/>
                  </a:cubicBezTo>
                  <a:cubicBezTo>
                    <a:pt x="13974" y="28"/>
                    <a:pt x="13520" y="0"/>
                    <a:pt x="130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8"/>
            <p:cNvSpPr/>
            <p:nvPr/>
          </p:nvSpPr>
          <p:spPr>
            <a:xfrm>
              <a:off x="7483326" y="2519352"/>
              <a:ext cx="79604" cy="89987"/>
            </a:xfrm>
            <a:custGeom>
              <a:avLst/>
              <a:gdLst/>
              <a:ahLst/>
              <a:cxnLst/>
              <a:rect l="l" t="t" r="r" b="b"/>
              <a:pathLst>
                <a:path w="828" h="936" extrusionOk="0">
                  <a:moveTo>
                    <a:pt x="0" y="0"/>
                  </a:moveTo>
                  <a:lnTo>
                    <a:pt x="0" y="0"/>
                  </a:lnTo>
                  <a:cubicBezTo>
                    <a:pt x="53" y="282"/>
                    <a:pt x="127" y="654"/>
                    <a:pt x="180" y="935"/>
                  </a:cubicBezTo>
                  <a:cubicBezTo>
                    <a:pt x="396" y="703"/>
                    <a:pt x="608" y="513"/>
                    <a:pt x="827" y="282"/>
                  </a:cubicBezTo>
                  <a:cubicBezTo>
                    <a:pt x="530" y="282"/>
                    <a:pt x="233" y="184"/>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8"/>
            <p:cNvSpPr/>
            <p:nvPr/>
          </p:nvSpPr>
          <p:spPr>
            <a:xfrm>
              <a:off x="6392270" y="587802"/>
              <a:ext cx="511945" cy="591838"/>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8"/>
            <p:cNvSpPr/>
            <p:nvPr/>
          </p:nvSpPr>
          <p:spPr>
            <a:xfrm>
              <a:off x="7208077" y="2567422"/>
              <a:ext cx="305533" cy="689805"/>
            </a:xfrm>
            <a:custGeom>
              <a:avLst/>
              <a:gdLst/>
              <a:ahLst/>
              <a:cxnLst/>
              <a:rect l="l" t="t" r="r" b="b"/>
              <a:pathLst>
                <a:path w="3178" h="7175" extrusionOk="0">
                  <a:moveTo>
                    <a:pt x="3043" y="1"/>
                  </a:moveTo>
                  <a:cubicBezTo>
                    <a:pt x="2432" y="2527"/>
                    <a:pt x="1409" y="4915"/>
                    <a:pt x="0" y="7099"/>
                  </a:cubicBezTo>
                  <a:lnTo>
                    <a:pt x="115" y="7174"/>
                  </a:lnTo>
                  <a:cubicBezTo>
                    <a:pt x="1533" y="4978"/>
                    <a:pt x="2563" y="2576"/>
                    <a:pt x="3177" y="33"/>
                  </a:cubicBezTo>
                  <a:lnTo>
                    <a:pt x="30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8"/>
            <p:cNvSpPr/>
            <p:nvPr/>
          </p:nvSpPr>
          <p:spPr>
            <a:xfrm>
              <a:off x="7853772" y="1956356"/>
              <a:ext cx="511561" cy="566745"/>
            </a:xfrm>
            <a:custGeom>
              <a:avLst/>
              <a:gdLst/>
              <a:ahLst/>
              <a:cxnLst/>
              <a:rect l="l" t="t" r="r" b="b"/>
              <a:pathLst>
                <a:path w="5321" h="5895" extrusionOk="0">
                  <a:moveTo>
                    <a:pt x="2144" y="0"/>
                  </a:moveTo>
                  <a:cubicBezTo>
                    <a:pt x="2144" y="0"/>
                    <a:pt x="2127" y="32"/>
                    <a:pt x="2094" y="91"/>
                  </a:cubicBezTo>
                  <a:cubicBezTo>
                    <a:pt x="1771" y="683"/>
                    <a:pt x="0" y="4040"/>
                    <a:pt x="552" y="5379"/>
                  </a:cubicBezTo>
                  <a:cubicBezTo>
                    <a:pt x="624" y="5550"/>
                    <a:pt x="735" y="5690"/>
                    <a:pt x="892" y="5785"/>
                  </a:cubicBezTo>
                  <a:cubicBezTo>
                    <a:pt x="996" y="5850"/>
                    <a:pt x="1114" y="5886"/>
                    <a:pt x="1239" y="5892"/>
                  </a:cubicBezTo>
                  <a:cubicBezTo>
                    <a:pt x="1258" y="5893"/>
                    <a:pt x="1277" y="5894"/>
                    <a:pt x="1296" y="5894"/>
                  </a:cubicBezTo>
                  <a:cubicBezTo>
                    <a:pt x="1600" y="5894"/>
                    <a:pt x="1951" y="5751"/>
                    <a:pt x="2314" y="5523"/>
                  </a:cubicBezTo>
                  <a:cubicBezTo>
                    <a:pt x="2385" y="5477"/>
                    <a:pt x="2458" y="5432"/>
                    <a:pt x="2530" y="5379"/>
                  </a:cubicBezTo>
                  <a:cubicBezTo>
                    <a:pt x="3873" y="4435"/>
                    <a:pt x="5320" y="2520"/>
                    <a:pt x="5320" y="2520"/>
                  </a:cubicBezTo>
                  <a:lnTo>
                    <a:pt x="5307" y="2510"/>
                  </a:lnTo>
                  <a:lnTo>
                    <a:pt x="5167" y="2399"/>
                  </a:lnTo>
                  <a:lnTo>
                    <a:pt x="2418" y="219"/>
                  </a:lnTo>
                  <a:lnTo>
                    <a:pt x="2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8"/>
            <p:cNvSpPr/>
            <p:nvPr/>
          </p:nvSpPr>
          <p:spPr>
            <a:xfrm>
              <a:off x="8055089" y="1956356"/>
              <a:ext cx="72393" cy="530981"/>
            </a:xfrm>
            <a:custGeom>
              <a:avLst/>
              <a:gdLst/>
              <a:ahLst/>
              <a:cxnLst/>
              <a:rect l="l" t="t" r="r" b="b"/>
              <a:pathLst>
                <a:path w="753" h="5523" extrusionOk="0">
                  <a:moveTo>
                    <a:pt x="50" y="0"/>
                  </a:moveTo>
                  <a:cubicBezTo>
                    <a:pt x="50" y="0"/>
                    <a:pt x="33" y="32"/>
                    <a:pt x="0" y="91"/>
                  </a:cubicBezTo>
                  <a:cubicBezTo>
                    <a:pt x="181" y="170"/>
                    <a:pt x="288" y="418"/>
                    <a:pt x="321" y="506"/>
                  </a:cubicBezTo>
                  <a:cubicBezTo>
                    <a:pt x="596" y="1239"/>
                    <a:pt x="517" y="2111"/>
                    <a:pt x="112" y="2781"/>
                  </a:cubicBezTo>
                  <a:cubicBezTo>
                    <a:pt x="95" y="2811"/>
                    <a:pt x="106" y="2853"/>
                    <a:pt x="135" y="2873"/>
                  </a:cubicBezTo>
                  <a:cubicBezTo>
                    <a:pt x="386" y="3026"/>
                    <a:pt x="530" y="3320"/>
                    <a:pt x="573" y="3775"/>
                  </a:cubicBezTo>
                  <a:cubicBezTo>
                    <a:pt x="628" y="4379"/>
                    <a:pt x="498" y="4990"/>
                    <a:pt x="220" y="5523"/>
                  </a:cubicBezTo>
                  <a:cubicBezTo>
                    <a:pt x="291" y="5477"/>
                    <a:pt x="364" y="5432"/>
                    <a:pt x="436" y="5379"/>
                  </a:cubicBezTo>
                  <a:cubicBezTo>
                    <a:pt x="658" y="4876"/>
                    <a:pt x="753" y="4317"/>
                    <a:pt x="700" y="3761"/>
                  </a:cubicBezTo>
                  <a:cubicBezTo>
                    <a:pt x="687" y="3582"/>
                    <a:pt x="655" y="3425"/>
                    <a:pt x="605" y="3287"/>
                  </a:cubicBezTo>
                  <a:cubicBezTo>
                    <a:pt x="589" y="3245"/>
                    <a:pt x="573" y="3206"/>
                    <a:pt x="557" y="3164"/>
                  </a:cubicBezTo>
                  <a:cubicBezTo>
                    <a:pt x="481" y="3007"/>
                    <a:pt x="383" y="2886"/>
                    <a:pt x="255" y="2794"/>
                  </a:cubicBezTo>
                  <a:cubicBezTo>
                    <a:pt x="353" y="2628"/>
                    <a:pt x="429" y="2451"/>
                    <a:pt x="484" y="2265"/>
                  </a:cubicBezTo>
                  <a:lnTo>
                    <a:pt x="488" y="2262"/>
                  </a:lnTo>
                  <a:cubicBezTo>
                    <a:pt x="520" y="2163"/>
                    <a:pt x="543" y="2065"/>
                    <a:pt x="563" y="1964"/>
                  </a:cubicBezTo>
                  <a:lnTo>
                    <a:pt x="563" y="1961"/>
                  </a:lnTo>
                  <a:cubicBezTo>
                    <a:pt x="661" y="1464"/>
                    <a:pt x="622" y="941"/>
                    <a:pt x="442" y="461"/>
                  </a:cubicBezTo>
                  <a:cubicBezTo>
                    <a:pt x="409" y="369"/>
                    <a:pt x="370" y="287"/>
                    <a:pt x="324" y="219"/>
                  </a:cubicBezTo>
                  <a:lnTo>
                    <a:pt x="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8"/>
            <p:cNvSpPr/>
            <p:nvPr/>
          </p:nvSpPr>
          <p:spPr>
            <a:xfrm>
              <a:off x="8100371" y="2186900"/>
              <a:ext cx="263712" cy="88257"/>
            </a:xfrm>
            <a:custGeom>
              <a:avLst/>
              <a:gdLst/>
              <a:ahLst/>
              <a:cxnLst/>
              <a:rect l="l" t="t" r="r" b="b"/>
              <a:pathLst>
                <a:path w="2743" h="918" extrusionOk="0">
                  <a:moveTo>
                    <a:pt x="2602" y="1"/>
                  </a:moveTo>
                  <a:cubicBezTo>
                    <a:pt x="2112" y="93"/>
                    <a:pt x="1647" y="337"/>
                    <a:pt x="1308" y="707"/>
                  </a:cubicBezTo>
                  <a:cubicBezTo>
                    <a:pt x="1275" y="687"/>
                    <a:pt x="1239" y="667"/>
                    <a:pt x="1203" y="654"/>
                  </a:cubicBezTo>
                  <a:cubicBezTo>
                    <a:pt x="1161" y="635"/>
                    <a:pt x="1118" y="618"/>
                    <a:pt x="1072" y="609"/>
                  </a:cubicBezTo>
                  <a:cubicBezTo>
                    <a:pt x="965" y="577"/>
                    <a:pt x="852" y="561"/>
                    <a:pt x="740" y="561"/>
                  </a:cubicBezTo>
                  <a:cubicBezTo>
                    <a:pt x="507" y="561"/>
                    <a:pt x="275" y="629"/>
                    <a:pt x="86" y="766"/>
                  </a:cubicBezTo>
                  <a:cubicBezTo>
                    <a:pt x="66" y="775"/>
                    <a:pt x="49" y="788"/>
                    <a:pt x="33" y="802"/>
                  </a:cubicBezTo>
                  <a:cubicBezTo>
                    <a:pt x="7" y="824"/>
                    <a:pt x="0" y="864"/>
                    <a:pt x="24" y="893"/>
                  </a:cubicBezTo>
                  <a:cubicBezTo>
                    <a:pt x="33" y="906"/>
                    <a:pt x="49" y="916"/>
                    <a:pt x="63" y="916"/>
                  </a:cubicBezTo>
                  <a:cubicBezTo>
                    <a:pt x="67" y="917"/>
                    <a:pt x="72" y="917"/>
                    <a:pt x="76" y="917"/>
                  </a:cubicBezTo>
                  <a:cubicBezTo>
                    <a:pt x="91" y="917"/>
                    <a:pt x="105" y="913"/>
                    <a:pt x="115" y="903"/>
                  </a:cubicBezTo>
                  <a:cubicBezTo>
                    <a:pt x="122" y="900"/>
                    <a:pt x="128" y="893"/>
                    <a:pt x="134" y="889"/>
                  </a:cubicBezTo>
                  <a:cubicBezTo>
                    <a:pt x="309" y="757"/>
                    <a:pt x="528" y="690"/>
                    <a:pt x="746" y="690"/>
                  </a:cubicBezTo>
                  <a:cubicBezTo>
                    <a:pt x="936" y="690"/>
                    <a:pt x="1127" y="741"/>
                    <a:pt x="1288" y="844"/>
                  </a:cubicBezTo>
                  <a:cubicBezTo>
                    <a:pt x="1299" y="852"/>
                    <a:pt x="1312" y="857"/>
                    <a:pt x="1325" y="857"/>
                  </a:cubicBezTo>
                  <a:cubicBezTo>
                    <a:pt x="1342" y="857"/>
                    <a:pt x="1360" y="849"/>
                    <a:pt x="1373" y="834"/>
                  </a:cubicBezTo>
                  <a:cubicBezTo>
                    <a:pt x="1719" y="435"/>
                    <a:pt x="2220" y="180"/>
                    <a:pt x="2742" y="112"/>
                  </a:cubicBezTo>
                  <a:lnTo>
                    <a:pt x="26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8"/>
            <p:cNvSpPr/>
            <p:nvPr/>
          </p:nvSpPr>
          <p:spPr>
            <a:xfrm>
              <a:off x="8094410" y="2105181"/>
              <a:ext cx="152478" cy="148536"/>
            </a:xfrm>
            <a:custGeom>
              <a:avLst/>
              <a:gdLst/>
              <a:ahLst/>
              <a:cxnLst/>
              <a:rect l="l" t="t" r="r" b="b"/>
              <a:pathLst>
                <a:path w="1586" h="1545" extrusionOk="0">
                  <a:moveTo>
                    <a:pt x="772" y="0"/>
                  </a:moveTo>
                  <a:cubicBezTo>
                    <a:pt x="689" y="0"/>
                    <a:pt x="600" y="36"/>
                    <a:pt x="526" y="83"/>
                  </a:cubicBezTo>
                  <a:cubicBezTo>
                    <a:pt x="314" y="213"/>
                    <a:pt x="137" y="400"/>
                    <a:pt x="17" y="619"/>
                  </a:cubicBezTo>
                  <a:cubicBezTo>
                    <a:pt x="0" y="652"/>
                    <a:pt x="10" y="691"/>
                    <a:pt x="42" y="707"/>
                  </a:cubicBezTo>
                  <a:cubicBezTo>
                    <a:pt x="52" y="714"/>
                    <a:pt x="63" y="716"/>
                    <a:pt x="74" y="716"/>
                  </a:cubicBezTo>
                  <a:cubicBezTo>
                    <a:pt x="97" y="716"/>
                    <a:pt x="120" y="704"/>
                    <a:pt x="131" y="684"/>
                  </a:cubicBezTo>
                  <a:cubicBezTo>
                    <a:pt x="242" y="484"/>
                    <a:pt x="402" y="315"/>
                    <a:pt x="595" y="190"/>
                  </a:cubicBezTo>
                  <a:cubicBezTo>
                    <a:pt x="639" y="164"/>
                    <a:pt x="710" y="132"/>
                    <a:pt x="770" y="132"/>
                  </a:cubicBezTo>
                  <a:cubicBezTo>
                    <a:pt x="798" y="132"/>
                    <a:pt x="824" y="139"/>
                    <a:pt x="843" y="158"/>
                  </a:cubicBezTo>
                  <a:cubicBezTo>
                    <a:pt x="873" y="187"/>
                    <a:pt x="879" y="246"/>
                    <a:pt x="866" y="328"/>
                  </a:cubicBezTo>
                  <a:cubicBezTo>
                    <a:pt x="827" y="557"/>
                    <a:pt x="719" y="772"/>
                    <a:pt x="556" y="936"/>
                  </a:cubicBezTo>
                  <a:cubicBezTo>
                    <a:pt x="530" y="958"/>
                    <a:pt x="530" y="997"/>
                    <a:pt x="552" y="1024"/>
                  </a:cubicBezTo>
                  <a:cubicBezTo>
                    <a:pt x="563" y="1039"/>
                    <a:pt x="581" y="1046"/>
                    <a:pt x="599" y="1046"/>
                  </a:cubicBezTo>
                  <a:cubicBezTo>
                    <a:pt x="613" y="1046"/>
                    <a:pt x="628" y="1042"/>
                    <a:pt x="641" y="1034"/>
                  </a:cubicBezTo>
                  <a:cubicBezTo>
                    <a:pt x="772" y="939"/>
                    <a:pt x="968" y="805"/>
                    <a:pt x="1154" y="730"/>
                  </a:cubicBezTo>
                  <a:cubicBezTo>
                    <a:pt x="1190" y="714"/>
                    <a:pt x="1258" y="689"/>
                    <a:pt x="1318" y="689"/>
                  </a:cubicBezTo>
                  <a:cubicBezTo>
                    <a:pt x="1357" y="689"/>
                    <a:pt x="1392" y="699"/>
                    <a:pt x="1415" y="727"/>
                  </a:cubicBezTo>
                  <a:cubicBezTo>
                    <a:pt x="1442" y="756"/>
                    <a:pt x="1451" y="808"/>
                    <a:pt x="1442" y="887"/>
                  </a:cubicBezTo>
                  <a:cubicBezTo>
                    <a:pt x="1412" y="1092"/>
                    <a:pt x="1308" y="1292"/>
                    <a:pt x="1154" y="1429"/>
                  </a:cubicBezTo>
                  <a:cubicBezTo>
                    <a:pt x="1125" y="1456"/>
                    <a:pt x="1125" y="1495"/>
                    <a:pt x="1148" y="1524"/>
                  </a:cubicBezTo>
                  <a:cubicBezTo>
                    <a:pt x="1157" y="1534"/>
                    <a:pt x="1170" y="1540"/>
                    <a:pt x="1187" y="1543"/>
                  </a:cubicBezTo>
                  <a:cubicBezTo>
                    <a:pt x="1190" y="1544"/>
                    <a:pt x="1193" y="1544"/>
                    <a:pt x="1197" y="1544"/>
                  </a:cubicBezTo>
                  <a:cubicBezTo>
                    <a:pt x="1213" y="1544"/>
                    <a:pt x="1228" y="1538"/>
                    <a:pt x="1239" y="1527"/>
                  </a:cubicBezTo>
                  <a:cubicBezTo>
                    <a:pt x="1419" y="1367"/>
                    <a:pt x="1540" y="1142"/>
                    <a:pt x="1569" y="903"/>
                  </a:cubicBezTo>
                  <a:cubicBezTo>
                    <a:pt x="1585" y="789"/>
                    <a:pt x="1569" y="700"/>
                    <a:pt x="1517" y="641"/>
                  </a:cubicBezTo>
                  <a:cubicBezTo>
                    <a:pt x="1469" y="586"/>
                    <a:pt x="1402" y="559"/>
                    <a:pt x="1321" y="559"/>
                  </a:cubicBezTo>
                  <a:cubicBezTo>
                    <a:pt x="1257" y="559"/>
                    <a:pt x="1184" y="576"/>
                    <a:pt x="1105" y="609"/>
                  </a:cubicBezTo>
                  <a:cubicBezTo>
                    <a:pt x="1023" y="641"/>
                    <a:pt x="944" y="684"/>
                    <a:pt x="866" y="727"/>
                  </a:cubicBezTo>
                  <a:cubicBezTo>
                    <a:pt x="929" y="609"/>
                    <a:pt x="974" y="481"/>
                    <a:pt x="994" y="350"/>
                  </a:cubicBezTo>
                  <a:cubicBezTo>
                    <a:pt x="1017" y="223"/>
                    <a:pt x="997" y="128"/>
                    <a:pt x="935" y="66"/>
                  </a:cubicBezTo>
                  <a:cubicBezTo>
                    <a:pt x="889" y="19"/>
                    <a:pt x="832"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8"/>
            <p:cNvSpPr/>
            <p:nvPr/>
          </p:nvSpPr>
          <p:spPr>
            <a:xfrm>
              <a:off x="7895496" y="2471282"/>
              <a:ext cx="78643" cy="90852"/>
            </a:xfrm>
            <a:custGeom>
              <a:avLst/>
              <a:gdLst/>
              <a:ahLst/>
              <a:cxnLst/>
              <a:rect l="l" t="t" r="r" b="b"/>
              <a:pathLst>
                <a:path w="818" h="945" extrusionOk="0">
                  <a:moveTo>
                    <a:pt x="122" y="1"/>
                  </a:moveTo>
                  <a:cubicBezTo>
                    <a:pt x="82" y="285"/>
                    <a:pt x="40" y="660"/>
                    <a:pt x="1" y="945"/>
                  </a:cubicBezTo>
                  <a:cubicBezTo>
                    <a:pt x="278" y="791"/>
                    <a:pt x="540" y="677"/>
                    <a:pt x="817" y="527"/>
                  </a:cubicBezTo>
                  <a:cubicBezTo>
                    <a:pt x="536" y="435"/>
                    <a:pt x="288" y="245"/>
                    <a:pt x="12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8"/>
            <p:cNvSpPr/>
            <p:nvPr/>
          </p:nvSpPr>
          <p:spPr>
            <a:xfrm>
              <a:off x="7271919" y="1278823"/>
              <a:ext cx="512234" cy="634716"/>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no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8"/>
            <p:cNvSpPr/>
            <p:nvPr/>
          </p:nvSpPr>
          <p:spPr>
            <a:xfrm>
              <a:off x="5581176" y="1262301"/>
              <a:ext cx="439937" cy="545595"/>
            </a:xfrm>
            <a:custGeom>
              <a:avLst/>
              <a:gdLst/>
              <a:ahLst/>
              <a:cxnLst/>
              <a:rect l="l" t="t" r="r" b="b"/>
              <a:pathLst>
                <a:path w="4576" h="5675" extrusionOk="0">
                  <a:moveTo>
                    <a:pt x="1165" y="0"/>
                  </a:moveTo>
                  <a:cubicBezTo>
                    <a:pt x="1098" y="0"/>
                    <a:pt x="1028" y="9"/>
                    <a:pt x="954" y="27"/>
                  </a:cubicBezTo>
                  <a:cubicBezTo>
                    <a:pt x="746" y="78"/>
                    <a:pt x="562" y="213"/>
                    <a:pt x="428" y="380"/>
                  </a:cubicBezTo>
                  <a:cubicBezTo>
                    <a:pt x="209" y="654"/>
                    <a:pt x="114" y="1007"/>
                    <a:pt x="79" y="1353"/>
                  </a:cubicBezTo>
                  <a:cubicBezTo>
                    <a:pt x="1" y="2079"/>
                    <a:pt x="164" y="2808"/>
                    <a:pt x="383" y="3497"/>
                  </a:cubicBezTo>
                  <a:cubicBezTo>
                    <a:pt x="503" y="3873"/>
                    <a:pt x="644" y="4239"/>
                    <a:pt x="801" y="4602"/>
                  </a:cubicBezTo>
                  <a:cubicBezTo>
                    <a:pt x="840" y="4697"/>
                    <a:pt x="1310" y="5671"/>
                    <a:pt x="1304" y="5674"/>
                  </a:cubicBezTo>
                  <a:cubicBezTo>
                    <a:pt x="1399" y="5612"/>
                    <a:pt x="1497" y="5530"/>
                    <a:pt x="1540" y="5498"/>
                  </a:cubicBezTo>
                  <a:lnTo>
                    <a:pt x="1805" y="5291"/>
                  </a:lnTo>
                  <a:cubicBezTo>
                    <a:pt x="2511" y="4736"/>
                    <a:pt x="3229" y="4128"/>
                    <a:pt x="3772" y="3406"/>
                  </a:cubicBezTo>
                  <a:cubicBezTo>
                    <a:pt x="4173" y="2867"/>
                    <a:pt x="4576" y="2108"/>
                    <a:pt x="4464" y="1402"/>
                  </a:cubicBezTo>
                  <a:cubicBezTo>
                    <a:pt x="4445" y="1282"/>
                    <a:pt x="4409" y="1161"/>
                    <a:pt x="4357" y="1043"/>
                  </a:cubicBezTo>
                  <a:cubicBezTo>
                    <a:pt x="4236" y="775"/>
                    <a:pt x="3991" y="602"/>
                    <a:pt x="3693" y="595"/>
                  </a:cubicBezTo>
                  <a:cubicBezTo>
                    <a:pt x="3687" y="595"/>
                    <a:pt x="3681" y="595"/>
                    <a:pt x="3675" y="595"/>
                  </a:cubicBezTo>
                  <a:cubicBezTo>
                    <a:pt x="3058" y="595"/>
                    <a:pt x="2495" y="1260"/>
                    <a:pt x="2265" y="1769"/>
                  </a:cubicBezTo>
                  <a:cubicBezTo>
                    <a:pt x="2239" y="1828"/>
                    <a:pt x="2212" y="1890"/>
                    <a:pt x="2190" y="1948"/>
                  </a:cubicBezTo>
                  <a:cubicBezTo>
                    <a:pt x="2193" y="1886"/>
                    <a:pt x="2200" y="1821"/>
                    <a:pt x="2200" y="1759"/>
                  </a:cubicBezTo>
                  <a:cubicBezTo>
                    <a:pt x="2227" y="1130"/>
                    <a:pt x="1932" y="0"/>
                    <a:pt x="1165" y="0"/>
                  </a:cubicBezTo>
                  <a:close/>
                </a:path>
              </a:pathLst>
            </a:custGeom>
            <a:no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8"/>
            <p:cNvSpPr/>
            <p:nvPr/>
          </p:nvSpPr>
          <p:spPr>
            <a:xfrm>
              <a:off x="7242610" y="2522525"/>
              <a:ext cx="677499" cy="711340"/>
            </a:xfrm>
            <a:custGeom>
              <a:avLst/>
              <a:gdLst/>
              <a:ahLst/>
              <a:cxnLst/>
              <a:rect l="l" t="t" r="r" b="b"/>
              <a:pathLst>
                <a:path w="7047" h="7399" extrusionOk="0">
                  <a:moveTo>
                    <a:pt x="6929" y="0"/>
                  </a:moveTo>
                  <a:cubicBezTo>
                    <a:pt x="5615" y="2108"/>
                    <a:pt x="2249" y="5651"/>
                    <a:pt x="0" y="7288"/>
                  </a:cubicBezTo>
                  <a:lnTo>
                    <a:pt x="82" y="7399"/>
                  </a:lnTo>
                  <a:cubicBezTo>
                    <a:pt x="1141" y="6628"/>
                    <a:pt x="2520" y="5376"/>
                    <a:pt x="3867" y="3967"/>
                  </a:cubicBezTo>
                  <a:cubicBezTo>
                    <a:pt x="5243" y="2530"/>
                    <a:pt x="6400" y="1108"/>
                    <a:pt x="7047" y="72"/>
                  </a:cubicBezTo>
                  <a:lnTo>
                    <a:pt x="69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8"/>
            <p:cNvSpPr/>
            <p:nvPr/>
          </p:nvSpPr>
          <p:spPr>
            <a:xfrm>
              <a:off x="7428641" y="2636354"/>
              <a:ext cx="493390" cy="251695"/>
            </a:xfrm>
            <a:custGeom>
              <a:avLst/>
              <a:gdLst/>
              <a:ahLst/>
              <a:cxnLst/>
              <a:rect l="l" t="t" r="r" b="b"/>
              <a:pathLst>
                <a:path w="5132" h="2618" extrusionOk="0">
                  <a:moveTo>
                    <a:pt x="4032" y="1"/>
                  </a:moveTo>
                  <a:cubicBezTo>
                    <a:pt x="3949" y="1"/>
                    <a:pt x="3866" y="7"/>
                    <a:pt x="3785" y="19"/>
                  </a:cubicBezTo>
                  <a:cubicBezTo>
                    <a:pt x="3752" y="22"/>
                    <a:pt x="3723" y="29"/>
                    <a:pt x="3690" y="32"/>
                  </a:cubicBezTo>
                  <a:cubicBezTo>
                    <a:pt x="3543" y="58"/>
                    <a:pt x="3395" y="100"/>
                    <a:pt x="3252" y="143"/>
                  </a:cubicBezTo>
                  <a:cubicBezTo>
                    <a:pt x="2795" y="284"/>
                    <a:pt x="2353" y="477"/>
                    <a:pt x="1938" y="708"/>
                  </a:cubicBezTo>
                  <a:cubicBezTo>
                    <a:pt x="1876" y="741"/>
                    <a:pt x="1820" y="777"/>
                    <a:pt x="1762" y="810"/>
                  </a:cubicBezTo>
                  <a:cubicBezTo>
                    <a:pt x="1722" y="836"/>
                    <a:pt x="1686" y="855"/>
                    <a:pt x="1650" y="881"/>
                  </a:cubicBezTo>
                  <a:lnTo>
                    <a:pt x="1647" y="881"/>
                  </a:lnTo>
                  <a:cubicBezTo>
                    <a:pt x="1369" y="1055"/>
                    <a:pt x="1108" y="1248"/>
                    <a:pt x="857" y="1457"/>
                  </a:cubicBezTo>
                  <a:cubicBezTo>
                    <a:pt x="736" y="1561"/>
                    <a:pt x="101" y="2202"/>
                    <a:pt x="13" y="2336"/>
                  </a:cubicBezTo>
                  <a:lnTo>
                    <a:pt x="10" y="2336"/>
                  </a:lnTo>
                  <a:cubicBezTo>
                    <a:pt x="3" y="2346"/>
                    <a:pt x="0" y="2355"/>
                    <a:pt x="0" y="2355"/>
                  </a:cubicBezTo>
                  <a:cubicBezTo>
                    <a:pt x="6" y="2369"/>
                    <a:pt x="62" y="2385"/>
                    <a:pt x="147" y="2405"/>
                  </a:cubicBezTo>
                  <a:cubicBezTo>
                    <a:pt x="438" y="2467"/>
                    <a:pt x="1072" y="2555"/>
                    <a:pt x="1206" y="2571"/>
                  </a:cubicBezTo>
                  <a:cubicBezTo>
                    <a:pt x="1477" y="2599"/>
                    <a:pt x="1751" y="2617"/>
                    <a:pt x="2025" y="2617"/>
                  </a:cubicBezTo>
                  <a:cubicBezTo>
                    <a:pt x="2171" y="2617"/>
                    <a:pt x="2316" y="2612"/>
                    <a:pt x="2461" y="2601"/>
                  </a:cubicBezTo>
                  <a:cubicBezTo>
                    <a:pt x="2683" y="2584"/>
                    <a:pt x="2905" y="2551"/>
                    <a:pt x="3128" y="2500"/>
                  </a:cubicBezTo>
                  <a:cubicBezTo>
                    <a:pt x="3187" y="2483"/>
                    <a:pt x="3246" y="2470"/>
                    <a:pt x="3301" y="2453"/>
                  </a:cubicBezTo>
                  <a:lnTo>
                    <a:pt x="3304" y="2453"/>
                  </a:lnTo>
                  <a:cubicBezTo>
                    <a:pt x="3840" y="2303"/>
                    <a:pt x="4344" y="2035"/>
                    <a:pt x="4723" y="1630"/>
                  </a:cubicBezTo>
                  <a:cubicBezTo>
                    <a:pt x="4729" y="1623"/>
                    <a:pt x="4736" y="1617"/>
                    <a:pt x="4742" y="1610"/>
                  </a:cubicBezTo>
                  <a:cubicBezTo>
                    <a:pt x="4762" y="1587"/>
                    <a:pt x="4785" y="1565"/>
                    <a:pt x="4804" y="1539"/>
                  </a:cubicBezTo>
                  <a:cubicBezTo>
                    <a:pt x="4991" y="1313"/>
                    <a:pt x="5131" y="1032"/>
                    <a:pt x="5092" y="744"/>
                  </a:cubicBezTo>
                  <a:cubicBezTo>
                    <a:pt x="5085" y="718"/>
                    <a:pt x="5082" y="688"/>
                    <a:pt x="5072" y="666"/>
                  </a:cubicBezTo>
                  <a:cubicBezTo>
                    <a:pt x="5065" y="640"/>
                    <a:pt x="5059" y="614"/>
                    <a:pt x="5050" y="587"/>
                  </a:cubicBezTo>
                  <a:cubicBezTo>
                    <a:pt x="4935" y="303"/>
                    <a:pt x="4644" y="97"/>
                    <a:pt x="4337" y="32"/>
                  </a:cubicBezTo>
                  <a:cubicBezTo>
                    <a:pt x="4236" y="10"/>
                    <a:pt x="4134" y="1"/>
                    <a:pt x="40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8"/>
            <p:cNvSpPr/>
            <p:nvPr/>
          </p:nvSpPr>
          <p:spPr>
            <a:xfrm>
              <a:off x="7416335" y="2692788"/>
              <a:ext cx="487718" cy="174783"/>
            </a:xfrm>
            <a:custGeom>
              <a:avLst/>
              <a:gdLst/>
              <a:ahLst/>
              <a:cxnLst/>
              <a:rect l="l" t="t" r="r" b="b"/>
              <a:pathLst>
                <a:path w="5073" h="1818" extrusionOk="0">
                  <a:moveTo>
                    <a:pt x="5047" y="0"/>
                  </a:moveTo>
                  <a:cubicBezTo>
                    <a:pt x="4507" y="353"/>
                    <a:pt x="3935" y="658"/>
                    <a:pt x="3344" y="905"/>
                  </a:cubicBezTo>
                  <a:cubicBezTo>
                    <a:pt x="3318" y="919"/>
                    <a:pt x="3288" y="932"/>
                    <a:pt x="3259" y="941"/>
                  </a:cubicBezTo>
                  <a:cubicBezTo>
                    <a:pt x="2880" y="1101"/>
                    <a:pt x="2494" y="1239"/>
                    <a:pt x="2099" y="1350"/>
                  </a:cubicBezTo>
                  <a:cubicBezTo>
                    <a:pt x="2089" y="1356"/>
                    <a:pt x="2079" y="1356"/>
                    <a:pt x="2066" y="1360"/>
                  </a:cubicBezTo>
                  <a:cubicBezTo>
                    <a:pt x="1860" y="1422"/>
                    <a:pt x="1651" y="1474"/>
                    <a:pt x="1442" y="1523"/>
                  </a:cubicBezTo>
                  <a:cubicBezTo>
                    <a:pt x="1416" y="1530"/>
                    <a:pt x="1386" y="1533"/>
                    <a:pt x="1360" y="1540"/>
                  </a:cubicBezTo>
                  <a:cubicBezTo>
                    <a:pt x="916" y="1638"/>
                    <a:pt x="468" y="1706"/>
                    <a:pt x="13" y="1749"/>
                  </a:cubicBezTo>
                  <a:lnTo>
                    <a:pt x="10" y="1749"/>
                  </a:lnTo>
                  <a:cubicBezTo>
                    <a:pt x="4" y="1759"/>
                    <a:pt x="1" y="1768"/>
                    <a:pt x="1" y="1768"/>
                  </a:cubicBezTo>
                  <a:cubicBezTo>
                    <a:pt x="4" y="1782"/>
                    <a:pt x="63" y="1798"/>
                    <a:pt x="148" y="1818"/>
                  </a:cubicBezTo>
                  <a:cubicBezTo>
                    <a:pt x="808" y="1749"/>
                    <a:pt x="1458" y="1622"/>
                    <a:pt x="2092" y="1439"/>
                  </a:cubicBezTo>
                  <a:lnTo>
                    <a:pt x="2092" y="1435"/>
                  </a:lnTo>
                  <a:cubicBezTo>
                    <a:pt x="2125" y="1429"/>
                    <a:pt x="2158" y="1419"/>
                    <a:pt x="2190" y="1409"/>
                  </a:cubicBezTo>
                  <a:cubicBezTo>
                    <a:pt x="2778" y="1232"/>
                    <a:pt x="3354" y="1010"/>
                    <a:pt x="3906" y="739"/>
                  </a:cubicBezTo>
                  <a:cubicBezTo>
                    <a:pt x="3935" y="726"/>
                    <a:pt x="3965" y="713"/>
                    <a:pt x="3991" y="697"/>
                  </a:cubicBezTo>
                  <a:cubicBezTo>
                    <a:pt x="4364" y="510"/>
                    <a:pt x="4723" y="305"/>
                    <a:pt x="5073" y="79"/>
                  </a:cubicBezTo>
                  <a:cubicBezTo>
                    <a:pt x="5066" y="53"/>
                    <a:pt x="5056" y="27"/>
                    <a:pt x="50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a:off x="7790223" y="2757202"/>
              <a:ext cx="88160" cy="34034"/>
            </a:xfrm>
            <a:custGeom>
              <a:avLst/>
              <a:gdLst/>
              <a:ahLst/>
              <a:cxnLst/>
              <a:rect l="l" t="t" r="r" b="b"/>
              <a:pathLst>
                <a:path w="917" h="354" extrusionOk="0">
                  <a:moveTo>
                    <a:pt x="47" y="0"/>
                  </a:moveTo>
                  <a:cubicBezTo>
                    <a:pt x="39" y="0"/>
                    <a:pt x="32" y="3"/>
                    <a:pt x="24" y="7"/>
                  </a:cubicBezTo>
                  <a:cubicBezTo>
                    <a:pt x="17" y="10"/>
                    <a:pt x="14" y="13"/>
                    <a:pt x="10" y="20"/>
                  </a:cubicBezTo>
                  <a:cubicBezTo>
                    <a:pt x="1" y="36"/>
                    <a:pt x="4" y="56"/>
                    <a:pt x="17" y="69"/>
                  </a:cubicBezTo>
                  <a:cubicBezTo>
                    <a:pt x="20" y="72"/>
                    <a:pt x="20" y="72"/>
                    <a:pt x="24" y="75"/>
                  </a:cubicBezTo>
                  <a:cubicBezTo>
                    <a:pt x="282" y="220"/>
                    <a:pt x="563" y="311"/>
                    <a:pt x="853" y="353"/>
                  </a:cubicBezTo>
                  <a:cubicBezTo>
                    <a:pt x="873" y="330"/>
                    <a:pt x="897" y="308"/>
                    <a:pt x="916" y="282"/>
                  </a:cubicBezTo>
                  <a:cubicBezTo>
                    <a:pt x="631" y="249"/>
                    <a:pt x="354" y="161"/>
                    <a:pt x="102" y="27"/>
                  </a:cubicBezTo>
                  <a:cubicBezTo>
                    <a:pt x="89" y="20"/>
                    <a:pt x="76" y="13"/>
                    <a:pt x="63" y="4"/>
                  </a:cubicBezTo>
                  <a:cubicBezTo>
                    <a:pt x="57" y="1"/>
                    <a:pt x="52"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a:off x="7729655" y="2638085"/>
              <a:ext cx="50281" cy="148825"/>
            </a:xfrm>
            <a:custGeom>
              <a:avLst/>
              <a:gdLst/>
              <a:ahLst/>
              <a:cxnLst/>
              <a:rect l="l" t="t" r="r" b="b"/>
              <a:pathLst>
                <a:path w="523" h="1548" extrusionOk="0">
                  <a:moveTo>
                    <a:pt x="523" y="1"/>
                  </a:moveTo>
                  <a:lnTo>
                    <a:pt x="523" y="1"/>
                  </a:lnTo>
                  <a:cubicBezTo>
                    <a:pt x="494" y="4"/>
                    <a:pt x="464" y="11"/>
                    <a:pt x="432" y="14"/>
                  </a:cubicBezTo>
                  <a:cubicBezTo>
                    <a:pt x="232" y="494"/>
                    <a:pt x="88" y="991"/>
                    <a:pt x="0" y="1501"/>
                  </a:cubicBezTo>
                  <a:lnTo>
                    <a:pt x="0" y="1510"/>
                  </a:lnTo>
                  <a:cubicBezTo>
                    <a:pt x="0" y="1530"/>
                    <a:pt x="13" y="1543"/>
                    <a:pt x="32" y="1547"/>
                  </a:cubicBezTo>
                  <a:cubicBezTo>
                    <a:pt x="34" y="1547"/>
                    <a:pt x="36" y="1547"/>
                    <a:pt x="38" y="1547"/>
                  </a:cubicBezTo>
                  <a:cubicBezTo>
                    <a:pt x="56" y="1547"/>
                    <a:pt x="76" y="1535"/>
                    <a:pt x="79" y="1514"/>
                  </a:cubicBezTo>
                  <a:cubicBezTo>
                    <a:pt x="82" y="1501"/>
                    <a:pt x="82" y="1488"/>
                    <a:pt x="85" y="1474"/>
                  </a:cubicBezTo>
                  <a:cubicBezTo>
                    <a:pt x="177" y="968"/>
                    <a:pt x="323" y="474"/>
                    <a:pt x="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a:off x="7613037" y="2822577"/>
              <a:ext cx="120752" cy="54127"/>
            </a:xfrm>
            <a:custGeom>
              <a:avLst/>
              <a:gdLst/>
              <a:ahLst/>
              <a:cxnLst/>
              <a:rect l="l" t="t" r="r" b="b"/>
              <a:pathLst>
                <a:path w="1256" h="563" extrusionOk="0">
                  <a:moveTo>
                    <a:pt x="53" y="0"/>
                  </a:moveTo>
                  <a:cubicBezTo>
                    <a:pt x="46" y="0"/>
                    <a:pt x="33" y="0"/>
                    <a:pt x="26" y="6"/>
                  </a:cubicBezTo>
                  <a:cubicBezTo>
                    <a:pt x="23" y="6"/>
                    <a:pt x="20" y="6"/>
                    <a:pt x="20" y="10"/>
                  </a:cubicBezTo>
                  <a:cubicBezTo>
                    <a:pt x="17" y="13"/>
                    <a:pt x="17" y="13"/>
                    <a:pt x="14" y="17"/>
                  </a:cubicBezTo>
                  <a:cubicBezTo>
                    <a:pt x="1" y="33"/>
                    <a:pt x="4" y="56"/>
                    <a:pt x="23" y="69"/>
                  </a:cubicBezTo>
                  <a:cubicBezTo>
                    <a:pt x="30" y="75"/>
                    <a:pt x="40" y="82"/>
                    <a:pt x="46" y="89"/>
                  </a:cubicBezTo>
                  <a:lnTo>
                    <a:pt x="46" y="85"/>
                  </a:lnTo>
                  <a:cubicBezTo>
                    <a:pt x="354" y="314"/>
                    <a:pt x="710" y="474"/>
                    <a:pt x="1079" y="563"/>
                  </a:cubicBezTo>
                  <a:lnTo>
                    <a:pt x="1082" y="563"/>
                  </a:lnTo>
                  <a:cubicBezTo>
                    <a:pt x="1141" y="546"/>
                    <a:pt x="1197" y="533"/>
                    <a:pt x="1256" y="516"/>
                  </a:cubicBezTo>
                  <a:cubicBezTo>
                    <a:pt x="857" y="448"/>
                    <a:pt x="474" y="291"/>
                    <a:pt x="144" y="59"/>
                  </a:cubicBezTo>
                  <a:cubicBezTo>
                    <a:pt x="118" y="42"/>
                    <a:pt x="92" y="26"/>
                    <a:pt x="69" y="6"/>
                  </a:cubicBezTo>
                  <a:cubicBezTo>
                    <a:pt x="66" y="3"/>
                    <a:pt x="59"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a:off x="7546797" y="2714228"/>
              <a:ext cx="38937" cy="133250"/>
            </a:xfrm>
            <a:custGeom>
              <a:avLst/>
              <a:gdLst/>
              <a:ahLst/>
              <a:cxnLst/>
              <a:rect l="l" t="t" r="r" b="b"/>
              <a:pathLst>
                <a:path w="405" h="1386" extrusionOk="0">
                  <a:moveTo>
                    <a:pt x="405" y="0"/>
                  </a:moveTo>
                  <a:lnTo>
                    <a:pt x="405" y="0"/>
                  </a:lnTo>
                  <a:cubicBezTo>
                    <a:pt x="366" y="26"/>
                    <a:pt x="330" y="45"/>
                    <a:pt x="294" y="71"/>
                  </a:cubicBezTo>
                  <a:lnTo>
                    <a:pt x="291" y="71"/>
                  </a:lnTo>
                  <a:cubicBezTo>
                    <a:pt x="140" y="471"/>
                    <a:pt x="42" y="889"/>
                    <a:pt x="3" y="1317"/>
                  </a:cubicBezTo>
                  <a:cubicBezTo>
                    <a:pt x="3" y="1326"/>
                    <a:pt x="0" y="1333"/>
                    <a:pt x="0" y="1343"/>
                  </a:cubicBezTo>
                  <a:cubicBezTo>
                    <a:pt x="0" y="1366"/>
                    <a:pt x="17" y="1385"/>
                    <a:pt x="39" y="1385"/>
                  </a:cubicBezTo>
                  <a:cubicBezTo>
                    <a:pt x="41" y="1385"/>
                    <a:pt x="43" y="1386"/>
                    <a:pt x="44" y="1386"/>
                  </a:cubicBezTo>
                  <a:cubicBezTo>
                    <a:pt x="62" y="1386"/>
                    <a:pt x="79" y="1371"/>
                    <a:pt x="79" y="1349"/>
                  </a:cubicBezTo>
                  <a:cubicBezTo>
                    <a:pt x="82" y="1333"/>
                    <a:pt x="85" y="1317"/>
                    <a:pt x="85" y="1300"/>
                  </a:cubicBezTo>
                  <a:cubicBezTo>
                    <a:pt x="127" y="853"/>
                    <a:pt x="235" y="415"/>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a:off x="5724078" y="2056246"/>
              <a:ext cx="490218" cy="572802"/>
            </a:xfrm>
            <a:custGeom>
              <a:avLst/>
              <a:gdLst/>
              <a:ahLst/>
              <a:cxnLst/>
              <a:rect l="l" t="t" r="r" b="b"/>
              <a:pathLst>
                <a:path w="5099" h="5958" extrusionOk="0">
                  <a:moveTo>
                    <a:pt x="3461" y="1"/>
                  </a:moveTo>
                  <a:lnTo>
                    <a:pt x="3161" y="183"/>
                  </a:lnTo>
                  <a:lnTo>
                    <a:pt x="167" y="2013"/>
                  </a:lnTo>
                  <a:lnTo>
                    <a:pt x="14" y="2105"/>
                  </a:lnTo>
                  <a:lnTo>
                    <a:pt x="0" y="2114"/>
                  </a:lnTo>
                  <a:cubicBezTo>
                    <a:pt x="0" y="2114"/>
                    <a:pt x="1203" y="4190"/>
                    <a:pt x="2422" y="5291"/>
                  </a:cubicBezTo>
                  <a:cubicBezTo>
                    <a:pt x="2488" y="5350"/>
                    <a:pt x="2553" y="5405"/>
                    <a:pt x="2618" y="5461"/>
                  </a:cubicBezTo>
                  <a:cubicBezTo>
                    <a:pt x="2975" y="5749"/>
                    <a:pt x="3324" y="5938"/>
                    <a:pt x="3641" y="5955"/>
                  </a:cubicBezTo>
                  <a:cubicBezTo>
                    <a:pt x="3663" y="5956"/>
                    <a:pt x="3684" y="5957"/>
                    <a:pt x="3705" y="5957"/>
                  </a:cubicBezTo>
                  <a:cubicBezTo>
                    <a:pt x="3806" y="5957"/>
                    <a:pt x="3903" y="5937"/>
                    <a:pt x="3998" y="5896"/>
                  </a:cubicBezTo>
                  <a:cubicBezTo>
                    <a:pt x="4167" y="5817"/>
                    <a:pt x="4292" y="5693"/>
                    <a:pt x="4387" y="5533"/>
                  </a:cubicBezTo>
                  <a:cubicBezTo>
                    <a:pt x="5099" y="4268"/>
                    <a:pt x="3746" y="722"/>
                    <a:pt x="3500" y="95"/>
                  </a:cubicBezTo>
                  <a:cubicBezTo>
                    <a:pt x="3474" y="33"/>
                    <a:pt x="3461" y="1"/>
                    <a:pt x="3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a:off x="5938951" y="2056246"/>
              <a:ext cx="121713" cy="525117"/>
            </a:xfrm>
            <a:custGeom>
              <a:avLst/>
              <a:gdLst/>
              <a:ahLst/>
              <a:cxnLst/>
              <a:rect l="l" t="t" r="r" b="b"/>
              <a:pathLst>
                <a:path w="1266" h="5462" extrusionOk="0">
                  <a:moveTo>
                    <a:pt x="1226" y="1"/>
                  </a:moveTo>
                  <a:lnTo>
                    <a:pt x="926" y="183"/>
                  </a:lnTo>
                  <a:cubicBezTo>
                    <a:pt x="873" y="245"/>
                    <a:pt x="824" y="321"/>
                    <a:pt x="779" y="405"/>
                  </a:cubicBezTo>
                  <a:cubicBezTo>
                    <a:pt x="544" y="863"/>
                    <a:pt x="442" y="1376"/>
                    <a:pt x="478" y="1886"/>
                  </a:cubicBezTo>
                  <a:cubicBezTo>
                    <a:pt x="485" y="1990"/>
                    <a:pt x="494" y="2088"/>
                    <a:pt x="517" y="2193"/>
                  </a:cubicBezTo>
                  <a:cubicBezTo>
                    <a:pt x="550" y="2386"/>
                    <a:pt x="606" y="2569"/>
                    <a:pt x="681" y="2749"/>
                  </a:cubicBezTo>
                  <a:cubicBezTo>
                    <a:pt x="544" y="2820"/>
                    <a:pt x="429" y="2932"/>
                    <a:pt x="337" y="3079"/>
                  </a:cubicBezTo>
                  <a:cubicBezTo>
                    <a:pt x="315" y="3114"/>
                    <a:pt x="295" y="3154"/>
                    <a:pt x="272" y="3193"/>
                  </a:cubicBezTo>
                  <a:cubicBezTo>
                    <a:pt x="210" y="3324"/>
                    <a:pt x="158" y="3478"/>
                    <a:pt x="122" y="3654"/>
                  </a:cubicBezTo>
                  <a:cubicBezTo>
                    <a:pt x="1" y="4197"/>
                    <a:pt x="30" y="4765"/>
                    <a:pt x="187" y="5291"/>
                  </a:cubicBezTo>
                  <a:cubicBezTo>
                    <a:pt x="253" y="5350"/>
                    <a:pt x="318" y="5405"/>
                    <a:pt x="383" y="5461"/>
                  </a:cubicBezTo>
                  <a:cubicBezTo>
                    <a:pt x="171" y="4896"/>
                    <a:pt x="119" y="4275"/>
                    <a:pt x="246" y="3683"/>
                  </a:cubicBezTo>
                  <a:cubicBezTo>
                    <a:pt x="344" y="3236"/>
                    <a:pt x="524" y="2961"/>
                    <a:pt x="792" y="2840"/>
                  </a:cubicBezTo>
                  <a:cubicBezTo>
                    <a:pt x="824" y="2824"/>
                    <a:pt x="838" y="2785"/>
                    <a:pt x="824" y="2752"/>
                  </a:cubicBezTo>
                  <a:cubicBezTo>
                    <a:pt x="508" y="2036"/>
                    <a:pt x="533" y="1161"/>
                    <a:pt x="897" y="467"/>
                  </a:cubicBezTo>
                  <a:cubicBezTo>
                    <a:pt x="939" y="382"/>
                    <a:pt x="1073" y="150"/>
                    <a:pt x="1265" y="95"/>
                  </a:cubicBezTo>
                  <a:cubicBezTo>
                    <a:pt x="1239" y="33"/>
                    <a:pt x="1226"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a:off x="5725328" y="2249775"/>
              <a:ext cx="253040" cy="117002"/>
            </a:xfrm>
            <a:custGeom>
              <a:avLst/>
              <a:gdLst/>
              <a:ahLst/>
              <a:cxnLst/>
              <a:rect l="l" t="t" r="r" b="b"/>
              <a:pathLst>
                <a:path w="2632" h="1217" extrusionOk="0">
                  <a:moveTo>
                    <a:pt x="154" y="0"/>
                  </a:moveTo>
                  <a:lnTo>
                    <a:pt x="1" y="92"/>
                  </a:lnTo>
                  <a:cubicBezTo>
                    <a:pt x="514" y="223"/>
                    <a:pt x="977" y="537"/>
                    <a:pt x="1275" y="974"/>
                  </a:cubicBezTo>
                  <a:cubicBezTo>
                    <a:pt x="1286" y="994"/>
                    <a:pt x="1306" y="1004"/>
                    <a:pt x="1327" y="1004"/>
                  </a:cubicBezTo>
                  <a:cubicBezTo>
                    <a:pt x="1337" y="1004"/>
                    <a:pt x="1347" y="1001"/>
                    <a:pt x="1357" y="997"/>
                  </a:cubicBezTo>
                  <a:cubicBezTo>
                    <a:pt x="1492" y="932"/>
                    <a:pt x="1639" y="901"/>
                    <a:pt x="1786" y="901"/>
                  </a:cubicBezTo>
                  <a:cubicBezTo>
                    <a:pt x="2047" y="901"/>
                    <a:pt x="2306" y="998"/>
                    <a:pt x="2494" y="1180"/>
                  </a:cubicBezTo>
                  <a:cubicBezTo>
                    <a:pt x="2504" y="1187"/>
                    <a:pt x="2507" y="1193"/>
                    <a:pt x="2514" y="1196"/>
                  </a:cubicBezTo>
                  <a:cubicBezTo>
                    <a:pt x="2524" y="1210"/>
                    <a:pt x="2540" y="1217"/>
                    <a:pt x="2554" y="1217"/>
                  </a:cubicBezTo>
                  <a:cubicBezTo>
                    <a:pt x="2557" y="1217"/>
                    <a:pt x="2560" y="1216"/>
                    <a:pt x="2563" y="1216"/>
                  </a:cubicBezTo>
                  <a:cubicBezTo>
                    <a:pt x="2579" y="1216"/>
                    <a:pt x="2595" y="1210"/>
                    <a:pt x="2605" y="1199"/>
                  </a:cubicBezTo>
                  <a:cubicBezTo>
                    <a:pt x="2632" y="1174"/>
                    <a:pt x="2632" y="1131"/>
                    <a:pt x="2605" y="1105"/>
                  </a:cubicBezTo>
                  <a:cubicBezTo>
                    <a:pt x="2592" y="1092"/>
                    <a:pt x="2576" y="1076"/>
                    <a:pt x="2559" y="1066"/>
                  </a:cubicBezTo>
                  <a:cubicBezTo>
                    <a:pt x="2352" y="875"/>
                    <a:pt x="2071" y="771"/>
                    <a:pt x="1790" y="771"/>
                  </a:cubicBezTo>
                  <a:cubicBezTo>
                    <a:pt x="1726" y="771"/>
                    <a:pt x="1662" y="777"/>
                    <a:pt x="1599" y="788"/>
                  </a:cubicBezTo>
                  <a:cubicBezTo>
                    <a:pt x="1553" y="792"/>
                    <a:pt x="1507" y="801"/>
                    <a:pt x="1464" y="817"/>
                  </a:cubicBezTo>
                  <a:cubicBezTo>
                    <a:pt x="1425" y="827"/>
                    <a:pt x="1389" y="840"/>
                    <a:pt x="1354" y="857"/>
                  </a:cubicBezTo>
                  <a:cubicBezTo>
                    <a:pt x="1063" y="451"/>
                    <a:pt x="631" y="148"/>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a:off x="5843773" y="2190361"/>
              <a:ext cx="153151" cy="142768"/>
            </a:xfrm>
            <a:custGeom>
              <a:avLst/>
              <a:gdLst/>
              <a:ahLst/>
              <a:cxnLst/>
              <a:rect l="l" t="t" r="r" b="b"/>
              <a:pathLst>
                <a:path w="1593" h="1485" extrusionOk="0">
                  <a:moveTo>
                    <a:pt x="873" y="1"/>
                  </a:moveTo>
                  <a:cubicBezTo>
                    <a:pt x="823" y="1"/>
                    <a:pt x="775" y="15"/>
                    <a:pt x="733" y="50"/>
                  </a:cubicBezTo>
                  <a:cubicBezTo>
                    <a:pt x="667" y="105"/>
                    <a:pt x="635" y="194"/>
                    <a:pt x="641" y="324"/>
                  </a:cubicBezTo>
                  <a:cubicBezTo>
                    <a:pt x="644" y="455"/>
                    <a:pt x="674" y="589"/>
                    <a:pt x="720" y="713"/>
                  </a:cubicBezTo>
                  <a:cubicBezTo>
                    <a:pt x="651" y="657"/>
                    <a:pt x="576" y="609"/>
                    <a:pt x="501" y="566"/>
                  </a:cubicBezTo>
                  <a:cubicBezTo>
                    <a:pt x="409" y="514"/>
                    <a:pt x="325" y="487"/>
                    <a:pt x="251" y="487"/>
                  </a:cubicBezTo>
                  <a:cubicBezTo>
                    <a:pt x="188" y="487"/>
                    <a:pt x="133" y="507"/>
                    <a:pt x="89" y="547"/>
                  </a:cubicBezTo>
                  <a:cubicBezTo>
                    <a:pt x="30" y="602"/>
                    <a:pt x="0" y="684"/>
                    <a:pt x="4" y="802"/>
                  </a:cubicBezTo>
                  <a:cubicBezTo>
                    <a:pt x="4" y="1040"/>
                    <a:pt x="95" y="1282"/>
                    <a:pt x="252" y="1461"/>
                  </a:cubicBezTo>
                  <a:cubicBezTo>
                    <a:pt x="269" y="1478"/>
                    <a:pt x="285" y="1484"/>
                    <a:pt x="305" y="1484"/>
                  </a:cubicBezTo>
                  <a:cubicBezTo>
                    <a:pt x="321" y="1484"/>
                    <a:pt x="334" y="1478"/>
                    <a:pt x="347" y="1468"/>
                  </a:cubicBezTo>
                  <a:cubicBezTo>
                    <a:pt x="373" y="1445"/>
                    <a:pt x="377" y="1403"/>
                    <a:pt x="353" y="1377"/>
                  </a:cubicBezTo>
                  <a:cubicBezTo>
                    <a:pt x="216" y="1220"/>
                    <a:pt x="134" y="1007"/>
                    <a:pt x="134" y="802"/>
                  </a:cubicBezTo>
                  <a:cubicBezTo>
                    <a:pt x="131" y="723"/>
                    <a:pt x="148" y="671"/>
                    <a:pt x="177" y="645"/>
                  </a:cubicBezTo>
                  <a:cubicBezTo>
                    <a:pt x="198" y="626"/>
                    <a:pt x="224" y="619"/>
                    <a:pt x="253" y="619"/>
                  </a:cubicBezTo>
                  <a:cubicBezTo>
                    <a:pt x="319" y="619"/>
                    <a:pt x="397" y="658"/>
                    <a:pt x="436" y="680"/>
                  </a:cubicBezTo>
                  <a:cubicBezTo>
                    <a:pt x="612" y="778"/>
                    <a:pt x="792" y="935"/>
                    <a:pt x="909" y="1043"/>
                  </a:cubicBezTo>
                  <a:cubicBezTo>
                    <a:pt x="923" y="1055"/>
                    <a:pt x="940" y="1062"/>
                    <a:pt x="956" y="1062"/>
                  </a:cubicBezTo>
                  <a:cubicBezTo>
                    <a:pt x="971" y="1062"/>
                    <a:pt x="986" y="1056"/>
                    <a:pt x="997" y="1043"/>
                  </a:cubicBezTo>
                  <a:cubicBezTo>
                    <a:pt x="1024" y="1021"/>
                    <a:pt x="1027" y="984"/>
                    <a:pt x="1007" y="955"/>
                  </a:cubicBezTo>
                  <a:cubicBezTo>
                    <a:pt x="863" y="775"/>
                    <a:pt x="781" y="547"/>
                    <a:pt x="772" y="318"/>
                  </a:cubicBezTo>
                  <a:cubicBezTo>
                    <a:pt x="769" y="233"/>
                    <a:pt x="781" y="177"/>
                    <a:pt x="814" y="151"/>
                  </a:cubicBezTo>
                  <a:cubicBezTo>
                    <a:pt x="831" y="138"/>
                    <a:pt x="851" y="132"/>
                    <a:pt x="872" y="132"/>
                  </a:cubicBezTo>
                  <a:cubicBezTo>
                    <a:pt x="935" y="132"/>
                    <a:pt x="1012" y="179"/>
                    <a:pt x="1056" y="213"/>
                  </a:cubicBezTo>
                  <a:cubicBezTo>
                    <a:pt x="1232" y="360"/>
                    <a:pt x="1373" y="547"/>
                    <a:pt x="1458" y="759"/>
                  </a:cubicBezTo>
                  <a:cubicBezTo>
                    <a:pt x="1468" y="784"/>
                    <a:pt x="1493" y="799"/>
                    <a:pt x="1519" y="799"/>
                  </a:cubicBezTo>
                  <a:cubicBezTo>
                    <a:pt x="1527" y="799"/>
                    <a:pt x="1535" y="798"/>
                    <a:pt x="1543" y="795"/>
                  </a:cubicBezTo>
                  <a:cubicBezTo>
                    <a:pt x="1576" y="782"/>
                    <a:pt x="1593" y="743"/>
                    <a:pt x="1579" y="710"/>
                  </a:cubicBezTo>
                  <a:cubicBezTo>
                    <a:pt x="1484" y="478"/>
                    <a:pt x="1334" y="272"/>
                    <a:pt x="1138" y="111"/>
                  </a:cubicBezTo>
                  <a:cubicBezTo>
                    <a:pt x="1064" y="50"/>
                    <a:pt x="966" y="1"/>
                    <a:pt x="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a:off x="6072874" y="2585592"/>
              <a:ext cx="73259" cy="91910"/>
            </a:xfrm>
            <a:custGeom>
              <a:avLst/>
              <a:gdLst/>
              <a:ahLst/>
              <a:cxnLst/>
              <a:rect l="l" t="t" r="r" b="b"/>
              <a:pathLst>
                <a:path w="762" h="956" extrusionOk="0">
                  <a:moveTo>
                    <a:pt x="755" y="1"/>
                  </a:moveTo>
                  <a:cubicBezTo>
                    <a:pt x="563" y="227"/>
                    <a:pt x="291" y="383"/>
                    <a:pt x="0" y="442"/>
                  </a:cubicBezTo>
                  <a:cubicBezTo>
                    <a:pt x="258" y="625"/>
                    <a:pt x="504" y="769"/>
                    <a:pt x="762" y="955"/>
                  </a:cubicBezTo>
                  <a:cubicBezTo>
                    <a:pt x="759" y="667"/>
                    <a:pt x="762" y="289"/>
                    <a:pt x="7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a:off x="6127482" y="2637220"/>
              <a:ext cx="429650" cy="619045"/>
            </a:xfrm>
            <a:custGeom>
              <a:avLst/>
              <a:gdLst/>
              <a:ahLst/>
              <a:cxnLst/>
              <a:rect l="l" t="t" r="r" b="b"/>
              <a:pathLst>
                <a:path w="4469" h="6439" extrusionOk="0">
                  <a:moveTo>
                    <a:pt x="89" y="0"/>
                  </a:moveTo>
                  <a:lnTo>
                    <a:pt x="1" y="43"/>
                  </a:lnTo>
                  <a:cubicBezTo>
                    <a:pt x="1099" y="2412"/>
                    <a:pt x="2579" y="4562"/>
                    <a:pt x="4396" y="6438"/>
                  </a:cubicBezTo>
                  <a:lnTo>
                    <a:pt x="4468" y="6370"/>
                  </a:lnTo>
                  <a:cubicBezTo>
                    <a:pt x="2657" y="4503"/>
                    <a:pt x="1184" y="2360"/>
                    <a:pt x="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a:off x="5222901" y="2145463"/>
              <a:ext cx="530501" cy="541941"/>
            </a:xfrm>
            <a:custGeom>
              <a:avLst/>
              <a:gdLst/>
              <a:ahLst/>
              <a:cxnLst/>
              <a:rect l="l" t="t" r="r" b="b"/>
              <a:pathLst>
                <a:path w="5518" h="5637" extrusionOk="0">
                  <a:moveTo>
                    <a:pt x="2622" y="0"/>
                  </a:moveTo>
                  <a:lnTo>
                    <a:pt x="2396" y="269"/>
                  </a:lnTo>
                  <a:lnTo>
                    <a:pt x="129" y="2945"/>
                  </a:lnTo>
                  <a:lnTo>
                    <a:pt x="11" y="3082"/>
                  </a:lnTo>
                  <a:lnTo>
                    <a:pt x="1" y="3095"/>
                  </a:lnTo>
                  <a:cubicBezTo>
                    <a:pt x="1" y="3095"/>
                    <a:pt x="1795" y="4690"/>
                    <a:pt x="3298" y="5354"/>
                  </a:cubicBezTo>
                  <a:cubicBezTo>
                    <a:pt x="3380" y="5390"/>
                    <a:pt x="3458" y="5419"/>
                    <a:pt x="3537" y="5452"/>
                  </a:cubicBezTo>
                  <a:cubicBezTo>
                    <a:pt x="3844" y="5566"/>
                    <a:pt x="4133" y="5636"/>
                    <a:pt x="4385" y="5636"/>
                  </a:cubicBezTo>
                  <a:cubicBezTo>
                    <a:pt x="4484" y="5636"/>
                    <a:pt x="4578" y="5625"/>
                    <a:pt x="4664" y="5602"/>
                  </a:cubicBezTo>
                  <a:cubicBezTo>
                    <a:pt x="4785" y="5569"/>
                    <a:pt x="4893" y="5514"/>
                    <a:pt x="4984" y="5429"/>
                  </a:cubicBezTo>
                  <a:cubicBezTo>
                    <a:pt x="5119" y="5304"/>
                    <a:pt x="5200" y="5147"/>
                    <a:pt x="5236" y="4965"/>
                  </a:cubicBezTo>
                  <a:cubicBezTo>
                    <a:pt x="5517" y="3543"/>
                    <a:pt x="3122" y="595"/>
                    <a:pt x="2690" y="79"/>
                  </a:cubicBezTo>
                  <a:cubicBezTo>
                    <a:pt x="2645" y="29"/>
                    <a:pt x="2622" y="0"/>
                    <a:pt x="2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a:off x="5438831" y="2145463"/>
              <a:ext cx="124117" cy="524155"/>
            </a:xfrm>
            <a:custGeom>
              <a:avLst/>
              <a:gdLst/>
              <a:ahLst/>
              <a:cxnLst/>
              <a:rect l="l" t="t" r="r" b="b"/>
              <a:pathLst>
                <a:path w="1291" h="5452" extrusionOk="0">
                  <a:moveTo>
                    <a:pt x="376" y="0"/>
                  </a:moveTo>
                  <a:lnTo>
                    <a:pt x="150" y="269"/>
                  </a:lnTo>
                  <a:cubicBezTo>
                    <a:pt x="121" y="347"/>
                    <a:pt x="94" y="432"/>
                    <a:pt x="82" y="530"/>
                  </a:cubicBezTo>
                  <a:cubicBezTo>
                    <a:pt x="0" y="1037"/>
                    <a:pt x="65" y="1556"/>
                    <a:pt x="258" y="2026"/>
                  </a:cubicBezTo>
                  <a:cubicBezTo>
                    <a:pt x="298" y="2124"/>
                    <a:pt x="340" y="2216"/>
                    <a:pt x="392" y="2304"/>
                  </a:cubicBezTo>
                  <a:lnTo>
                    <a:pt x="392" y="2308"/>
                  </a:lnTo>
                  <a:cubicBezTo>
                    <a:pt x="483" y="2477"/>
                    <a:pt x="595" y="2637"/>
                    <a:pt x="722" y="2782"/>
                  </a:cubicBezTo>
                  <a:cubicBezTo>
                    <a:pt x="614" y="2896"/>
                    <a:pt x="542" y="3037"/>
                    <a:pt x="500" y="3203"/>
                  </a:cubicBezTo>
                  <a:cubicBezTo>
                    <a:pt x="491" y="3245"/>
                    <a:pt x="483" y="3288"/>
                    <a:pt x="474" y="3334"/>
                  </a:cubicBezTo>
                  <a:cubicBezTo>
                    <a:pt x="454" y="3477"/>
                    <a:pt x="454" y="3637"/>
                    <a:pt x="474" y="3818"/>
                  </a:cubicBezTo>
                  <a:cubicBezTo>
                    <a:pt x="533" y="4370"/>
                    <a:pt x="735" y="4903"/>
                    <a:pt x="1052" y="5354"/>
                  </a:cubicBezTo>
                  <a:cubicBezTo>
                    <a:pt x="1134" y="5390"/>
                    <a:pt x="1212" y="5419"/>
                    <a:pt x="1291" y="5452"/>
                  </a:cubicBezTo>
                  <a:cubicBezTo>
                    <a:pt x="912" y="4981"/>
                    <a:pt x="667" y="4409"/>
                    <a:pt x="604" y="3805"/>
                  </a:cubicBezTo>
                  <a:cubicBezTo>
                    <a:pt x="556" y="3354"/>
                    <a:pt x="640" y="3033"/>
                    <a:pt x="856" y="2833"/>
                  </a:cubicBezTo>
                  <a:cubicBezTo>
                    <a:pt x="883" y="2808"/>
                    <a:pt x="883" y="2768"/>
                    <a:pt x="859" y="2739"/>
                  </a:cubicBezTo>
                  <a:cubicBezTo>
                    <a:pt x="334" y="2161"/>
                    <a:pt x="85" y="1320"/>
                    <a:pt x="209" y="549"/>
                  </a:cubicBezTo>
                  <a:cubicBezTo>
                    <a:pt x="225" y="455"/>
                    <a:pt x="281" y="193"/>
                    <a:pt x="444" y="79"/>
                  </a:cubicBezTo>
                  <a:cubicBezTo>
                    <a:pt x="399" y="29"/>
                    <a:pt x="376"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a:off x="5223862" y="2428500"/>
              <a:ext cx="272845" cy="56819"/>
            </a:xfrm>
            <a:custGeom>
              <a:avLst/>
              <a:gdLst/>
              <a:ahLst/>
              <a:cxnLst/>
              <a:rect l="l" t="t" r="r" b="b"/>
              <a:pathLst>
                <a:path w="2838" h="591" extrusionOk="0">
                  <a:moveTo>
                    <a:pt x="149" y="1"/>
                  </a:moveTo>
                  <a:cubicBezTo>
                    <a:pt x="139" y="1"/>
                    <a:pt x="129" y="1"/>
                    <a:pt x="119" y="1"/>
                  </a:cubicBezTo>
                  <a:lnTo>
                    <a:pt x="1" y="138"/>
                  </a:lnTo>
                  <a:cubicBezTo>
                    <a:pt x="52" y="135"/>
                    <a:pt x="103" y="133"/>
                    <a:pt x="154" y="133"/>
                  </a:cubicBezTo>
                  <a:cubicBezTo>
                    <a:pt x="631" y="133"/>
                    <a:pt x="1110" y="284"/>
                    <a:pt x="1487" y="576"/>
                  </a:cubicBezTo>
                  <a:cubicBezTo>
                    <a:pt x="1500" y="585"/>
                    <a:pt x="1515" y="590"/>
                    <a:pt x="1530" y="590"/>
                  </a:cubicBezTo>
                  <a:cubicBezTo>
                    <a:pt x="1546" y="590"/>
                    <a:pt x="1561" y="584"/>
                    <a:pt x="1573" y="573"/>
                  </a:cubicBezTo>
                  <a:cubicBezTo>
                    <a:pt x="1762" y="390"/>
                    <a:pt x="2021" y="293"/>
                    <a:pt x="2280" y="293"/>
                  </a:cubicBezTo>
                  <a:cubicBezTo>
                    <a:pt x="2428" y="293"/>
                    <a:pt x="2576" y="325"/>
                    <a:pt x="2710" y="390"/>
                  </a:cubicBezTo>
                  <a:cubicBezTo>
                    <a:pt x="2719" y="393"/>
                    <a:pt x="2727" y="396"/>
                    <a:pt x="2733" y="399"/>
                  </a:cubicBezTo>
                  <a:cubicBezTo>
                    <a:pt x="2742" y="405"/>
                    <a:pt x="2753" y="408"/>
                    <a:pt x="2764" y="408"/>
                  </a:cubicBezTo>
                  <a:cubicBezTo>
                    <a:pt x="2773" y="408"/>
                    <a:pt x="2781" y="406"/>
                    <a:pt x="2788" y="403"/>
                  </a:cubicBezTo>
                  <a:cubicBezTo>
                    <a:pt x="2801" y="396"/>
                    <a:pt x="2814" y="387"/>
                    <a:pt x="2821" y="370"/>
                  </a:cubicBezTo>
                  <a:cubicBezTo>
                    <a:pt x="2837" y="337"/>
                    <a:pt x="2825" y="298"/>
                    <a:pt x="2792" y="282"/>
                  </a:cubicBezTo>
                  <a:cubicBezTo>
                    <a:pt x="2775" y="272"/>
                    <a:pt x="2756" y="266"/>
                    <a:pt x="2736" y="259"/>
                  </a:cubicBezTo>
                  <a:cubicBezTo>
                    <a:pt x="2593" y="194"/>
                    <a:pt x="2437" y="162"/>
                    <a:pt x="2281" y="162"/>
                  </a:cubicBezTo>
                  <a:cubicBezTo>
                    <a:pt x="2092" y="162"/>
                    <a:pt x="1903" y="209"/>
                    <a:pt x="1736" y="298"/>
                  </a:cubicBezTo>
                  <a:cubicBezTo>
                    <a:pt x="1694" y="318"/>
                    <a:pt x="1654" y="340"/>
                    <a:pt x="1618" y="367"/>
                  </a:cubicBezTo>
                  <a:cubicBezTo>
                    <a:pt x="1585" y="390"/>
                    <a:pt x="1553" y="413"/>
                    <a:pt x="1523" y="439"/>
                  </a:cubicBezTo>
                  <a:cubicBezTo>
                    <a:pt x="1130" y="150"/>
                    <a:pt x="635"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a:off x="5335769" y="2311978"/>
              <a:ext cx="147094" cy="154497"/>
            </a:xfrm>
            <a:custGeom>
              <a:avLst/>
              <a:gdLst/>
              <a:ahLst/>
              <a:cxnLst/>
              <a:rect l="l" t="t" r="r" b="b"/>
              <a:pathLst>
                <a:path w="1530" h="1607" extrusionOk="0">
                  <a:moveTo>
                    <a:pt x="710" y="1"/>
                  </a:moveTo>
                  <a:cubicBezTo>
                    <a:pt x="624" y="1"/>
                    <a:pt x="542" y="30"/>
                    <a:pt x="493" y="105"/>
                  </a:cubicBezTo>
                  <a:cubicBezTo>
                    <a:pt x="448" y="180"/>
                    <a:pt x="448" y="275"/>
                    <a:pt x="493" y="396"/>
                  </a:cubicBezTo>
                  <a:cubicBezTo>
                    <a:pt x="539" y="520"/>
                    <a:pt x="608" y="638"/>
                    <a:pt x="693" y="739"/>
                  </a:cubicBezTo>
                  <a:cubicBezTo>
                    <a:pt x="608" y="713"/>
                    <a:pt x="519" y="687"/>
                    <a:pt x="435" y="670"/>
                  </a:cubicBezTo>
                  <a:cubicBezTo>
                    <a:pt x="386" y="660"/>
                    <a:pt x="341" y="655"/>
                    <a:pt x="299" y="655"/>
                  </a:cubicBezTo>
                  <a:cubicBezTo>
                    <a:pt x="176" y="655"/>
                    <a:pt x="86" y="698"/>
                    <a:pt x="39" y="781"/>
                  </a:cubicBezTo>
                  <a:cubicBezTo>
                    <a:pt x="0" y="854"/>
                    <a:pt x="0" y="938"/>
                    <a:pt x="36" y="1050"/>
                  </a:cubicBezTo>
                  <a:cubicBezTo>
                    <a:pt x="115" y="1275"/>
                    <a:pt x="278" y="1474"/>
                    <a:pt x="484" y="1599"/>
                  </a:cubicBezTo>
                  <a:cubicBezTo>
                    <a:pt x="493" y="1604"/>
                    <a:pt x="502" y="1606"/>
                    <a:pt x="513" y="1606"/>
                  </a:cubicBezTo>
                  <a:cubicBezTo>
                    <a:pt x="521" y="1606"/>
                    <a:pt x="530" y="1605"/>
                    <a:pt x="539" y="1602"/>
                  </a:cubicBezTo>
                  <a:cubicBezTo>
                    <a:pt x="552" y="1599"/>
                    <a:pt x="566" y="1589"/>
                    <a:pt x="572" y="1576"/>
                  </a:cubicBezTo>
                  <a:cubicBezTo>
                    <a:pt x="591" y="1543"/>
                    <a:pt x="582" y="1504"/>
                    <a:pt x="549" y="1484"/>
                  </a:cubicBezTo>
                  <a:cubicBezTo>
                    <a:pt x="370" y="1380"/>
                    <a:pt x="229" y="1207"/>
                    <a:pt x="160" y="1007"/>
                  </a:cubicBezTo>
                  <a:cubicBezTo>
                    <a:pt x="134" y="935"/>
                    <a:pt x="134" y="883"/>
                    <a:pt x="154" y="847"/>
                  </a:cubicBezTo>
                  <a:cubicBezTo>
                    <a:pt x="180" y="799"/>
                    <a:pt x="243" y="786"/>
                    <a:pt x="303" y="786"/>
                  </a:cubicBezTo>
                  <a:cubicBezTo>
                    <a:pt x="345" y="786"/>
                    <a:pt x="386" y="792"/>
                    <a:pt x="412" y="798"/>
                  </a:cubicBezTo>
                  <a:cubicBezTo>
                    <a:pt x="608" y="837"/>
                    <a:pt x="827" y="929"/>
                    <a:pt x="974" y="997"/>
                  </a:cubicBezTo>
                  <a:cubicBezTo>
                    <a:pt x="983" y="1001"/>
                    <a:pt x="992" y="1002"/>
                    <a:pt x="1000" y="1002"/>
                  </a:cubicBezTo>
                  <a:cubicBezTo>
                    <a:pt x="1024" y="1002"/>
                    <a:pt x="1047" y="989"/>
                    <a:pt x="1059" y="968"/>
                  </a:cubicBezTo>
                  <a:cubicBezTo>
                    <a:pt x="1075" y="938"/>
                    <a:pt x="1065" y="902"/>
                    <a:pt x="1039" y="883"/>
                  </a:cubicBezTo>
                  <a:cubicBezTo>
                    <a:pt x="846" y="756"/>
                    <a:pt x="696" y="566"/>
                    <a:pt x="614" y="350"/>
                  </a:cubicBezTo>
                  <a:cubicBezTo>
                    <a:pt x="585" y="272"/>
                    <a:pt x="582" y="213"/>
                    <a:pt x="605" y="177"/>
                  </a:cubicBezTo>
                  <a:cubicBezTo>
                    <a:pt x="626" y="144"/>
                    <a:pt x="667" y="133"/>
                    <a:pt x="712" y="133"/>
                  </a:cubicBezTo>
                  <a:cubicBezTo>
                    <a:pt x="761" y="133"/>
                    <a:pt x="815" y="147"/>
                    <a:pt x="853" y="160"/>
                  </a:cubicBezTo>
                  <a:cubicBezTo>
                    <a:pt x="1065" y="243"/>
                    <a:pt x="1258" y="380"/>
                    <a:pt x="1406" y="552"/>
                  </a:cubicBezTo>
                  <a:cubicBezTo>
                    <a:pt x="1418" y="567"/>
                    <a:pt x="1437" y="575"/>
                    <a:pt x="1455" y="575"/>
                  </a:cubicBezTo>
                  <a:cubicBezTo>
                    <a:pt x="1470" y="575"/>
                    <a:pt x="1485" y="570"/>
                    <a:pt x="1497" y="559"/>
                  </a:cubicBezTo>
                  <a:cubicBezTo>
                    <a:pt x="1526" y="537"/>
                    <a:pt x="1530" y="494"/>
                    <a:pt x="1507" y="468"/>
                  </a:cubicBezTo>
                  <a:cubicBezTo>
                    <a:pt x="1343" y="278"/>
                    <a:pt x="1134" y="128"/>
                    <a:pt x="899" y="39"/>
                  </a:cubicBezTo>
                  <a:cubicBezTo>
                    <a:pt x="840" y="16"/>
                    <a:pt x="774"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a:off x="5669663" y="2620491"/>
              <a:ext cx="85276" cy="86814"/>
            </a:xfrm>
            <a:custGeom>
              <a:avLst/>
              <a:gdLst/>
              <a:ahLst/>
              <a:cxnLst/>
              <a:rect l="l" t="t" r="r" b="b"/>
              <a:pathLst>
                <a:path w="887" h="903" extrusionOk="0">
                  <a:moveTo>
                    <a:pt x="583" y="1"/>
                  </a:moveTo>
                  <a:cubicBezTo>
                    <a:pt x="468" y="275"/>
                    <a:pt x="259" y="508"/>
                    <a:pt x="1" y="654"/>
                  </a:cubicBezTo>
                  <a:cubicBezTo>
                    <a:pt x="305" y="749"/>
                    <a:pt x="583" y="808"/>
                    <a:pt x="887" y="903"/>
                  </a:cubicBezTo>
                  <a:cubicBezTo>
                    <a:pt x="792" y="631"/>
                    <a:pt x="674" y="272"/>
                    <a:pt x="5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a:off x="5724367" y="2671157"/>
              <a:ext cx="800365" cy="569053"/>
            </a:xfrm>
            <a:custGeom>
              <a:avLst/>
              <a:gdLst/>
              <a:ahLst/>
              <a:cxnLst/>
              <a:rect l="l" t="t" r="r" b="b"/>
              <a:pathLst>
                <a:path w="8325" h="5919" extrusionOk="0">
                  <a:moveTo>
                    <a:pt x="102" y="0"/>
                  </a:moveTo>
                  <a:lnTo>
                    <a:pt x="1" y="95"/>
                  </a:lnTo>
                  <a:cubicBezTo>
                    <a:pt x="838" y="984"/>
                    <a:pt x="2253" y="2150"/>
                    <a:pt x="3880" y="3291"/>
                  </a:cubicBezTo>
                  <a:cubicBezTo>
                    <a:pt x="5475" y="4409"/>
                    <a:pt x="7073" y="5366"/>
                    <a:pt x="8266" y="5919"/>
                  </a:cubicBezTo>
                  <a:lnTo>
                    <a:pt x="8325" y="5791"/>
                  </a:lnTo>
                  <a:cubicBezTo>
                    <a:pt x="5799" y="4625"/>
                    <a:pt x="1802" y="1810"/>
                    <a:pt x="10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a:off x="6403019" y="2529062"/>
              <a:ext cx="66433" cy="54223"/>
            </a:xfrm>
            <a:custGeom>
              <a:avLst/>
              <a:gdLst/>
              <a:ahLst/>
              <a:cxnLst/>
              <a:rect l="l" t="t" r="r" b="b"/>
              <a:pathLst>
                <a:path w="691" h="564" extrusionOk="0">
                  <a:moveTo>
                    <a:pt x="671" y="0"/>
                  </a:moveTo>
                  <a:cubicBezTo>
                    <a:pt x="497" y="197"/>
                    <a:pt x="289" y="357"/>
                    <a:pt x="57" y="475"/>
                  </a:cubicBezTo>
                  <a:cubicBezTo>
                    <a:pt x="46" y="484"/>
                    <a:pt x="34" y="487"/>
                    <a:pt x="20" y="495"/>
                  </a:cubicBezTo>
                  <a:cubicBezTo>
                    <a:pt x="11" y="501"/>
                    <a:pt x="4" y="514"/>
                    <a:pt x="1" y="527"/>
                  </a:cubicBezTo>
                  <a:cubicBezTo>
                    <a:pt x="1" y="530"/>
                    <a:pt x="4" y="537"/>
                    <a:pt x="4" y="543"/>
                  </a:cubicBezTo>
                  <a:cubicBezTo>
                    <a:pt x="13" y="555"/>
                    <a:pt x="26" y="563"/>
                    <a:pt x="40" y="563"/>
                  </a:cubicBezTo>
                  <a:cubicBezTo>
                    <a:pt x="42" y="563"/>
                    <a:pt x="44" y="563"/>
                    <a:pt x="46" y="563"/>
                  </a:cubicBezTo>
                  <a:cubicBezTo>
                    <a:pt x="50" y="563"/>
                    <a:pt x="50" y="563"/>
                    <a:pt x="53" y="560"/>
                  </a:cubicBezTo>
                  <a:cubicBezTo>
                    <a:pt x="295" y="442"/>
                    <a:pt x="511" y="282"/>
                    <a:pt x="690" y="86"/>
                  </a:cubicBezTo>
                  <a:cubicBezTo>
                    <a:pt x="687" y="59"/>
                    <a:pt x="678" y="30"/>
                    <a:pt x="671" y="0"/>
                  </a:cubicBezTo>
                  <a:close/>
                </a:path>
              </a:pathLst>
            </a:custGeom>
            <a:solidFill>
              <a:srgbClr val="FB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a:off x="6303706" y="2526562"/>
              <a:ext cx="91621" cy="113734"/>
            </a:xfrm>
            <a:custGeom>
              <a:avLst/>
              <a:gdLst/>
              <a:ahLst/>
              <a:cxnLst/>
              <a:rect l="l" t="t" r="r" b="b"/>
              <a:pathLst>
                <a:path w="953" h="1183" extrusionOk="0">
                  <a:moveTo>
                    <a:pt x="37" y="1"/>
                  </a:moveTo>
                  <a:cubicBezTo>
                    <a:pt x="24" y="26"/>
                    <a:pt x="14" y="50"/>
                    <a:pt x="1" y="76"/>
                  </a:cubicBezTo>
                  <a:cubicBezTo>
                    <a:pt x="256" y="474"/>
                    <a:pt x="550" y="841"/>
                    <a:pt x="887" y="1174"/>
                  </a:cubicBezTo>
                  <a:cubicBezTo>
                    <a:pt x="890" y="1174"/>
                    <a:pt x="890" y="1177"/>
                    <a:pt x="893" y="1177"/>
                  </a:cubicBezTo>
                  <a:cubicBezTo>
                    <a:pt x="899" y="1181"/>
                    <a:pt x="905" y="1183"/>
                    <a:pt x="911" y="1183"/>
                  </a:cubicBezTo>
                  <a:cubicBezTo>
                    <a:pt x="921" y="1183"/>
                    <a:pt x="931" y="1178"/>
                    <a:pt x="939" y="1171"/>
                  </a:cubicBezTo>
                  <a:cubicBezTo>
                    <a:pt x="952" y="1157"/>
                    <a:pt x="952" y="1135"/>
                    <a:pt x="936" y="1121"/>
                  </a:cubicBezTo>
                  <a:cubicBezTo>
                    <a:pt x="929" y="1112"/>
                    <a:pt x="919" y="1105"/>
                    <a:pt x="910" y="1095"/>
                  </a:cubicBezTo>
                  <a:cubicBezTo>
                    <a:pt x="580" y="765"/>
                    <a:pt x="289" y="396"/>
                    <a:pt x="37" y="1"/>
                  </a:cubicBezTo>
                  <a:close/>
                </a:path>
              </a:pathLst>
            </a:custGeom>
            <a:solidFill>
              <a:srgbClr val="FB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a:off x="6359948" y="2682694"/>
              <a:ext cx="98159" cy="66625"/>
            </a:xfrm>
            <a:custGeom>
              <a:avLst/>
              <a:gdLst/>
              <a:ahLst/>
              <a:cxnLst/>
              <a:rect l="l" t="t" r="r" b="b"/>
              <a:pathLst>
                <a:path w="1021" h="693" extrusionOk="0">
                  <a:moveTo>
                    <a:pt x="1021" y="1"/>
                  </a:moveTo>
                  <a:lnTo>
                    <a:pt x="1021" y="1"/>
                  </a:lnTo>
                  <a:cubicBezTo>
                    <a:pt x="763" y="262"/>
                    <a:pt x="449" y="465"/>
                    <a:pt x="102" y="592"/>
                  </a:cubicBezTo>
                  <a:cubicBezTo>
                    <a:pt x="76" y="603"/>
                    <a:pt x="50" y="612"/>
                    <a:pt x="24" y="622"/>
                  </a:cubicBezTo>
                  <a:cubicBezTo>
                    <a:pt x="21" y="622"/>
                    <a:pt x="14" y="625"/>
                    <a:pt x="11" y="628"/>
                  </a:cubicBezTo>
                  <a:cubicBezTo>
                    <a:pt x="8" y="635"/>
                    <a:pt x="1" y="645"/>
                    <a:pt x="1" y="654"/>
                  </a:cubicBezTo>
                  <a:lnTo>
                    <a:pt x="1" y="657"/>
                  </a:lnTo>
                  <a:lnTo>
                    <a:pt x="1" y="661"/>
                  </a:lnTo>
                  <a:cubicBezTo>
                    <a:pt x="1" y="664"/>
                    <a:pt x="1" y="664"/>
                    <a:pt x="4" y="668"/>
                  </a:cubicBezTo>
                  <a:cubicBezTo>
                    <a:pt x="7" y="683"/>
                    <a:pt x="20" y="692"/>
                    <a:pt x="35" y="692"/>
                  </a:cubicBezTo>
                  <a:cubicBezTo>
                    <a:pt x="39" y="692"/>
                    <a:pt x="43" y="692"/>
                    <a:pt x="47" y="690"/>
                  </a:cubicBezTo>
                  <a:cubicBezTo>
                    <a:pt x="57" y="687"/>
                    <a:pt x="63" y="684"/>
                    <a:pt x="73" y="681"/>
                  </a:cubicBezTo>
                  <a:cubicBezTo>
                    <a:pt x="400" y="570"/>
                    <a:pt x="707" y="387"/>
                    <a:pt x="965" y="155"/>
                  </a:cubicBezTo>
                  <a:cubicBezTo>
                    <a:pt x="985" y="102"/>
                    <a:pt x="1004" y="53"/>
                    <a:pt x="1021" y="1"/>
                  </a:cubicBezTo>
                  <a:close/>
                </a:path>
              </a:pathLst>
            </a:custGeom>
            <a:solidFill>
              <a:srgbClr val="FB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a:off x="6262655" y="2711055"/>
              <a:ext cx="83065" cy="97005"/>
            </a:xfrm>
            <a:custGeom>
              <a:avLst/>
              <a:gdLst/>
              <a:ahLst/>
              <a:cxnLst/>
              <a:rect l="l" t="t" r="r" b="b"/>
              <a:pathLst>
                <a:path w="864" h="1009" extrusionOk="0">
                  <a:moveTo>
                    <a:pt x="7" y="0"/>
                  </a:moveTo>
                  <a:cubicBezTo>
                    <a:pt x="7" y="42"/>
                    <a:pt x="3" y="82"/>
                    <a:pt x="0" y="121"/>
                  </a:cubicBezTo>
                  <a:lnTo>
                    <a:pt x="0" y="124"/>
                  </a:lnTo>
                  <a:cubicBezTo>
                    <a:pt x="219" y="445"/>
                    <a:pt x="480" y="735"/>
                    <a:pt x="781" y="987"/>
                  </a:cubicBezTo>
                  <a:cubicBezTo>
                    <a:pt x="788" y="990"/>
                    <a:pt x="794" y="997"/>
                    <a:pt x="800" y="1000"/>
                  </a:cubicBezTo>
                  <a:cubicBezTo>
                    <a:pt x="806" y="1006"/>
                    <a:pt x="814" y="1008"/>
                    <a:pt x="822" y="1008"/>
                  </a:cubicBezTo>
                  <a:cubicBezTo>
                    <a:pt x="833" y="1008"/>
                    <a:pt x="844" y="1004"/>
                    <a:pt x="850" y="997"/>
                  </a:cubicBezTo>
                  <a:cubicBezTo>
                    <a:pt x="863" y="981"/>
                    <a:pt x="859" y="958"/>
                    <a:pt x="847" y="944"/>
                  </a:cubicBezTo>
                  <a:cubicBezTo>
                    <a:pt x="833" y="935"/>
                    <a:pt x="824" y="925"/>
                    <a:pt x="811" y="915"/>
                  </a:cubicBezTo>
                  <a:cubicBezTo>
                    <a:pt x="497" y="653"/>
                    <a:pt x="229" y="343"/>
                    <a:pt x="7" y="0"/>
                  </a:cubicBezTo>
                  <a:close/>
                </a:path>
              </a:pathLst>
            </a:custGeom>
            <a:solidFill>
              <a:srgbClr val="FB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a:off x="5665625" y="2898720"/>
              <a:ext cx="430226" cy="177474"/>
            </a:xfrm>
            <a:custGeom>
              <a:avLst/>
              <a:gdLst/>
              <a:ahLst/>
              <a:cxnLst/>
              <a:rect l="l" t="t" r="r" b="b"/>
              <a:pathLst>
                <a:path w="4475" h="1846" extrusionOk="0">
                  <a:moveTo>
                    <a:pt x="1586" y="0"/>
                  </a:moveTo>
                  <a:cubicBezTo>
                    <a:pt x="1486" y="0"/>
                    <a:pt x="1385" y="3"/>
                    <a:pt x="1285" y="9"/>
                  </a:cubicBezTo>
                  <a:cubicBezTo>
                    <a:pt x="1158" y="15"/>
                    <a:pt x="1030" y="25"/>
                    <a:pt x="906" y="48"/>
                  </a:cubicBezTo>
                  <a:cubicBezTo>
                    <a:pt x="880" y="51"/>
                    <a:pt x="853" y="58"/>
                    <a:pt x="827" y="62"/>
                  </a:cubicBezTo>
                  <a:cubicBezTo>
                    <a:pt x="677" y="97"/>
                    <a:pt x="530" y="149"/>
                    <a:pt x="396" y="231"/>
                  </a:cubicBezTo>
                  <a:cubicBezTo>
                    <a:pt x="177" y="371"/>
                    <a:pt x="7" y="617"/>
                    <a:pt x="1" y="875"/>
                  </a:cubicBezTo>
                  <a:cubicBezTo>
                    <a:pt x="1" y="898"/>
                    <a:pt x="1" y="920"/>
                    <a:pt x="4" y="944"/>
                  </a:cubicBezTo>
                  <a:cubicBezTo>
                    <a:pt x="4" y="964"/>
                    <a:pt x="7" y="989"/>
                    <a:pt x="10" y="1012"/>
                  </a:cubicBezTo>
                  <a:cubicBezTo>
                    <a:pt x="63" y="1247"/>
                    <a:pt x="252" y="1427"/>
                    <a:pt x="465" y="1552"/>
                  </a:cubicBezTo>
                  <a:cubicBezTo>
                    <a:pt x="488" y="1564"/>
                    <a:pt x="510" y="1578"/>
                    <a:pt x="536" y="1587"/>
                  </a:cubicBezTo>
                  <a:cubicBezTo>
                    <a:pt x="539" y="1594"/>
                    <a:pt x="550" y="1597"/>
                    <a:pt x="556" y="1600"/>
                  </a:cubicBezTo>
                  <a:cubicBezTo>
                    <a:pt x="898" y="1773"/>
                    <a:pt x="1277" y="1845"/>
                    <a:pt x="1662" y="1845"/>
                  </a:cubicBezTo>
                  <a:cubicBezTo>
                    <a:pt x="1744" y="1845"/>
                    <a:pt x="1827" y="1842"/>
                    <a:pt x="1909" y="1836"/>
                  </a:cubicBezTo>
                  <a:cubicBezTo>
                    <a:pt x="1958" y="1833"/>
                    <a:pt x="2007" y="1829"/>
                    <a:pt x="2060" y="1822"/>
                  </a:cubicBezTo>
                  <a:cubicBezTo>
                    <a:pt x="2249" y="1800"/>
                    <a:pt x="2432" y="1760"/>
                    <a:pt x="2612" y="1712"/>
                  </a:cubicBezTo>
                  <a:cubicBezTo>
                    <a:pt x="2951" y="1614"/>
                    <a:pt x="3275" y="1480"/>
                    <a:pt x="3589" y="1323"/>
                  </a:cubicBezTo>
                  <a:cubicBezTo>
                    <a:pt x="3690" y="1273"/>
                    <a:pt x="4164" y="1022"/>
                    <a:pt x="4373" y="888"/>
                  </a:cubicBezTo>
                  <a:cubicBezTo>
                    <a:pt x="4435" y="849"/>
                    <a:pt x="4475" y="819"/>
                    <a:pt x="4475" y="810"/>
                  </a:cubicBezTo>
                  <a:cubicBezTo>
                    <a:pt x="4475" y="807"/>
                    <a:pt x="4468" y="800"/>
                    <a:pt x="4458" y="796"/>
                  </a:cubicBezTo>
                  <a:cubicBezTo>
                    <a:pt x="4351" y="715"/>
                    <a:pt x="3667" y="395"/>
                    <a:pt x="3544" y="349"/>
                  </a:cubicBezTo>
                  <a:cubicBezTo>
                    <a:pt x="3285" y="258"/>
                    <a:pt x="3024" y="182"/>
                    <a:pt x="2755" y="127"/>
                  </a:cubicBezTo>
                  <a:lnTo>
                    <a:pt x="2752" y="123"/>
                  </a:lnTo>
                  <a:cubicBezTo>
                    <a:pt x="2716" y="116"/>
                    <a:pt x="2684" y="110"/>
                    <a:pt x="2645" y="104"/>
                  </a:cubicBezTo>
                  <a:cubicBezTo>
                    <a:pt x="2589" y="91"/>
                    <a:pt x="2533" y="81"/>
                    <a:pt x="2478" y="74"/>
                  </a:cubicBezTo>
                  <a:cubicBezTo>
                    <a:pt x="2182" y="25"/>
                    <a:pt x="1885" y="0"/>
                    <a:pt x="15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a:off x="5665625" y="2975248"/>
              <a:ext cx="430226" cy="36437"/>
            </a:xfrm>
            <a:custGeom>
              <a:avLst/>
              <a:gdLst/>
              <a:ahLst/>
              <a:cxnLst/>
              <a:rect l="l" t="t" r="r" b="b"/>
              <a:pathLst>
                <a:path w="4475" h="379" extrusionOk="0">
                  <a:moveTo>
                    <a:pt x="4458" y="0"/>
                  </a:moveTo>
                  <a:cubicBezTo>
                    <a:pt x="4089" y="98"/>
                    <a:pt x="3716" y="174"/>
                    <a:pt x="3340" y="222"/>
                  </a:cubicBezTo>
                  <a:cubicBezTo>
                    <a:pt x="3318" y="226"/>
                    <a:pt x="3295" y="233"/>
                    <a:pt x="3272" y="233"/>
                  </a:cubicBezTo>
                  <a:cubicBezTo>
                    <a:pt x="3093" y="255"/>
                    <a:pt x="2912" y="275"/>
                    <a:pt x="2733" y="288"/>
                  </a:cubicBezTo>
                  <a:lnTo>
                    <a:pt x="2733" y="285"/>
                  </a:lnTo>
                  <a:cubicBezTo>
                    <a:pt x="2723" y="288"/>
                    <a:pt x="2713" y="288"/>
                    <a:pt x="2704" y="288"/>
                  </a:cubicBezTo>
                  <a:cubicBezTo>
                    <a:pt x="2500" y="304"/>
                    <a:pt x="2297" y="311"/>
                    <a:pt x="2095" y="311"/>
                  </a:cubicBezTo>
                  <a:cubicBezTo>
                    <a:pt x="1956" y="311"/>
                    <a:pt x="1817" y="308"/>
                    <a:pt x="1677" y="301"/>
                  </a:cubicBezTo>
                  <a:cubicBezTo>
                    <a:pt x="1651" y="301"/>
                    <a:pt x="1625" y="301"/>
                    <a:pt x="1598" y="298"/>
                  </a:cubicBezTo>
                  <a:cubicBezTo>
                    <a:pt x="1063" y="272"/>
                    <a:pt x="527" y="200"/>
                    <a:pt x="1" y="79"/>
                  </a:cubicBezTo>
                  <a:lnTo>
                    <a:pt x="1" y="79"/>
                  </a:lnTo>
                  <a:cubicBezTo>
                    <a:pt x="1" y="102"/>
                    <a:pt x="1" y="124"/>
                    <a:pt x="4" y="148"/>
                  </a:cubicBezTo>
                  <a:cubicBezTo>
                    <a:pt x="343" y="222"/>
                    <a:pt x="687" y="281"/>
                    <a:pt x="1030" y="320"/>
                  </a:cubicBezTo>
                  <a:cubicBezTo>
                    <a:pt x="1056" y="324"/>
                    <a:pt x="1082" y="328"/>
                    <a:pt x="1108" y="331"/>
                  </a:cubicBezTo>
                  <a:cubicBezTo>
                    <a:pt x="1423" y="363"/>
                    <a:pt x="1738" y="379"/>
                    <a:pt x="2054" y="379"/>
                  </a:cubicBezTo>
                  <a:cubicBezTo>
                    <a:pt x="2253" y="379"/>
                    <a:pt x="2452" y="372"/>
                    <a:pt x="2651" y="360"/>
                  </a:cubicBezTo>
                  <a:cubicBezTo>
                    <a:pt x="2681" y="360"/>
                    <a:pt x="2707" y="357"/>
                    <a:pt x="2736" y="353"/>
                  </a:cubicBezTo>
                  <a:cubicBezTo>
                    <a:pt x="3285" y="314"/>
                    <a:pt x="3834" y="229"/>
                    <a:pt x="4373" y="92"/>
                  </a:cubicBezTo>
                  <a:cubicBezTo>
                    <a:pt x="4435" y="53"/>
                    <a:pt x="4475" y="23"/>
                    <a:pt x="4475" y="14"/>
                  </a:cubicBezTo>
                  <a:cubicBezTo>
                    <a:pt x="4475" y="11"/>
                    <a:pt x="4468" y="4"/>
                    <a:pt x="4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a:off x="5710234" y="3002167"/>
              <a:ext cx="62972" cy="49224"/>
            </a:xfrm>
            <a:custGeom>
              <a:avLst/>
              <a:gdLst/>
              <a:ahLst/>
              <a:cxnLst/>
              <a:rect l="l" t="t" r="r" b="b"/>
              <a:pathLst>
                <a:path w="655" h="512" extrusionOk="0">
                  <a:moveTo>
                    <a:pt x="614" y="0"/>
                  </a:moveTo>
                  <a:cubicBezTo>
                    <a:pt x="606" y="0"/>
                    <a:pt x="597" y="4"/>
                    <a:pt x="592" y="11"/>
                  </a:cubicBezTo>
                  <a:cubicBezTo>
                    <a:pt x="582" y="21"/>
                    <a:pt x="576" y="31"/>
                    <a:pt x="566" y="40"/>
                  </a:cubicBezTo>
                  <a:cubicBezTo>
                    <a:pt x="406" y="217"/>
                    <a:pt x="213" y="368"/>
                    <a:pt x="1" y="476"/>
                  </a:cubicBezTo>
                  <a:cubicBezTo>
                    <a:pt x="24" y="488"/>
                    <a:pt x="46" y="502"/>
                    <a:pt x="72" y="511"/>
                  </a:cubicBezTo>
                  <a:cubicBezTo>
                    <a:pt x="288" y="397"/>
                    <a:pt x="481" y="244"/>
                    <a:pt x="641" y="54"/>
                  </a:cubicBezTo>
                  <a:cubicBezTo>
                    <a:pt x="644" y="54"/>
                    <a:pt x="644" y="51"/>
                    <a:pt x="644" y="51"/>
                  </a:cubicBezTo>
                  <a:cubicBezTo>
                    <a:pt x="654" y="37"/>
                    <a:pt x="648" y="18"/>
                    <a:pt x="638" y="8"/>
                  </a:cubicBezTo>
                  <a:cubicBezTo>
                    <a:pt x="635" y="5"/>
                    <a:pt x="628" y="1"/>
                    <a:pt x="621" y="1"/>
                  </a:cubicBezTo>
                  <a:cubicBezTo>
                    <a:pt x="619" y="0"/>
                    <a:pt x="617" y="0"/>
                    <a:pt x="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a:off x="5745133" y="2903335"/>
              <a:ext cx="82392" cy="105081"/>
            </a:xfrm>
            <a:custGeom>
              <a:avLst/>
              <a:gdLst/>
              <a:ahLst/>
              <a:cxnLst/>
              <a:rect l="l" t="t" r="r" b="b"/>
              <a:pathLst>
                <a:path w="857" h="1093" extrusionOk="0">
                  <a:moveTo>
                    <a:pt x="79" y="0"/>
                  </a:moveTo>
                  <a:cubicBezTo>
                    <a:pt x="53" y="3"/>
                    <a:pt x="26" y="10"/>
                    <a:pt x="0" y="14"/>
                  </a:cubicBezTo>
                  <a:cubicBezTo>
                    <a:pt x="298" y="330"/>
                    <a:pt x="556" y="676"/>
                    <a:pt x="771" y="1046"/>
                  </a:cubicBezTo>
                  <a:cubicBezTo>
                    <a:pt x="778" y="1056"/>
                    <a:pt x="785" y="1065"/>
                    <a:pt x="791" y="1076"/>
                  </a:cubicBezTo>
                  <a:cubicBezTo>
                    <a:pt x="796" y="1087"/>
                    <a:pt x="807" y="1093"/>
                    <a:pt x="819" y="1093"/>
                  </a:cubicBezTo>
                  <a:cubicBezTo>
                    <a:pt x="824" y="1093"/>
                    <a:pt x="830" y="1091"/>
                    <a:pt x="834" y="1088"/>
                  </a:cubicBezTo>
                  <a:cubicBezTo>
                    <a:pt x="847" y="1079"/>
                    <a:pt x="857" y="1062"/>
                    <a:pt x="850" y="1049"/>
                  </a:cubicBezTo>
                  <a:cubicBezTo>
                    <a:pt x="850" y="1046"/>
                    <a:pt x="847" y="1046"/>
                    <a:pt x="847" y="1043"/>
                  </a:cubicBezTo>
                  <a:cubicBezTo>
                    <a:pt x="631" y="667"/>
                    <a:pt x="373" y="317"/>
                    <a:pt x="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a:off x="5849060" y="3002455"/>
              <a:ext cx="81911" cy="72778"/>
            </a:xfrm>
            <a:custGeom>
              <a:avLst/>
              <a:gdLst/>
              <a:ahLst/>
              <a:cxnLst/>
              <a:rect l="l" t="t" r="r" b="b"/>
              <a:pathLst>
                <a:path w="852" h="757" extrusionOk="0">
                  <a:moveTo>
                    <a:pt x="813" y="1"/>
                  </a:moveTo>
                  <a:cubicBezTo>
                    <a:pt x="806" y="1"/>
                    <a:pt x="800" y="3"/>
                    <a:pt x="796" y="5"/>
                  </a:cubicBezTo>
                  <a:cubicBezTo>
                    <a:pt x="792" y="8"/>
                    <a:pt x="788" y="12"/>
                    <a:pt x="785" y="15"/>
                  </a:cubicBezTo>
                  <a:cubicBezTo>
                    <a:pt x="773" y="37"/>
                    <a:pt x="759" y="57"/>
                    <a:pt x="743" y="77"/>
                  </a:cubicBezTo>
                  <a:cubicBezTo>
                    <a:pt x="550" y="355"/>
                    <a:pt x="295" y="587"/>
                    <a:pt x="1" y="757"/>
                  </a:cubicBezTo>
                  <a:cubicBezTo>
                    <a:pt x="50" y="754"/>
                    <a:pt x="99" y="750"/>
                    <a:pt x="152" y="743"/>
                  </a:cubicBezTo>
                  <a:cubicBezTo>
                    <a:pt x="420" y="567"/>
                    <a:pt x="651" y="339"/>
                    <a:pt x="828" y="70"/>
                  </a:cubicBezTo>
                  <a:cubicBezTo>
                    <a:pt x="832" y="64"/>
                    <a:pt x="838" y="57"/>
                    <a:pt x="841" y="51"/>
                  </a:cubicBezTo>
                  <a:cubicBezTo>
                    <a:pt x="851" y="34"/>
                    <a:pt x="847" y="15"/>
                    <a:pt x="832" y="5"/>
                  </a:cubicBezTo>
                  <a:lnTo>
                    <a:pt x="825" y="5"/>
                  </a:lnTo>
                  <a:cubicBezTo>
                    <a:pt x="825" y="5"/>
                    <a:pt x="828" y="2"/>
                    <a:pt x="825" y="2"/>
                  </a:cubicBezTo>
                  <a:lnTo>
                    <a:pt x="821" y="2"/>
                  </a:lnTo>
                  <a:cubicBezTo>
                    <a:pt x="819" y="1"/>
                    <a:pt x="816" y="1"/>
                    <a:pt x="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8"/>
            <p:cNvSpPr/>
            <p:nvPr/>
          </p:nvSpPr>
          <p:spPr>
            <a:xfrm>
              <a:off x="5919819" y="2908623"/>
              <a:ext cx="68548" cy="94602"/>
            </a:xfrm>
            <a:custGeom>
              <a:avLst/>
              <a:gdLst/>
              <a:ahLst/>
              <a:cxnLst/>
              <a:rect l="l" t="t" r="r" b="b"/>
              <a:pathLst>
                <a:path w="713" h="984" extrusionOk="0">
                  <a:moveTo>
                    <a:pt x="1" y="1"/>
                  </a:moveTo>
                  <a:lnTo>
                    <a:pt x="1" y="1"/>
                  </a:lnTo>
                  <a:cubicBezTo>
                    <a:pt x="252" y="275"/>
                    <a:pt x="464" y="586"/>
                    <a:pt x="628" y="926"/>
                  </a:cubicBezTo>
                  <a:cubicBezTo>
                    <a:pt x="631" y="939"/>
                    <a:pt x="641" y="951"/>
                    <a:pt x="645" y="965"/>
                  </a:cubicBezTo>
                  <a:cubicBezTo>
                    <a:pt x="652" y="977"/>
                    <a:pt x="664" y="984"/>
                    <a:pt x="677" y="984"/>
                  </a:cubicBezTo>
                  <a:cubicBezTo>
                    <a:pt x="681" y="984"/>
                    <a:pt x="686" y="983"/>
                    <a:pt x="690" y="981"/>
                  </a:cubicBezTo>
                  <a:cubicBezTo>
                    <a:pt x="707" y="974"/>
                    <a:pt x="713" y="955"/>
                    <a:pt x="707" y="939"/>
                  </a:cubicBezTo>
                  <a:cubicBezTo>
                    <a:pt x="703" y="929"/>
                    <a:pt x="700" y="926"/>
                    <a:pt x="696" y="915"/>
                  </a:cubicBezTo>
                  <a:cubicBezTo>
                    <a:pt x="543" y="592"/>
                    <a:pt x="343" y="292"/>
                    <a:pt x="111" y="24"/>
                  </a:cubicBezTo>
                  <a:lnTo>
                    <a:pt x="108" y="20"/>
                  </a:lnTo>
                  <a:cubicBezTo>
                    <a:pt x="72" y="13"/>
                    <a:pt x="40" y="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8"/>
            <p:cNvSpPr/>
            <p:nvPr/>
          </p:nvSpPr>
          <p:spPr>
            <a:xfrm>
              <a:off x="6560112" y="3139839"/>
              <a:ext cx="566938" cy="1717733"/>
            </a:xfrm>
            <a:custGeom>
              <a:avLst/>
              <a:gdLst/>
              <a:ahLst/>
              <a:cxnLst/>
              <a:rect l="l" t="t" r="r" b="b"/>
              <a:pathLst>
                <a:path w="5897" h="17867" extrusionOk="0">
                  <a:moveTo>
                    <a:pt x="5017" y="1"/>
                  </a:moveTo>
                  <a:lnTo>
                    <a:pt x="4684" y="17"/>
                  </a:lnTo>
                  <a:lnTo>
                    <a:pt x="4554" y="24"/>
                  </a:lnTo>
                  <a:lnTo>
                    <a:pt x="4093" y="50"/>
                  </a:lnTo>
                  <a:lnTo>
                    <a:pt x="3962" y="56"/>
                  </a:lnTo>
                  <a:lnTo>
                    <a:pt x="3602" y="76"/>
                  </a:lnTo>
                  <a:lnTo>
                    <a:pt x="3471" y="83"/>
                  </a:lnTo>
                  <a:lnTo>
                    <a:pt x="2991" y="109"/>
                  </a:lnTo>
                  <a:lnTo>
                    <a:pt x="2857" y="115"/>
                  </a:lnTo>
                  <a:lnTo>
                    <a:pt x="2482" y="135"/>
                  </a:lnTo>
                  <a:lnTo>
                    <a:pt x="2347" y="145"/>
                  </a:lnTo>
                  <a:lnTo>
                    <a:pt x="1717" y="177"/>
                  </a:lnTo>
                  <a:cubicBezTo>
                    <a:pt x="305" y="4560"/>
                    <a:pt x="1" y="9295"/>
                    <a:pt x="838" y="13822"/>
                  </a:cubicBezTo>
                  <a:cubicBezTo>
                    <a:pt x="896" y="14136"/>
                    <a:pt x="958" y="14446"/>
                    <a:pt x="1037" y="14757"/>
                  </a:cubicBezTo>
                  <a:cubicBezTo>
                    <a:pt x="1047" y="14805"/>
                    <a:pt x="1059" y="14852"/>
                    <a:pt x="1073" y="14900"/>
                  </a:cubicBezTo>
                  <a:cubicBezTo>
                    <a:pt x="1275" y="15685"/>
                    <a:pt x="1566" y="16443"/>
                    <a:pt x="2040" y="17093"/>
                  </a:cubicBezTo>
                  <a:cubicBezTo>
                    <a:pt x="2044" y="17097"/>
                    <a:pt x="2044" y="17100"/>
                    <a:pt x="2050" y="17104"/>
                  </a:cubicBezTo>
                  <a:cubicBezTo>
                    <a:pt x="2115" y="17198"/>
                    <a:pt x="2194" y="17289"/>
                    <a:pt x="2275" y="17378"/>
                  </a:cubicBezTo>
                  <a:cubicBezTo>
                    <a:pt x="2507" y="17623"/>
                    <a:pt x="2798" y="17819"/>
                    <a:pt x="3115" y="17861"/>
                  </a:cubicBezTo>
                  <a:cubicBezTo>
                    <a:pt x="3148" y="17863"/>
                    <a:pt x="3180" y="17866"/>
                    <a:pt x="3212" y="17866"/>
                  </a:cubicBezTo>
                  <a:cubicBezTo>
                    <a:pt x="3225" y="17866"/>
                    <a:pt x="3239" y="17866"/>
                    <a:pt x="3253" y="17864"/>
                  </a:cubicBezTo>
                  <a:lnTo>
                    <a:pt x="3305" y="17864"/>
                  </a:lnTo>
                  <a:cubicBezTo>
                    <a:pt x="3380" y="17858"/>
                    <a:pt x="3452" y="17842"/>
                    <a:pt x="3518" y="17819"/>
                  </a:cubicBezTo>
                  <a:cubicBezTo>
                    <a:pt x="3563" y="17806"/>
                    <a:pt x="3609" y="17786"/>
                    <a:pt x="3652" y="17766"/>
                  </a:cubicBezTo>
                  <a:cubicBezTo>
                    <a:pt x="3802" y="17688"/>
                    <a:pt x="3933" y="17577"/>
                    <a:pt x="4044" y="17440"/>
                  </a:cubicBezTo>
                  <a:cubicBezTo>
                    <a:pt x="4096" y="17378"/>
                    <a:pt x="4145" y="17306"/>
                    <a:pt x="4191" y="17234"/>
                  </a:cubicBezTo>
                  <a:cubicBezTo>
                    <a:pt x="4348" y="16982"/>
                    <a:pt x="4465" y="16682"/>
                    <a:pt x="4550" y="16401"/>
                  </a:cubicBezTo>
                  <a:cubicBezTo>
                    <a:pt x="4753" y="15721"/>
                    <a:pt x="4913" y="15028"/>
                    <a:pt x="5044" y="14329"/>
                  </a:cubicBezTo>
                  <a:cubicBezTo>
                    <a:pt x="5070" y="14214"/>
                    <a:pt x="5090" y="14096"/>
                    <a:pt x="5109" y="13982"/>
                  </a:cubicBezTo>
                  <a:cubicBezTo>
                    <a:pt x="5119" y="13936"/>
                    <a:pt x="5126" y="13894"/>
                    <a:pt x="5135" y="13852"/>
                  </a:cubicBezTo>
                  <a:cubicBezTo>
                    <a:pt x="5168" y="13659"/>
                    <a:pt x="5197" y="13466"/>
                    <a:pt x="5227" y="13270"/>
                  </a:cubicBezTo>
                  <a:cubicBezTo>
                    <a:pt x="5243" y="13172"/>
                    <a:pt x="5256" y="13070"/>
                    <a:pt x="5272" y="12972"/>
                  </a:cubicBezTo>
                  <a:cubicBezTo>
                    <a:pt x="5897" y="8672"/>
                    <a:pt x="5809" y="4272"/>
                    <a:pt x="5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a:off x="6655675" y="3152722"/>
              <a:ext cx="143056" cy="1396434"/>
            </a:xfrm>
            <a:custGeom>
              <a:avLst/>
              <a:gdLst/>
              <a:ahLst/>
              <a:cxnLst/>
              <a:rect l="l" t="t" r="r" b="b"/>
              <a:pathLst>
                <a:path w="1488" h="14525" extrusionOk="0">
                  <a:moveTo>
                    <a:pt x="1488" y="1"/>
                  </a:moveTo>
                  <a:lnTo>
                    <a:pt x="1353" y="11"/>
                  </a:lnTo>
                  <a:cubicBezTo>
                    <a:pt x="756" y="3028"/>
                    <a:pt x="160" y="6135"/>
                    <a:pt x="59" y="9302"/>
                  </a:cubicBezTo>
                  <a:cubicBezTo>
                    <a:pt x="0" y="11116"/>
                    <a:pt x="112" y="12816"/>
                    <a:pt x="396" y="14391"/>
                  </a:cubicBezTo>
                  <a:cubicBezTo>
                    <a:pt x="406" y="14436"/>
                    <a:pt x="412" y="14479"/>
                    <a:pt x="422" y="14525"/>
                  </a:cubicBezTo>
                  <a:cubicBezTo>
                    <a:pt x="462" y="14505"/>
                    <a:pt x="501" y="14486"/>
                    <a:pt x="543" y="14469"/>
                  </a:cubicBezTo>
                  <a:cubicBezTo>
                    <a:pt x="536" y="14427"/>
                    <a:pt x="527" y="14384"/>
                    <a:pt x="520" y="14338"/>
                  </a:cubicBezTo>
                  <a:cubicBezTo>
                    <a:pt x="242" y="12780"/>
                    <a:pt x="131" y="11096"/>
                    <a:pt x="190" y="9306"/>
                  </a:cubicBezTo>
                  <a:cubicBezTo>
                    <a:pt x="291" y="6138"/>
                    <a:pt x="886" y="3024"/>
                    <a:pt x="148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a:off x="6768447" y="3150223"/>
              <a:ext cx="79315" cy="1390473"/>
            </a:xfrm>
            <a:custGeom>
              <a:avLst/>
              <a:gdLst/>
              <a:ahLst/>
              <a:cxnLst/>
              <a:rect l="l" t="t" r="r" b="b"/>
              <a:pathLst>
                <a:path w="825" h="14463" extrusionOk="0">
                  <a:moveTo>
                    <a:pt x="824" y="1"/>
                  </a:moveTo>
                  <a:lnTo>
                    <a:pt x="690" y="7"/>
                  </a:lnTo>
                  <a:cubicBezTo>
                    <a:pt x="158" y="2805"/>
                    <a:pt x="30" y="5615"/>
                    <a:pt x="14" y="8932"/>
                  </a:cubicBezTo>
                  <a:cubicBezTo>
                    <a:pt x="1" y="10688"/>
                    <a:pt x="20" y="12505"/>
                    <a:pt x="233" y="14290"/>
                  </a:cubicBezTo>
                  <a:cubicBezTo>
                    <a:pt x="236" y="14335"/>
                    <a:pt x="242" y="14381"/>
                    <a:pt x="249" y="14427"/>
                  </a:cubicBezTo>
                  <a:cubicBezTo>
                    <a:pt x="295" y="14436"/>
                    <a:pt x="337" y="14446"/>
                    <a:pt x="383" y="14462"/>
                  </a:cubicBezTo>
                  <a:cubicBezTo>
                    <a:pt x="380" y="14417"/>
                    <a:pt x="373" y="14368"/>
                    <a:pt x="370" y="14322"/>
                  </a:cubicBezTo>
                  <a:cubicBezTo>
                    <a:pt x="151" y="12528"/>
                    <a:pt x="132" y="10701"/>
                    <a:pt x="144" y="8932"/>
                  </a:cubicBezTo>
                  <a:cubicBezTo>
                    <a:pt x="164" y="5609"/>
                    <a:pt x="289" y="2799"/>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a:off x="6893825" y="3147032"/>
              <a:ext cx="35282" cy="1372091"/>
            </a:xfrm>
            <a:custGeom>
              <a:avLst/>
              <a:gdLst/>
              <a:ahLst/>
              <a:cxnLst/>
              <a:rect l="l" t="t" r="r" b="b"/>
              <a:pathLst>
                <a:path w="367" h="14401" extrusionOk="0">
                  <a:moveTo>
                    <a:pt x="131" y="1"/>
                  </a:moveTo>
                  <a:lnTo>
                    <a:pt x="0" y="8"/>
                  </a:lnTo>
                  <a:cubicBezTo>
                    <a:pt x="190" y="4724"/>
                    <a:pt x="236" y="9256"/>
                    <a:pt x="138" y="14231"/>
                  </a:cubicBezTo>
                  <a:cubicBezTo>
                    <a:pt x="135" y="14286"/>
                    <a:pt x="135" y="14342"/>
                    <a:pt x="135" y="14401"/>
                  </a:cubicBezTo>
                  <a:cubicBezTo>
                    <a:pt x="177" y="14365"/>
                    <a:pt x="223" y="14329"/>
                    <a:pt x="265" y="14299"/>
                  </a:cubicBezTo>
                  <a:lnTo>
                    <a:pt x="265" y="14296"/>
                  </a:lnTo>
                  <a:cubicBezTo>
                    <a:pt x="269" y="14244"/>
                    <a:pt x="269" y="14192"/>
                    <a:pt x="269" y="14136"/>
                  </a:cubicBezTo>
                  <a:cubicBezTo>
                    <a:pt x="367" y="9201"/>
                    <a:pt x="321" y="4688"/>
                    <a:pt x="1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a:off x="6940932" y="3144650"/>
              <a:ext cx="61143" cy="1338649"/>
            </a:xfrm>
            <a:custGeom>
              <a:avLst/>
              <a:gdLst/>
              <a:ahLst/>
              <a:cxnLst/>
              <a:rect l="l" t="t" r="r" b="b"/>
              <a:pathLst>
                <a:path w="636" h="14050" extrusionOk="0">
                  <a:moveTo>
                    <a:pt x="132" y="0"/>
                  </a:moveTo>
                  <a:lnTo>
                    <a:pt x="1" y="6"/>
                  </a:lnTo>
                  <a:cubicBezTo>
                    <a:pt x="406" y="4618"/>
                    <a:pt x="504" y="9275"/>
                    <a:pt x="295" y="13909"/>
                  </a:cubicBezTo>
                  <a:cubicBezTo>
                    <a:pt x="295" y="13958"/>
                    <a:pt x="292" y="14004"/>
                    <a:pt x="292" y="14049"/>
                  </a:cubicBezTo>
                  <a:cubicBezTo>
                    <a:pt x="334" y="14034"/>
                    <a:pt x="380" y="14017"/>
                    <a:pt x="423" y="14007"/>
                  </a:cubicBezTo>
                  <a:cubicBezTo>
                    <a:pt x="429" y="13962"/>
                    <a:pt x="429" y="13916"/>
                    <a:pt x="429" y="13867"/>
                  </a:cubicBezTo>
                  <a:cubicBezTo>
                    <a:pt x="635" y="9245"/>
                    <a:pt x="537" y="4602"/>
                    <a:pt x="1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a:off x="6990762" y="3141474"/>
              <a:ext cx="82104" cy="1343268"/>
            </a:xfrm>
            <a:custGeom>
              <a:avLst/>
              <a:gdLst/>
              <a:ahLst/>
              <a:cxnLst/>
              <a:rect l="l" t="t" r="r" b="b"/>
              <a:pathLst>
                <a:path w="854" h="13972" extrusionOk="0">
                  <a:moveTo>
                    <a:pt x="131" y="0"/>
                  </a:moveTo>
                  <a:lnTo>
                    <a:pt x="1" y="7"/>
                  </a:lnTo>
                  <a:cubicBezTo>
                    <a:pt x="566" y="4586"/>
                    <a:pt x="739" y="9219"/>
                    <a:pt x="517" y="13831"/>
                  </a:cubicBezTo>
                  <a:cubicBezTo>
                    <a:pt x="514" y="13874"/>
                    <a:pt x="514" y="13916"/>
                    <a:pt x="511" y="13962"/>
                  </a:cubicBezTo>
                  <a:cubicBezTo>
                    <a:pt x="523" y="13962"/>
                    <a:pt x="540" y="13962"/>
                    <a:pt x="556" y="13965"/>
                  </a:cubicBezTo>
                  <a:cubicBezTo>
                    <a:pt x="585" y="13965"/>
                    <a:pt x="615" y="13969"/>
                    <a:pt x="641" y="13972"/>
                  </a:cubicBezTo>
                  <a:cubicBezTo>
                    <a:pt x="644" y="13926"/>
                    <a:pt x="648" y="13883"/>
                    <a:pt x="648" y="13841"/>
                  </a:cubicBezTo>
                  <a:cubicBezTo>
                    <a:pt x="657" y="13645"/>
                    <a:pt x="667" y="13449"/>
                    <a:pt x="674" y="13253"/>
                  </a:cubicBezTo>
                  <a:cubicBezTo>
                    <a:pt x="853" y="8831"/>
                    <a:pt x="674" y="4389"/>
                    <a:pt x="1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a:off x="6659724" y="4470700"/>
              <a:ext cx="383399" cy="103249"/>
            </a:xfrm>
            <a:custGeom>
              <a:avLst/>
              <a:gdLst/>
              <a:ahLst/>
              <a:cxnLst/>
              <a:rect l="l" t="t" r="r" b="b"/>
              <a:pathLst>
                <a:path w="4165" h="1074" extrusionOk="0">
                  <a:moveTo>
                    <a:pt x="3901" y="1"/>
                  </a:moveTo>
                  <a:cubicBezTo>
                    <a:pt x="3812" y="1"/>
                    <a:pt x="3723" y="7"/>
                    <a:pt x="3635" y="18"/>
                  </a:cubicBezTo>
                  <a:cubicBezTo>
                    <a:pt x="3541" y="31"/>
                    <a:pt x="3446" y="51"/>
                    <a:pt x="3354" y="74"/>
                  </a:cubicBezTo>
                  <a:cubicBezTo>
                    <a:pt x="3312" y="87"/>
                    <a:pt x="3266" y="100"/>
                    <a:pt x="3220" y="116"/>
                  </a:cubicBezTo>
                  <a:cubicBezTo>
                    <a:pt x="3040" y="178"/>
                    <a:pt x="2867" y="264"/>
                    <a:pt x="2704" y="368"/>
                  </a:cubicBezTo>
                  <a:cubicBezTo>
                    <a:pt x="2661" y="398"/>
                    <a:pt x="2616" y="430"/>
                    <a:pt x="2573" y="463"/>
                  </a:cubicBezTo>
                  <a:cubicBezTo>
                    <a:pt x="2403" y="590"/>
                    <a:pt x="2253" y="740"/>
                    <a:pt x="2129" y="911"/>
                  </a:cubicBezTo>
                  <a:cubicBezTo>
                    <a:pt x="1945" y="760"/>
                    <a:pt x="1729" y="649"/>
                    <a:pt x="1501" y="587"/>
                  </a:cubicBezTo>
                  <a:cubicBezTo>
                    <a:pt x="1455" y="574"/>
                    <a:pt x="1409" y="564"/>
                    <a:pt x="1364" y="555"/>
                  </a:cubicBezTo>
                  <a:cubicBezTo>
                    <a:pt x="1259" y="535"/>
                    <a:pt x="1153" y="525"/>
                    <a:pt x="1046" y="525"/>
                  </a:cubicBezTo>
                  <a:cubicBezTo>
                    <a:pt x="902" y="525"/>
                    <a:pt x="758" y="543"/>
                    <a:pt x="619" y="580"/>
                  </a:cubicBezTo>
                  <a:cubicBezTo>
                    <a:pt x="569" y="597"/>
                    <a:pt x="524" y="609"/>
                    <a:pt x="478" y="629"/>
                  </a:cubicBezTo>
                  <a:cubicBezTo>
                    <a:pt x="435" y="646"/>
                    <a:pt x="396" y="662"/>
                    <a:pt x="354" y="682"/>
                  </a:cubicBezTo>
                  <a:cubicBezTo>
                    <a:pt x="227" y="744"/>
                    <a:pt x="109" y="822"/>
                    <a:pt x="1" y="914"/>
                  </a:cubicBezTo>
                  <a:cubicBezTo>
                    <a:pt x="11" y="962"/>
                    <a:pt x="23" y="1009"/>
                    <a:pt x="37" y="1057"/>
                  </a:cubicBezTo>
                  <a:cubicBezTo>
                    <a:pt x="138" y="962"/>
                    <a:pt x="253" y="881"/>
                    <a:pt x="380" y="816"/>
                  </a:cubicBezTo>
                  <a:cubicBezTo>
                    <a:pt x="420" y="796"/>
                    <a:pt x="459" y="777"/>
                    <a:pt x="501" y="760"/>
                  </a:cubicBezTo>
                  <a:cubicBezTo>
                    <a:pt x="553" y="740"/>
                    <a:pt x="602" y="721"/>
                    <a:pt x="655" y="707"/>
                  </a:cubicBezTo>
                  <a:cubicBezTo>
                    <a:pt x="782" y="672"/>
                    <a:pt x="914" y="655"/>
                    <a:pt x="1046" y="655"/>
                  </a:cubicBezTo>
                  <a:cubicBezTo>
                    <a:pt x="1158" y="655"/>
                    <a:pt x="1270" y="668"/>
                    <a:pt x="1380" y="692"/>
                  </a:cubicBezTo>
                  <a:cubicBezTo>
                    <a:pt x="1426" y="701"/>
                    <a:pt x="1468" y="711"/>
                    <a:pt x="1514" y="727"/>
                  </a:cubicBezTo>
                  <a:cubicBezTo>
                    <a:pt x="1729" y="793"/>
                    <a:pt x="1929" y="904"/>
                    <a:pt x="2096" y="1057"/>
                  </a:cubicBezTo>
                  <a:cubicBezTo>
                    <a:pt x="2109" y="1071"/>
                    <a:pt x="2129" y="1074"/>
                    <a:pt x="2148" y="1074"/>
                  </a:cubicBezTo>
                  <a:cubicBezTo>
                    <a:pt x="2165" y="1071"/>
                    <a:pt x="2180" y="1060"/>
                    <a:pt x="2191" y="1045"/>
                  </a:cubicBezTo>
                  <a:cubicBezTo>
                    <a:pt x="2298" y="891"/>
                    <a:pt x="2426" y="754"/>
                    <a:pt x="2570" y="633"/>
                  </a:cubicBezTo>
                  <a:cubicBezTo>
                    <a:pt x="2612" y="597"/>
                    <a:pt x="2658" y="561"/>
                    <a:pt x="2700" y="531"/>
                  </a:cubicBezTo>
                  <a:lnTo>
                    <a:pt x="2700" y="528"/>
                  </a:lnTo>
                  <a:cubicBezTo>
                    <a:pt x="2861" y="417"/>
                    <a:pt x="3034" y="322"/>
                    <a:pt x="3217" y="256"/>
                  </a:cubicBezTo>
                  <a:cubicBezTo>
                    <a:pt x="3259" y="241"/>
                    <a:pt x="3305" y="224"/>
                    <a:pt x="3348" y="214"/>
                  </a:cubicBezTo>
                  <a:cubicBezTo>
                    <a:pt x="3449" y="185"/>
                    <a:pt x="3550" y="162"/>
                    <a:pt x="3651" y="149"/>
                  </a:cubicBezTo>
                  <a:cubicBezTo>
                    <a:pt x="3736" y="138"/>
                    <a:pt x="3822" y="131"/>
                    <a:pt x="3908" y="131"/>
                  </a:cubicBezTo>
                  <a:cubicBezTo>
                    <a:pt x="3948" y="131"/>
                    <a:pt x="3988" y="133"/>
                    <a:pt x="4028" y="136"/>
                  </a:cubicBezTo>
                  <a:cubicBezTo>
                    <a:pt x="4040" y="136"/>
                    <a:pt x="4057" y="136"/>
                    <a:pt x="4073" y="139"/>
                  </a:cubicBezTo>
                  <a:cubicBezTo>
                    <a:pt x="4102" y="139"/>
                    <a:pt x="4132" y="143"/>
                    <a:pt x="4158" y="146"/>
                  </a:cubicBezTo>
                  <a:cubicBezTo>
                    <a:pt x="4161" y="100"/>
                    <a:pt x="4165" y="57"/>
                    <a:pt x="4165" y="15"/>
                  </a:cubicBezTo>
                  <a:cubicBezTo>
                    <a:pt x="4141" y="12"/>
                    <a:pt x="4119" y="9"/>
                    <a:pt x="4099" y="9"/>
                  </a:cubicBezTo>
                  <a:cubicBezTo>
                    <a:pt x="4076" y="5"/>
                    <a:pt x="4054" y="5"/>
                    <a:pt x="4034" y="5"/>
                  </a:cubicBezTo>
                  <a:cubicBezTo>
                    <a:pt x="3990" y="2"/>
                    <a:pt x="3945" y="1"/>
                    <a:pt x="3901"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a:off x="5644571" y="3235403"/>
              <a:ext cx="2369851" cy="9518"/>
            </a:xfrm>
            <a:custGeom>
              <a:avLst/>
              <a:gdLst/>
              <a:ahLst/>
              <a:cxnLst/>
              <a:rect l="l" t="t" r="r" b="b"/>
              <a:pathLst>
                <a:path w="24650" h="99" extrusionOk="0">
                  <a:moveTo>
                    <a:pt x="49" y="0"/>
                  </a:moveTo>
                  <a:cubicBezTo>
                    <a:pt x="24" y="0"/>
                    <a:pt x="1" y="20"/>
                    <a:pt x="1" y="50"/>
                  </a:cubicBezTo>
                  <a:cubicBezTo>
                    <a:pt x="1" y="76"/>
                    <a:pt x="24" y="99"/>
                    <a:pt x="49" y="99"/>
                  </a:cubicBezTo>
                  <a:lnTo>
                    <a:pt x="24600" y="99"/>
                  </a:lnTo>
                  <a:cubicBezTo>
                    <a:pt x="24626" y="99"/>
                    <a:pt x="24649" y="76"/>
                    <a:pt x="24649" y="50"/>
                  </a:cubicBezTo>
                  <a:cubicBezTo>
                    <a:pt x="24649" y="20"/>
                    <a:pt x="24626" y="0"/>
                    <a:pt x="2460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a:off x="6046724" y="1121861"/>
              <a:ext cx="1425948" cy="2083738"/>
            </a:xfrm>
            <a:custGeom>
              <a:avLst/>
              <a:gdLst/>
              <a:ahLst/>
              <a:cxnLst/>
              <a:rect l="l" t="t" r="r" b="b"/>
              <a:pathLst>
                <a:path w="14832" h="21674" extrusionOk="0">
                  <a:moveTo>
                    <a:pt x="4502" y="0"/>
                  </a:moveTo>
                  <a:cubicBezTo>
                    <a:pt x="3225" y="0"/>
                    <a:pt x="1944" y="538"/>
                    <a:pt x="1141" y="1532"/>
                  </a:cubicBezTo>
                  <a:cubicBezTo>
                    <a:pt x="46" y="2889"/>
                    <a:pt x="1" y="5029"/>
                    <a:pt x="1129" y="6356"/>
                  </a:cubicBezTo>
                  <a:cubicBezTo>
                    <a:pt x="403" y="8621"/>
                    <a:pt x="79" y="11102"/>
                    <a:pt x="504" y="13432"/>
                  </a:cubicBezTo>
                  <a:cubicBezTo>
                    <a:pt x="514" y="13491"/>
                    <a:pt x="527" y="13546"/>
                    <a:pt x="536" y="13605"/>
                  </a:cubicBezTo>
                  <a:cubicBezTo>
                    <a:pt x="628" y="14066"/>
                    <a:pt x="749" y="14520"/>
                    <a:pt x="903" y="14964"/>
                  </a:cubicBezTo>
                  <a:cubicBezTo>
                    <a:pt x="1566" y="16903"/>
                    <a:pt x="2756" y="18677"/>
                    <a:pt x="4351" y="20082"/>
                  </a:cubicBezTo>
                  <a:cubicBezTo>
                    <a:pt x="4589" y="20292"/>
                    <a:pt x="4835" y="20494"/>
                    <a:pt x="5093" y="20687"/>
                  </a:cubicBezTo>
                  <a:cubicBezTo>
                    <a:pt x="5181" y="20752"/>
                    <a:pt x="5269" y="20818"/>
                    <a:pt x="5360" y="20883"/>
                  </a:cubicBezTo>
                  <a:cubicBezTo>
                    <a:pt x="5439" y="20939"/>
                    <a:pt x="5517" y="20995"/>
                    <a:pt x="5596" y="21050"/>
                  </a:cubicBezTo>
                  <a:lnTo>
                    <a:pt x="5599" y="21050"/>
                  </a:lnTo>
                  <a:cubicBezTo>
                    <a:pt x="5674" y="21099"/>
                    <a:pt x="5746" y="21148"/>
                    <a:pt x="5825" y="21197"/>
                  </a:cubicBezTo>
                  <a:cubicBezTo>
                    <a:pt x="5883" y="21236"/>
                    <a:pt x="5942" y="21279"/>
                    <a:pt x="6004" y="21321"/>
                  </a:cubicBezTo>
                  <a:cubicBezTo>
                    <a:pt x="6161" y="21439"/>
                    <a:pt x="6312" y="21559"/>
                    <a:pt x="6472" y="21671"/>
                  </a:cubicBezTo>
                  <a:cubicBezTo>
                    <a:pt x="6474" y="21672"/>
                    <a:pt x="6477" y="21673"/>
                    <a:pt x="6480" y="21673"/>
                  </a:cubicBezTo>
                  <a:cubicBezTo>
                    <a:pt x="6489" y="21673"/>
                    <a:pt x="6498" y="21664"/>
                    <a:pt x="6508" y="21664"/>
                  </a:cubicBezTo>
                  <a:cubicBezTo>
                    <a:pt x="6511" y="21664"/>
                    <a:pt x="6514" y="21665"/>
                    <a:pt x="6517" y="21668"/>
                  </a:cubicBezTo>
                  <a:lnTo>
                    <a:pt x="11452" y="21668"/>
                  </a:lnTo>
                  <a:cubicBezTo>
                    <a:pt x="11514" y="21595"/>
                    <a:pt x="11580" y="21520"/>
                    <a:pt x="11642" y="21446"/>
                  </a:cubicBezTo>
                  <a:cubicBezTo>
                    <a:pt x="11733" y="21337"/>
                    <a:pt x="11822" y="21223"/>
                    <a:pt x="11910" y="21108"/>
                  </a:cubicBezTo>
                  <a:cubicBezTo>
                    <a:pt x="11982" y="21017"/>
                    <a:pt x="12054" y="20922"/>
                    <a:pt x="12122" y="20828"/>
                  </a:cubicBezTo>
                  <a:cubicBezTo>
                    <a:pt x="12188" y="20740"/>
                    <a:pt x="12253" y="20648"/>
                    <a:pt x="12315" y="20556"/>
                  </a:cubicBezTo>
                  <a:cubicBezTo>
                    <a:pt x="12495" y="20292"/>
                    <a:pt x="12668" y="20020"/>
                    <a:pt x="12828" y="19743"/>
                  </a:cubicBezTo>
                  <a:lnTo>
                    <a:pt x="12831" y="19743"/>
                  </a:lnTo>
                  <a:cubicBezTo>
                    <a:pt x="14165" y="17468"/>
                    <a:pt x="14831" y="14759"/>
                    <a:pt x="14459" y="12190"/>
                  </a:cubicBezTo>
                  <a:cubicBezTo>
                    <a:pt x="14449" y="12115"/>
                    <a:pt x="14436" y="12040"/>
                    <a:pt x="14423" y="11964"/>
                  </a:cubicBezTo>
                  <a:cubicBezTo>
                    <a:pt x="14416" y="11919"/>
                    <a:pt x="14410" y="11869"/>
                    <a:pt x="14400" y="11824"/>
                  </a:cubicBezTo>
                  <a:cubicBezTo>
                    <a:pt x="13828" y="8628"/>
                    <a:pt x="11887" y="5765"/>
                    <a:pt x="9145" y="4013"/>
                  </a:cubicBezTo>
                  <a:cubicBezTo>
                    <a:pt x="8796" y="2303"/>
                    <a:pt x="7537" y="778"/>
                    <a:pt x="5883" y="222"/>
                  </a:cubicBezTo>
                  <a:cubicBezTo>
                    <a:pt x="5439" y="73"/>
                    <a:pt x="4971" y="0"/>
                    <a:pt x="4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a:off x="6427535" y="2064514"/>
              <a:ext cx="809210" cy="1141086"/>
            </a:xfrm>
            <a:custGeom>
              <a:avLst/>
              <a:gdLst/>
              <a:ahLst/>
              <a:cxnLst/>
              <a:rect l="l" t="t" r="r" b="b"/>
              <a:pathLst>
                <a:path w="8417" h="11869" extrusionOk="0">
                  <a:moveTo>
                    <a:pt x="4829" y="1"/>
                  </a:moveTo>
                  <a:cubicBezTo>
                    <a:pt x="4001" y="1"/>
                    <a:pt x="3143" y="464"/>
                    <a:pt x="2824" y="1215"/>
                  </a:cubicBezTo>
                  <a:cubicBezTo>
                    <a:pt x="2599" y="1070"/>
                    <a:pt x="2336" y="1003"/>
                    <a:pt x="2069" y="1003"/>
                  </a:cubicBezTo>
                  <a:cubicBezTo>
                    <a:pt x="1770" y="1003"/>
                    <a:pt x="1468" y="1087"/>
                    <a:pt x="1210" y="1241"/>
                  </a:cubicBezTo>
                  <a:cubicBezTo>
                    <a:pt x="723" y="1529"/>
                    <a:pt x="390" y="2035"/>
                    <a:pt x="213" y="2571"/>
                  </a:cubicBezTo>
                  <a:cubicBezTo>
                    <a:pt x="37" y="3111"/>
                    <a:pt x="1" y="3686"/>
                    <a:pt x="4" y="4251"/>
                  </a:cubicBezTo>
                  <a:cubicBezTo>
                    <a:pt x="17" y="6585"/>
                    <a:pt x="638" y="8866"/>
                    <a:pt x="1399" y="11078"/>
                  </a:cubicBezTo>
                  <a:cubicBezTo>
                    <a:pt x="1553" y="11186"/>
                    <a:pt x="1707" y="11291"/>
                    <a:pt x="1864" y="11392"/>
                  </a:cubicBezTo>
                  <a:cubicBezTo>
                    <a:pt x="2086" y="11539"/>
                    <a:pt x="2289" y="11715"/>
                    <a:pt x="2511" y="11866"/>
                  </a:cubicBezTo>
                  <a:cubicBezTo>
                    <a:pt x="2513" y="11867"/>
                    <a:pt x="2516" y="11868"/>
                    <a:pt x="2519" y="11868"/>
                  </a:cubicBezTo>
                  <a:cubicBezTo>
                    <a:pt x="2528" y="11868"/>
                    <a:pt x="2537" y="11859"/>
                    <a:pt x="2547" y="11859"/>
                  </a:cubicBezTo>
                  <a:cubicBezTo>
                    <a:pt x="2550" y="11859"/>
                    <a:pt x="2553" y="11860"/>
                    <a:pt x="2556" y="11863"/>
                  </a:cubicBezTo>
                  <a:lnTo>
                    <a:pt x="7491" y="11863"/>
                  </a:lnTo>
                  <a:cubicBezTo>
                    <a:pt x="7553" y="11790"/>
                    <a:pt x="7619" y="11715"/>
                    <a:pt x="7681" y="11641"/>
                  </a:cubicBezTo>
                  <a:cubicBezTo>
                    <a:pt x="7929" y="11111"/>
                    <a:pt x="8057" y="10516"/>
                    <a:pt x="8149" y="9935"/>
                  </a:cubicBezTo>
                  <a:cubicBezTo>
                    <a:pt x="8416" y="8196"/>
                    <a:pt x="8374" y="6425"/>
                    <a:pt x="8168" y="4679"/>
                  </a:cubicBezTo>
                  <a:cubicBezTo>
                    <a:pt x="8057" y="3715"/>
                    <a:pt x="7890" y="2738"/>
                    <a:pt x="7446" y="1871"/>
                  </a:cubicBezTo>
                  <a:cubicBezTo>
                    <a:pt x="7004" y="1009"/>
                    <a:pt x="6239" y="264"/>
                    <a:pt x="5292" y="52"/>
                  </a:cubicBezTo>
                  <a:cubicBezTo>
                    <a:pt x="5141" y="17"/>
                    <a:pt x="4986" y="1"/>
                    <a:pt x="4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a:off x="6559535" y="2378891"/>
              <a:ext cx="231313" cy="95275"/>
            </a:xfrm>
            <a:custGeom>
              <a:avLst/>
              <a:gdLst/>
              <a:ahLst/>
              <a:cxnLst/>
              <a:rect l="l" t="t" r="r" b="b"/>
              <a:pathLst>
                <a:path w="2406" h="991" extrusionOk="0">
                  <a:moveTo>
                    <a:pt x="2396" y="1"/>
                  </a:moveTo>
                  <a:cubicBezTo>
                    <a:pt x="2393" y="1"/>
                    <a:pt x="2386" y="4"/>
                    <a:pt x="2386" y="10"/>
                  </a:cubicBezTo>
                  <a:cubicBezTo>
                    <a:pt x="2383" y="278"/>
                    <a:pt x="2180" y="530"/>
                    <a:pt x="1919" y="595"/>
                  </a:cubicBezTo>
                  <a:cubicBezTo>
                    <a:pt x="1842" y="614"/>
                    <a:pt x="1761" y="624"/>
                    <a:pt x="1681" y="624"/>
                  </a:cubicBezTo>
                  <a:cubicBezTo>
                    <a:pt x="1481" y="624"/>
                    <a:pt x="1288" y="559"/>
                    <a:pt x="1196" y="393"/>
                  </a:cubicBezTo>
                  <a:cubicBezTo>
                    <a:pt x="1196" y="391"/>
                    <a:pt x="1193" y="388"/>
                    <a:pt x="1190" y="388"/>
                  </a:cubicBezTo>
                  <a:cubicBezTo>
                    <a:pt x="1189" y="388"/>
                    <a:pt x="1188" y="389"/>
                    <a:pt x="1187" y="390"/>
                  </a:cubicBezTo>
                  <a:cubicBezTo>
                    <a:pt x="1180" y="390"/>
                    <a:pt x="1177" y="396"/>
                    <a:pt x="1180" y="399"/>
                  </a:cubicBezTo>
                  <a:cubicBezTo>
                    <a:pt x="1219" y="605"/>
                    <a:pt x="1092" y="837"/>
                    <a:pt x="886" y="929"/>
                  </a:cubicBezTo>
                  <a:cubicBezTo>
                    <a:pt x="819" y="958"/>
                    <a:pt x="746" y="972"/>
                    <a:pt x="672" y="972"/>
                  </a:cubicBezTo>
                  <a:cubicBezTo>
                    <a:pt x="532" y="972"/>
                    <a:pt x="388" y="921"/>
                    <a:pt x="275" y="827"/>
                  </a:cubicBezTo>
                  <a:cubicBezTo>
                    <a:pt x="115" y="693"/>
                    <a:pt x="20" y="475"/>
                    <a:pt x="20" y="245"/>
                  </a:cubicBezTo>
                  <a:cubicBezTo>
                    <a:pt x="20" y="239"/>
                    <a:pt x="17" y="236"/>
                    <a:pt x="11" y="236"/>
                  </a:cubicBezTo>
                  <a:cubicBezTo>
                    <a:pt x="3" y="236"/>
                    <a:pt x="0" y="239"/>
                    <a:pt x="0" y="245"/>
                  </a:cubicBezTo>
                  <a:cubicBezTo>
                    <a:pt x="0" y="481"/>
                    <a:pt x="95" y="704"/>
                    <a:pt x="262" y="844"/>
                  </a:cubicBezTo>
                  <a:cubicBezTo>
                    <a:pt x="379" y="939"/>
                    <a:pt x="527" y="991"/>
                    <a:pt x="670" y="991"/>
                  </a:cubicBezTo>
                  <a:cubicBezTo>
                    <a:pt x="749" y="991"/>
                    <a:pt x="824" y="978"/>
                    <a:pt x="896" y="945"/>
                  </a:cubicBezTo>
                  <a:cubicBezTo>
                    <a:pt x="1092" y="860"/>
                    <a:pt x="1219" y="645"/>
                    <a:pt x="1207" y="442"/>
                  </a:cubicBezTo>
                  <a:lnTo>
                    <a:pt x="1207" y="442"/>
                  </a:lnTo>
                  <a:cubicBezTo>
                    <a:pt x="1307" y="586"/>
                    <a:pt x="1492" y="644"/>
                    <a:pt x="1683" y="644"/>
                  </a:cubicBezTo>
                  <a:cubicBezTo>
                    <a:pt x="1765" y="644"/>
                    <a:pt x="1847" y="633"/>
                    <a:pt x="1925" y="615"/>
                  </a:cubicBezTo>
                  <a:cubicBezTo>
                    <a:pt x="2193" y="547"/>
                    <a:pt x="2403" y="288"/>
                    <a:pt x="2406" y="10"/>
                  </a:cubicBezTo>
                  <a:cubicBezTo>
                    <a:pt x="2406" y="4"/>
                    <a:pt x="2403" y="1"/>
                    <a:pt x="239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a:off x="6806807" y="2421578"/>
              <a:ext cx="256790" cy="121136"/>
            </a:xfrm>
            <a:custGeom>
              <a:avLst/>
              <a:gdLst/>
              <a:ahLst/>
              <a:cxnLst/>
              <a:rect l="l" t="t" r="r" b="b"/>
              <a:pathLst>
                <a:path w="2671" h="1260" extrusionOk="0">
                  <a:moveTo>
                    <a:pt x="2647" y="1"/>
                  </a:moveTo>
                  <a:cubicBezTo>
                    <a:pt x="2641" y="1"/>
                    <a:pt x="2638" y="5"/>
                    <a:pt x="2638" y="11"/>
                  </a:cubicBezTo>
                  <a:cubicBezTo>
                    <a:pt x="2651" y="334"/>
                    <a:pt x="2454" y="655"/>
                    <a:pt x="2157" y="789"/>
                  </a:cubicBezTo>
                  <a:cubicBezTo>
                    <a:pt x="2042" y="840"/>
                    <a:pt x="1920" y="866"/>
                    <a:pt x="1801" y="866"/>
                  </a:cubicBezTo>
                  <a:cubicBezTo>
                    <a:pt x="1601" y="866"/>
                    <a:pt x="1409" y="795"/>
                    <a:pt x="1272" y="658"/>
                  </a:cubicBezTo>
                  <a:cubicBezTo>
                    <a:pt x="1270" y="658"/>
                    <a:pt x="1267" y="657"/>
                    <a:pt x="1264" y="657"/>
                  </a:cubicBezTo>
                  <a:cubicBezTo>
                    <a:pt x="1263" y="657"/>
                    <a:pt x="1261" y="657"/>
                    <a:pt x="1258" y="658"/>
                  </a:cubicBezTo>
                  <a:cubicBezTo>
                    <a:pt x="1255" y="658"/>
                    <a:pt x="1255" y="661"/>
                    <a:pt x="1252" y="664"/>
                  </a:cubicBezTo>
                  <a:cubicBezTo>
                    <a:pt x="1213" y="936"/>
                    <a:pt x="994" y="1171"/>
                    <a:pt x="726" y="1227"/>
                  </a:cubicBezTo>
                  <a:cubicBezTo>
                    <a:pt x="684" y="1235"/>
                    <a:pt x="642" y="1240"/>
                    <a:pt x="600" y="1240"/>
                  </a:cubicBezTo>
                  <a:cubicBezTo>
                    <a:pt x="372" y="1240"/>
                    <a:pt x="142" y="1118"/>
                    <a:pt x="20" y="922"/>
                  </a:cubicBezTo>
                  <a:cubicBezTo>
                    <a:pt x="18" y="920"/>
                    <a:pt x="14" y="918"/>
                    <a:pt x="11" y="918"/>
                  </a:cubicBezTo>
                  <a:cubicBezTo>
                    <a:pt x="9" y="918"/>
                    <a:pt x="8" y="918"/>
                    <a:pt x="7" y="919"/>
                  </a:cubicBezTo>
                  <a:cubicBezTo>
                    <a:pt x="0" y="922"/>
                    <a:pt x="0" y="929"/>
                    <a:pt x="3" y="936"/>
                  </a:cubicBezTo>
                  <a:cubicBezTo>
                    <a:pt x="128" y="1135"/>
                    <a:pt x="363" y="1260"/>
                    <a:pt x="599" y="1260"/>
                  </a:cubicBezTo>
                  <a:cubicBezTo>
                    <a:pt x="644" y="1260"/>
                    <a:pt x="687" y="1253"/>
                    <a:pt x="733" y="1246"/>
                  </a:cubicBezTo>
                  <a:cubicBezTo>
                    <a:pt x="1000" y="1191"/>
                    <a:pt x="1223" y="955"/>
                    <a:pt x="1272" y="687"/>
                  </a:cubicBezTo>
                  <a:cubicBezTo>
                    <a:pt x="1412" y="817"/>
                    <a:pt x="1604" y="886"/>
                    <a:pt x="1804" y="886"/>
                  </a:cubicBezTo>
                  <a:cubicBezTo>
                    <a:pt x="1926" y="886"/>
                    <a:pt x="2050" y="860"/>
                    <a:pt x="2167" y="809"/>
                  </a:cubicBezTo>
                  <a:cubicBezTo>
                    <a:pt x="2471" y="671"/>
                    <a:pt x="2670" y="344"/>
                    <a:pt x="2658" y="11"/>
                  </a:cubicBezTo>
                  <a:cubicBezTo>
                    <a:pt x="2658" y="5"/>
                    <a:pt x="2651" y="1"/>
                    <a:pt x="264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a:off x="7228189" y="2368220"/>
              <a:ext cx="189492" cy="741239"/>
            </a:xfrm>
            <a:custGeom>
              <a:avLst/>
              <a:gdLst/>
              <a:ahLst/>
              <a:cxnLst/>
              <a:rect l="l" t="t" r="r" b="b"/>
              <a:pathLst>
                <a:path w="1971" h="7710" extrusionOk="0">
                  <a:moveTo>
                    <a:pt x="1905" y="0"/>
                  </a:moveTo>
                  <a:cubicBezTo>
                    <a:pt x="1869" y="0"/>
                    <a:pt x="1840" y="26"/>
                    <a:pt x="1840" y="62"/>
                  </a:cubicBezTo>
                  <a:cubicBezTo>
                    <a:pt x="1794" y="2667"/>
                    <a:pt x="1163" y="5278"/>
                    <a:pt x="17" y="7615"/>
                  </a:cubicBezTo>
                  <a:cubicBezTo>
                    <a:pt x="0" y="7648"/>
                    <a:pt x="13" y="7687"/>
                    <a:pt x="46" y="7704"/>
                  </a:cubicBezTo>
                  <a:cubicBezTo>
                    <a:pt x="56" y="7707"/>
                    <a:pt x="65" y="7710"/>
                    <a:pt x="76" y="7710"/>
                  </a:cubicBezTo>
                  <a:cubicBezTo>
                    <a:pt x="98" y="7710"/>
                    <a:pt x="121" y="7697"/>
                    <a:pt x="134" y="7674"/>
                  </a:cubicBezTo>
                  <a:cubicBezTo>
                    <a:pt x="1291" y="5321"/>
                    <a:pt x="1925" y="2690"/>
                    <a:pt x="1970" y="65"/>
                  </a:cubicBezTo>
                  <a:cubicBezTo>
                    <a:pt x="1970" y="30"/>
                    <a:pt x="1941" y="0"/>
                    <a:pt x="190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a:off x="7231265" y="2328802"/>
              <a:ext cx="139307" cy="732010"/>
            </a:xfrm>
            <a:custGeom>
              <a:avLst/>
              <a:gdLst/>
              <a:ahLst/>
              <a:cxnLst/>
              <a:rect l="l" t="t" r="r" b="b"/>
              <a:pathLst>
                <a:path w="1449" h="7614" extrusionOk="0">
                  <a:moveTo>
                    <a:pt x="1031" y="1"/>
                  </a:moveTo>
                  <a:cubicBezTo>
                    <a:pt x="1027" y="1"/>
                    <a:pt x="1024" y="1"/>
                    <a:pt x="1020" y="2"/>
                  </a:cubicBezTo>
                  <a:cubicBezTo>
                    <a:pt x="985" y="5"/>
                    <a:pt x="958" y="38"/>
                    <a:pt x="965" y="74"/>
                  </a:cubicBezTo>
                  <a:cubicBezTo>
                    <a:pt x="1318" y="2450"/>
                    <a:pt x="981" y="5094"/>
                    <a:pt x="17" y="7525"/>
                  </a:cubicBezTo>
                  <a:cubicBezTo>
                    <a:pt x="0" y="7558"/>
                    <a:pt x="17" y="7594"/>
                    <a:pt x="53" y="7610"/>
                  </a:cubicBezTo>
                  <a:cubicBezTo>
                    <a:pt x="59" y="7613"/>
                    <a:pt x="69" y="7613"/>
                    <a:pt x="76" y="7613"/>
                  </a:cubicBezTo>
                  <a:cubicBezTo>
                    <a:pt x="102" y="7613"/>
                    <a:pt x="128" y="7597"/>
                    <a:pt x="138" y="7571"/>
                  </a:cubicBezTo>
                  <a:cubicBezTo>
                    <a:pt x="1109" y="5123"/>
                    <a:pt x="1448" y="2453"/>
                    <a:pt x="1095" y="54"/>
                  </a:cubicBezTo>
                  <a:cubicBezTo>
                    <a:pt x="1090" y="25"/>
                    <a:pt x="1063" y="1"/>
                    <a:pt x="1031"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a:off x="6142864" y="2512334"/>
              <a:ext cx="426189" cy="638946"/>
            </a:xfrm>
            <a:custGeom>
              <a:avLst/>
              <a:gdLst/>
              <a:ahLst/>
              <a:cxnLst/>
              <a:rect l="l" t="t" r="r" b="b"/>
              <a:pathLst>
                <a:path w="4433" h="6646" extrusionOk="0">
                  <a:moveTo>
                    <a:pt x="75" y="0"/>
                  </a:moveTo>
                  <a:cubicBezTo>
                    <a:pt x="67" y="0"/>
                    <a:pt x="58" y="2"/>
                    <a:pt x="50" y="5"/>
                  </a:cubicBezTo>
                  <a:cubicBezTo>
                    <a:pt x="17" y="18"/>
                    <a:pt x="1" y="57"/>
                    <a:pt x="11" y="90"/>
                  </a:cubicBezTo>
                  <a:cubicBezTo>
                    <a:pt x="942" y="2541"/>
                    <a:pt x="2429" y="4802"/>
                    <a:pt x="4315" y="6626"/>
                  </a:cubicBezTo>
                  <a:cubicBezTo>
                    <a:pt x="4328" y="6639"/>
                    <a:pt x="4345" y="6645"/>
                    <a:pt x="4360" y="6645"/>
                  </a:cubicBezTo>
                  <a:cubicBezTo>
                    <a:pt x="4377" y="6645"/>
                    <a:pt x="4393" y="6639"/>
                    <a:pt x="4407" y="6626"/>
                  </a:cubicBezTo>
                  <a:cubicBezTo>
                    <a:pt x="4432" y="6600"/>
                    <a:pt x="4432" y="6557"/>
                    <a:pt x="4407" y="6532"/>
                  </a:cubicBezTo>
                  <a:cubicBezTo>
                    <a:pt x="2533" y="4721"/>
                    <a:pt x="1057" y="2479"/>
                    <a:pt x="135" y="44"/>
                  </a:cubicBezTo>
                  <a:cubicBezTo>
                    <a:pt x="125" y="17"/>
                    <a:pt x="101" y="0"/>
                    <a:pt x="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a:off x="6206124" y="2447920"/>
              <a:ext cx="343508" cy="658463"/>
            </a:xfrm>
            <a:custGeom>
              <a:avLst/>
              <a:gdLst/>
              <a:ahLst/>
              <a:cxnLst/>
              <a:rect l="l" t="t" r="r" b="b"/>
              <a:pathLst>
                <a:path w="3573" h="6849" extrusionOk="0">
                  <a:moveTo>
                    <a:pt x="71" y="0"/>
                  </a:moveTo>
                  <a:cubicBezTo>
                    <a:pt x="67" y="0"/>
                    <a:pt x="63" y="1"/>
                    <a:pt x="59" y="1"/>
                  </a:cubicBezTo>
                  <a:cubicBezTo>
                    <a:pt x="23" y="8"/>
                    <a:pt x="0" y="44"/>
                    <a:pt x="6" y="77"/>
                  </a:cubicBezTo>
                  <a:cubicBezTo>
                    <a:pt x="483" y="2452"/>
                    <a:pt x="1706" y="4852"/>
                    <a:pt x="3451" y="6829"/>
                  </a:cubicBezTo>
                  <a:cubicBezTo>
                    <a:pt x="3464" y="6842"/>
                    <a:pt x="3480" y="6849"/>
                    <a:pt x="3500" y="6849"/>
                  </a:cubicBezTo>
                  <a:cubicBezTo>
                    <a:pt x="3513" y="6849"/>
                    <a:pt x="3530" y="6845"/>
                    <a:pt x="3542" y="6832"/>
                  </a:cubicBezTo>
                  <a:cubicBezTo>
                    <a:pt x="3569" y="6809"/>
                    <a:pt x="3572" y="6766"/>
                    <a:pt x="3549" y="6740"/>
                  </a:cubicBezTo>
                  <a:cubicBezTo>
                    <a:pt x="1820" y="4783"/>
                    <a:pt x="608" y="2407"/>
                    <a:pt x="133" y="54"/>
                  </a:cubicBezTo>
                  <a:cubicBezTo>
                    <a:pt x="128" y="22"/>
                    <a:pt x="101" y="0"/>
                    <a:pt x="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a:off x="6258521" y="2398696"/>
              <a:ext cx="391867" cy="810749"/>
            </a:xfrm>
            <a:custGeom>
              <a:avLst/>
              <a:gdLst/>
              <a:ahLst/>
              <a:cxnLst/>
              <a:rect l="l" t="t" r="r" b="b"/>
              <a:pathLst>
                <a:path w="4076" h="8433" extrusionOk="0">
                  <a:moveTo>
                    <a:pt x="69" y="0"/>
                  </a:moveTo>
                  <a:cubicBezTo>
                    <a:pt x="67" y="0"/>
                    <a:pt x="65" y="0"/>
                    <a:pt x="63" y="0"/>
                  </a:cubicBezTo>
                  <a:cubicBezTo>
                    <a:pt x="27" y="7"/>
                    <a:pt x="0" y="39"/>
                    <a:pt x="7" y="76"/>
                  </a:cubicBezTo>
                  <a:cubicBezTo>
                    <a:pt x="439" y="3160"/>
                    <a:pt x="1840" y="6121"/>
                    <a:pt x="3955" y="8412"/>
                  </a:cubicBezTo>
                  <a:cubicBezTo>
                    <a:pt x="3968" y="8426"/>
                    <a:pt x="3988" y="8432"/>
                    <a:pt x="4004" y="8432"/>
                  </a:cubicBezTo>
                  <a:cubicBezTo>
                    <a:pt x="4020" y="8432"/>
                    <a:pt x="4036" y="8426"/>
                    <a:pt x="4050" y="8416"/>
                  </a:cubicBezTo>
                  <a:cubicBezTo>
                    <a:pt x="4076" y="8390"/>
                    <a:pt x="4076" y="8347"/>
                    <a:pt x="4053" y="8321"/>
                  </a:cubicBezTo>
                  <a:cubicBezTo>
                    <a:pt x="1955" y="6053"/>
                    <a:pt x="563" y="3118"/>
                    <a:pt x="134" y="56"/>
                  </a:cubicBezTo>
                  <a:cubicBezTo>
                    <a:pt x="131" y="25"/>
                    <a:pt x="102"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a:off x="7187906" y="2210839"/>
              <a:ext cx="125174" cy="959285"/>
            </a:xfrm>
            <a:custGeom>
              <a:avLst/>
              <a:gdLst/>
              <a:ahLst/>
              <a:cxnLst/>
              <a:rect l="l" t="t" r="r" b="b"/>
              <a:pathLst>
                <a:path w="1302" h="9978" extrusionOk="0">
                  <a:moveTo>
                    <a:pt x="890" y="0"/>
                  </a:moveTo>
                  <a:cubicBezTo>
                    <a:pt x="887" y="0"/>
                    <a:pt x="885" y="0"/>
                    <a:pt x="883" y="0"/>
                  </a:cubicBezTo>
                  <a:cubicBezTo>
                    <a:pt x="847" y="4"/>
                    <a:pt x="821" y="36"/>
                    <a:pt x="824" y="72"/>
                  </a:cubicBezTo>
                  <a:cubicBezTo>
                    <a:pt x="1167" y="3334"/>
                    <a:pt x="887" y="6733"/>
                    <a:pt x="11" y="9893"/>
                  </a:cubicBezTo>
                  <a:cubicBezTo>
                    <a:pt x="0" y="9929"/>
                    <a:pt x="20" y="9965"/>
                    <a:pt x="56" y="9974"/>
                  </a:cubicBezTo>
                  <a:cubicBezTo>
                    <a:pt x="63" y="9974"/>
                    <a:pt x="69" y="9977"/>
                    <a:pt x="73" y="9977"/>
                  </a:cubicBezTo>
                  <a:cubicBezTo>
                    <a:pt x="102" y="9977"/>
                    <a:pt x="128" y="9958"/>
                    <a:pt x="138" y="9929"/>
                  </a:cubicBezTo>
                  <a:cubicBezTo>
                    <a:pt x="1017" y="6752"/>
                    <a:pt x="1302" y="3337"/>
                    <a:pt x="955" y="59"/>
                  </a:cubicBezTo>
                  <a:cubicBezTo>
                    <a:pt x="952" y="26"/>
                    <a:pt x="923" y="0"/>
                    <a:pt x="89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a:off x="6095179" y="2356971"/>
              <a:ext cx="140749" cy="113157"/>
            </a:xfrm>
            <a:custGeom>
              <a:avLst/>
              <a:gdLst/>
              <a:ahLst/>
              <a:cxnLst/>
              <a:rect l="l" t="t" r="r" b="b"/>
              <a:pathLst>
                <a:path w="1464" h="1177" extrusionOk="0">
                  <a:moveTo>
                    <a:pt x="513" y="611"/>
                  </a:moveTo>
                  <a:cubicBezTo>
                    <a:pt x="513" y="614"/>
                    <a:pt x="516" y="614"/>
                    <a:pt x="520" y="614"/>
                  </a:cubicBezTo>
                  <a:cubicBezTo>
                    <a:pt x="625" y="680"/>
                    <a:pt x="690" y="804"/>
                    <a:pt x="680" y="924"/>
                  </a:cubicBezTo>
                  <a:cubicBezTo>
                    <a:pt x="676" y="983"/>
                    <a:pt x="644" y="1045"/>
                    <a:pt x="605" y="1045"/>
                  </a:cubicBezTo>
                  <a:cubicBezTo>
                    <a:pt x="566" y="1042"/>
                    <a:pt x="533" y="986"/>
                    <a:pt x="516" y="935"/>
                  </a:cubicBezTo>
                  <a:cubicBezTo>
                    <a:pt x="487" y="830"/>
                    <a:pt x="487" y="719"/>
                    <a:pt x="513" y="611"/>
                  </a:cubicBezTo>
                  <a:close/>
                  <a:moveTo>
                    <a:pt x="1129" y="1"/>
                  </a:moveTo>
                  <a:cubicBezTo>
                    <a:pt x="941" y="1"/>
                    <a:pt x="755" y="68"/>
                    <a:pt x="614" y="193"/>
                  </a:cubicBezTo>
                  <a:cubicBezTo>
                    <a:pt x="536" y="261"/>
                    <a:pt x="474" y="350"/>
                    <a:pt x="432" y="444"/>
                  </a:cubicBezTo>
                  <a:cubicBezTo>
                    <a:pt x="403" y="440"/>
                    <a:pt x="374" y="437"/>
                    <a:pt x="345" y="437"/>
                  </a:cubicBezTo>
                  <a:cubicBezTo>
                    <a:pt x="258" y="437"/>
                    <a:pt x="173" y="459"/>
                    <a:pt x="101" y="503"/>
                  </a:cubicBezTo>
                  <a:cubicBezTo>
                    <a:pt x="62" y="526"/>
                    <a:pt x="29" y="552"/>
                    <a:pt x="0" y="585"/>
                  </a:cubicBezTo>
                  <a:cubicBezTo>
                    <a:pt x="10" y="644"/>
                    <a:pt x="23" y="699"/>
                    <a:pt x="32" y="758"/>
                  </a:cubicBezTo>
                  <a:cubicBezTo>
                    <a:pt x="69" y="696"/>
                    <a:pt x="115" y="647"/>
                    <a:pt x="167" y="614"/>
                  </a:cubicBezTo>
                  <a:cubicBezTo>
                    <a:pt x="219" y="583"/>
                    <a:pt x="279" y="569"/>
                    <a:pt x="340" y="569"/>
                  </a:cubicBezTo>
                  <a:cubicBezTo>
                    <a:pt x="356" y="569"/>
                    <a:pt x="373" y="570"/>
                    <a:pt x="389" y="572"/>
                  </a:cubicBezTo>
                  <a:cubicBezTo>
                    <a:pt x="356" y="703"/>
                    <a:pt x="353" y="840"/>
                    <a:pt x="392" y="971"/>
                  </a:cubicBezTo>
                  <a:cubicBezTo>
                    <a:pt x="425" y="1095"/>
                    <a:pt x="510" y="1173"/>
                    <a:pt x="601" y="1176"/>
                  </a:cubicBezTo>
                  <a:cubicBezTo>
                    <a:pt x="603" y="1176"/>
                    <a:pt x="604" y="1176"/>
                    <a:pt x="606" y="1176"/>
                  </a:cubicBezTo>
                  <a:cubicBezTo>
                    <a:pt x="728" y="1176"/>
                    <a:pt x="804" y="1054"/>
                    <a:pt x="811" y="935"/>
                  </a:cubicBezTo>
                  <a:cubicBezTo>
                    <a:pt x="824" y="764"/>
                    <a:pt x="732" y="591"/>
                    <a:pt x="589" y="503"/>
                  </a:cubicBezTo>
                  <a:cubicBezTo>
                    <a:pt x="575" y="496"/>
                    <a:pt x="566" y="493"/>
                    <a:pt x="556" y="487"/>
                  </a:cubicBezTo>
                  <a:cubicBezTo>
                    <a:pt x="592" y="412"/>
                    <a:pt x="640" y="343"/>
                    <a:pt x="703" y="291"/>
                  </a:cubicBezTo>
                  <a:cubicBezTo>
                    <a:pt x="818" y="186"/>
                    <a:pt x="970" y="132"/>
                    <a:pt x="1123" y="132"/>
                  </a:cubicBezTo>
                  <a:cubicBezTo>
                    <a:pt x="1205" y="132"/>
                    <a:pt x="1286" y="148"/>
                    <a:pt x="1363" y="179"/>
                  </a:cubicBezTo>
                  <a:cubicBezTo>
                    <a:pt x="1370" y="182"/>
                    <a:pt x="1378" y="184"/>
                    <a:pt x="1386" y="184"/>
                  </a:cubicBezTo>
                  <a:cubicBezTo>
                    <a:pt x="1413" y="184"/>
                    <a:pt x="1438" y="168"/>
                    <a:pt x="1448" y="140"/>
                  </a:cubicBezTo>
                  <a:cubicBezTo>
                    <a:pt x="1464" y="108"/>
                    <a:pt x="1448" y="69"/>
                    <a:pt x="1415" y="55"/>
                  </a:cubicBezTo>
                  <a:cubicBezTo>
                    <a:pt x="1324" y="19"/>
                    <a:pt x="1226" y="1"/>
                    <a:pt x="11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a:off x="7299813" y="2232182"/>
              <a:ext cx="133635" cy="101716"/>
            </a:xfrm>
            <a:custGeom>
              <a:avLst/>
              <a:gdLst/>
              <a:ahLst/>
              <a:cxnLst/>
              <a:rect l="l" t="t" r="r" b="b"/>
              <a:pathLst>
                <a:path w="1390" h="1058" extrusionOk="0">
                  <a:moveTo>
                    <a:pt x="1036" y="480"/>
                  </a:moveTo>
                  <a:cubicBezTo>
                    <a:pt x="1085" y="578"/>
                    <a:pt x="1108" y="687"/>
                    <a:pt x="1102" y="798"/>
                  </a:cubicBezTo>
                  <a:cubicBezTo>
                    <a:pt x="1098" y="850"/>
                    <a:pt x="1079" y="916"/>
                    <a:pt x="1043" y="925"/>
                  </a:cubicBezTo>
                  <a:cubicBezTo>
                    <a:pt x="1040" y="926"/>
                    <a:pt x="1036" y="926"/>
                    <a:pt x="1033" y="926"/>
                  </a:cubicBezTo>
                  <a:cubicBezTo>
                    <a:pt x="996" y="926"/>
                    <a:pt x="953" y="875"/>
                    <a:pt x="942" y="824"/>
                  </a:cubicBezTo>
                  <a:cubicBezTo>
                    <a:pt x="905" y="706"/>
                    <a:pt x="945" y="569"/>
                    <a:pt x="1029" y="487"/>
                  </a:cubicBezTo>
                  <a:cubicBezTo>
                    <a:pt x="1033" y="484"/>
                    <a:pt x="1033" y="484"/>
                    <a:pt x="1036" y="480"/>
                  </a:cubicBezTo>
                  <a:close/>
                  <a:moveTo>
                    <a:pt x="475" y="0"/>
                  </a:moveTo>
                  <a:cubicBezTo>
                    <a:pt x="320" y="0"/>
                    <a:pt x="165" y="46"/>
                    <a:pt x="36" y="138"/>
                  </a:cubicBezTo>
                  <a:cubicBezTo>
                    <a:pt x="7" y="157"/>
                    <a:pt x="0" y="196"/>
                    <a:pt x="20" y="226"/>
                  </a:cubicBezTo>
                  <a:cubicBezTo>
                    <a:pt x="34" y="244"/>
                    <a:pt x="54" y="255"/>
                    <a:pt x="75" y="255"/>
                  </a:cubicBezTo>
                  <a:cubicBezTo>
                    <a:pt x="87" y="255"/>
                    <a:pt x="100" y="251"/>
                    <a:pt x="111" y="242"/>
                  </a:cubicBezTo>
                  <a:cubicBezTo>
                    <a:pt x="216" y="167"/>
                    <a:pt x="344" y="130"/>
                    <a:pt x="472" y="130"/>
                  </a:cubicBezTo>
                  <a:cubicBezTo>
                    <a:pt x="580" y="130"/>
                    <a:pt x="687" y="156"/>
                    <a:pt x="782" y="210"/>
                  </a:cubicBezTo>
                  <a:cubicBezTo>
                    <a:pt x="853" y="249"/>
                    <a:pt x="915" y="304"/>
                    <a:pt x="967" y="370"/>
                  </a:cubicBezTo>
                  <a:cubicBezTo>
                    <a:pt x="958" y="376"/>
                    <a:pt x="948" y="382"/>
                    <a:pt x="942" y="393"/>
                  </a:cubicBezTo>
                  <a:cubicBezTo>
                    <a:pt x="817" y="510"/>
                    <a:pt x="768" y="696"/>
                    <a:pt x="814" y="860"/>
                  </a:cubicBezTo>
                  <a:cubicBezTo>
                    <a:pt x="843" y="965"/>
                    <a:pt x="932" y="1057"/>
                    <a:pt x="1034" y="1057"/>
                  </a:cubicBezTo>
                  <a:cubicBezTo>
                    <a:pt x="1047" y="1057"/>
                    <a:pt x="1059" y="1056"/>
                    <a:pt x="1072" y="1053"/>
                  </a:cubicBezTo>
                  <a:cubicBezTo>
                    <a:pt x="1164" y="1029"/>
                    <a:pt x="1225" y="935"/>
                    <a:pt x="1233" y="808"/>
                  </a:cubicBezTo>
                  <a:cubicBezTo>
                    <a:pt x="1242" y="670"/>
                    <a:pt x="1209" y="533"/>
                    <a:pt x="1150" y="412"/>
                  </a:cubicBezTo>
                  <a:cubicBezTo>
                    <a:pt x="1189" y="400"/>
                    <a:pt x="1229" y="393"/>
                    <a:pt x="1269" y="393"/>
                  </a:cubicBezTo>
                  <a:cubicBezTo>
                    <a:pt x="1304" y="393"/>
                    <a:pt x="1339" y="398"/>
                    <a:pt x="1373" y="409"/>
                  </a:cubicBezTo>
                  <a:cubicBezTo>
                    <a:pt x="1379" y="412"/>
                    <a:pt x="1386" y="412"/>
                    <a:pt x="1389" y="415"/>
                  </a:cubicBezTo>
                  <a:cubicBezTo>
                    <a:pt x="1382" y="370"/>
                    <a:pt x="1376" y="320"/>
                    <a:pt x="1366" y="275"/>
                  </a:cubicBezTo>
                  <a:cubicBezTo>
                    <a:pt x="1334" y="267"/>
                    <a:pt x="1301" y="264"/>
                    <a:pt x="1267" y="264"/>
                  </a:cubicBezTo>
                  <a:cubicBezTo>
                    <a:pt x="1203" y="264"/>
                    <a:pt x="1139" y="277"/>
                    <a:pt x="1079" y="301"/>
                  </a:cubicBezTo>
                  <a:cubicBezTo>
                    <a:pt x="1017" y="219"/>
                    <a:pt x="938" y="147"/>
                    <a:pt x="847" y="95"/>
                  </a:cubicBezTo>
                  <a:cubicBezTo>
                    <a:pt x="733" y="32"/>
                    <a:pt x="604" y="0"/>
                    <a:pt x="47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a:off x="6140076" y="1643997"/>
              <a:ext cx="132962" cy="195837"/>
            </a:xfrm>
            <a:custGeom>
              <a:avLst/>
              <a:gdLst/>
              <a:ahLst/>
              <a:cxnLst/>
              <a:rect l="l" t="t" r="r" b="b"/>
              <a:pathLst>
                <a:path w="1383" h="2037" extrusionOk="0">
                  <a:moveTo>
                    <a:pt x="1383" y="0"/>
                  </a:moveTo>
                  <a:lnTo>
                    <a:pt x="1383" y="0"/>
                  </a:lnTo>
                  <a:cubicBezTo>
                    <a:pt x="1190" y="92"/>
                    <a:pt x="886" y="363"/>
                    <a:pt x="677" y="409"/>
                  </a:cubicBezTo>
                  <a:cubicBezTo>
                    <a:pt x="631" y="420"/>
                    <a:pt x="579" y="423"/>
                    <a:pt x="524" y="423"/>
                  </a:cubicBezTo>
                  <a:cubicBezTo>
                    <a:pt x="453" y="423"/>
                    <a:pt x="376" y="418"/>
                    <a:pt x="303" y="418"/>
                  </a:cubicBezTo>
                  <a:cubicBezTo>
                    <a:pt x="178" y="418"/>
                    <a:pt x="63" y="433"/>
                    <a:pt x="1" y="517"/>
                  </a:cubicBezTo>
                  <a:cubicBezTo>
                    <a:pt x="33" y="1085"/>
                    <a:pt x="562" y="1827"/>
                    <a:pt x="1092" y="2037"/>
                  </a:cubicBezTo>
                  <a:cubicBezTo>
                    <a:pt x="1187" y="1455"/>
                    <a:pt x="1288" y="628"/>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a:off x="6103927" y="1581795"/>
              <a:ext cx="168245" cy="137961"/>
            </a:xfrm>
            <a:custGeom>
              <a:avLst/>
              <a:gdLst/>
              <a:ahLst/>
              <a:cxnLst/>
              <a:rect l="l" t="t" r="r" b="b"/>
              <a:pathLst>
                <a:path w="1750" h="1435" extrusionOk="0">
                  <a:moveTo>
                    <a:pt x="1154" y="0"/>
                  </a:moveTo>
                  <a:cubicBezTo>
                    <a:pt x="906" y="3"/>
                    <a:pt x="641" y="258"/>
                    <a:pt x="596" y="504"/>
                  </a:cubicBezTo>
                  <a:cubicBezTo>
                    <a:pt x="548" y="437"/>
                    <a:pt x="470" y="406"/>
                    <a:pt x="389" y="406"/>
                  </a:cubicBezTo>
                  <a:cubicBezTo>
                    <a:pt x="307" y="406"/>
                    <a:pt x="223" y="438"/>
                    <a:pt x="167" y="497"/>
                  </a:cubicBezTo>
                  <a:cubicBezTo>
                    <a:pt x="53" y="614"/>
                    <a:pt x="0" y="840"/>
                    <a:pt x="33" y="1004"/>
                  </a:cubicBezTo>
                  <a:cubicBezTo>
                    <a:pt x="76" y="1213"/>
                    <a:pt x="203" y="1317"/>
                    <a:pt x="318" y="1435"/>
                  </a:cubicBezTo>
                  <a:cubicBezTo>
                    <a:pt x="608" y="1415"/>
                    <a:pt x="1056" y="1311"/>
                    <a:pt x="1308" y="1164"/>
                  </a:cubicBezTo>
                  <a:cubicBezTo>
                    <a:pt x="1560" y="1014"/>
                    <a:pt x="1749" y="720"/>
                    <a:pt x="1691" y="435"/>
                  </a:cubicBezTo>
                  <a:cubicBezTo>
                    <a:pt x="1641" y="190"/>
                    <a:pt x="1403" y="0"/>
                    <a:pt x="1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a:off x="6337644" y="1434700"/>
              <a:ext cx="109792" cy="110080"/>
            </a:xfrm>
            <a:custGeom>
              <a:avLst/>
              <a:gdLst/>
              <a:ahLst/>
              <a:cxnLst/>
              <a:rect l="l" t="t" r="r" b="b"/>
              <a:pathLst>
                <a:path w="1142" h="1145" extrusionOk="0">
                  <a:moveTo>
                    <a:pt x="573" y="1"/>
                  </a:moveTo>
                  <a:cubicBezTo>
                    <a:pt x="256" y="1"/>
                    <a:pt x="1" y="256"/>
                    <a:pt x="1" y="573"/>
                  </a:cubicBezTo>
                  <a:cubicBezTo>
                    <a:pt x="1" y="886"/>
                    <a:pt x="256" y="1144"/>
                    <a:pt x="573" y="1144"/>
                  </a:cubicBezTo>
                  <a:cubicBezTo>
                    <a:pt x="887" y="1144"/>
                    <a:pt x="1142" y="886"/>
                    <a:pt x="1142" y="573"/>
                  </a:cubicBezTo>
                  <a:cubicBezTo>
                    <a:pt x="1142" y="256"/>
                    <a:pt x="887" y="1"/>
                    <a:pt x="5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a:off x="6404653" y="1451717"/>
              <a:ext cx="371485" cy="371485"/>
            </a:xfrm>
            <a:custGeom>
              <a:avLst/>
              <a:gdLst/>
              <a:ahLst/>
              <a:cxnLst/>
              <a:rect l="l" t="t" r="r" b="b"/>
              <a:pathLst>
                <a:path w="3864" h="3864" extrusionOk="0">
                  <a:moveTo>
                    <a:pt x="1931" y="0"/>
                  </a:moveTo>
                  <a:cubicBezTo>
                    <a:pt x="866" y="0"/>
                    <a:pt x="0" y="866"/>
                    <a:pt x="0" y="1931"/>
                  </a:cubicBezTo>
                  <a:cubicBezTo>
                    <a:pt x="0" y="2997"/>
                    <a:pt x="866" y="3863"/>
                    <a:pt x="1931" y="3863"/>
                  </a:cubicBezTo>
                  <a:cubicBezTo>
                    <a:pt x="2997" y="3863"/>
                    <a:pt x="3863" y="2997"/>
                    <a:pt x="3863" y="1931"/>
                  </a:cubicBezTo>
                  <a:cubicBezTo>
                    <a:pt x="3863" y="866"/>
                    <a:pt x="2997" y="0"/>
                    <a:pt x="1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a:off x="6160169" y="1841180"/>
              <a:ext cx="441475" cy="282075"/>
            </a:xfrm>
            <a:custGeom>
              <a:avLst/>
              <a:gdLst/>
              <a:ahLst/>
              <a:cxnLst/>
              <a:rect l="l" t="t" r="r" b="b"/>
              <a:pathLst>
                <a:path w="4592" h="2934" extrusionOk="0">
                  <a:moveTo>
                    <a:pt x="289" y="0"/>
                  </a:moveTo>
                  <a:cubicBezTo>
                    <a:pt x="271" y="0"/>
                    <a:pt x="254" y="10"/>
                    <a:pt x="246" y="25"/>
                  </a:cubicBezTo>
                  <a:cubicBezTo>
                    <a:pt x="0" y="414"/>
                    <a:pt x="76" y="963"/>
                    <a:pt x="419" y="1273"/>
                  </a:cubicBezTo>
                  <a:cubicBezTo>
                    <a:pt x="599" y="1440"/>
                    <a:pt x="841" y="1523"/>
                    <a:pt x="1083" y="1523"/>
                  </a:cubicBezTo>
                  <a:cubicBezTo>
                    <a:pt x="1250" y="1523"/>
                    <a:pt x="1416" y="1484"/>
                    <a:pt x="1563" y="1404"/>
                  </a:cubicBezTo>
                  <a:lnTo>
                    <a:pt x="1563" y="1404"/>
                  </a:lnTo>
                  <a:cubicBezTo>
                    <a:pt x="1459" y="1786"/>
                    <a:pt x="1474" y="2087"/>
                    <a:pt x="1608" y="2365"/>
                  </a:cubicBezTo>
                  <a:cubicBezTo>
                    <a:pt x="1772" y="2708"/>
                    <a:pt x="2115" y="2933"/>
                    <a:pt x="2455" y="2933"/>
                  </a:cubicBezTo>
                  <a:cubicBezTo>
                    <a:pt x="2494" y="2933"/>
                    <a:pt x="2533" y="2930"/>
                    <a:pt x="2572" y="2924"/>
                  </a:cubicBezTo>
                  <a:cubicBezTo>
                    <a:pt x="2877" y="2874"/>
                    <a:pt x="3154" y="2639"/>
                    <a:pt x="3302" y="2306"/>
                  </a:cubicBezTo>
                  <a:cubicBezTo>
                    <a:pt x="3426" y="2025"/>
                    <a:pt x="3452" y="1714"/>
                    <a:pt x="3455" y="1437"/>
                  </a:cubicBezTo>
                  <a:cubicBezTo>
                    <a:pt x="3550" y="1480"/>
                    <a:pt x="3655" y="1501"/>
                    <a:pt x="3764" y="1501"/>
                  </a:cubicBezTo>
                  <a:cubicBezTo>
                    <a:pt x="3853" y="1501"/>
                    <a:pt x="3945" y="1487"/>
                    <a:pt x="4037" y="1459"/>
                  </a:cubicBezTo>
                  <a:cubicBezTo>
                    <a:pt x="4263" y="1390"/>
                    <a:pt x="4462" y="1244"/>
                    <a:pt x="4579" y="1057"/>
                  </a:cubicBezTo>
                  <a:cubicBezTo>
                    <a:pt x="4592" y="1034"/>
                    <a:pt x="4586" y="1005"/>
                    <a:pt x="4563" y="989"/>
                  </a:cubicBezTo>
                  <a:cubicBezTo>
                    <a:pt x="4555" y="984"/>
                    <a:pt x="4547" y="982"/>
                    <a:pt x="4538" y="982"/>
                  </a:cubicBezTo>
                  <a:cubicBezTo>
                    <a:pt x="4522" y="982"/>
                    <a:pt x="4506" y="990"/>
                    <a:pt x="4498" y="1005"/>
                  </a:cubicBezTo>
                  <a:cubicBezTo>
                    <a:pt x="4339" y="1255"/>
                    <a:pt x="4045" y="1402"/>
                    <a:pt x="3769" y="1402"/>
                  </a:cubicBezTo>
                  <a:cubicBezTo>
                    <a:pt x="3648" y="1402"/>
                    <a:pt x="3530" y="1373"/>
                    <a:pt x="3429" y="1312"/>
                  </a:cubicBezTo>
                  <a:cubicBezTo>
                    <a:pt x="3422" y="1309"/>
                    <a:pt x="3414" y="1307"/>
                    <a:pt x="3405" y="1307"/>
                  </a:cubicBezTo>
                  <a:cubicBezTo>
                    <a:pt x="3397" y="1307"/>
                    <a:pt x="3388" y="1309"/>
                    <a:pt x="3380" y="1312"/>
                  </a:cubicBezTo>
                  <a:cubicBezTo>
                    <a:pt x="3364" y="1322"/>
                    <a:pt x="3354" y="1339"/>
                    <a:pt x="3357" y="1358"/>
                  </a:cubicBezTo>
                  <a:cubicBezTo>
                    <a:pt x="3357" y="1642"/>
                    <a:pt x="3341" y="1976"/>
                    <a:pt x="3213" y="2267"/>
                  </a:cubicBezTo>
                  <a:cubicBezTo>
                    <a:pt x="3079" y="2567"/>
                    <a:pt x="2827" y="2783"/>
                    <a:pt x="2560" y="2826"/>
                  </a:cubicBezTo>
                  <a:cubicBezTo>
                    <a:pt x="2526" y="2831"/>
                    <a:pt x="2492" y="2834"/>
                    <a:pt x="2459" y="2834"/>
                  </a:cubicBezTo>
                  <a:cubicBezTo>
                    <a:pt x="2155" y="2834"/>
                    <a:pt x="1847" y="2631"/>
                    <a:pt x="1697" y="2322"/>
                  </a:cubicBezTo>
                  <a:cubicBezTo>
                    <a:pt x="1560" y="2037"/>
                    <a:pt x="1560" y="1724"/>
                    <a:pt x="1697" y="1306"/>
                  </a:cubicBezTo>
                  <a:cubicBezTo>
                    <a:pt x="1703" y="1286"/>
                    <a:pt x="1694" y="1263"/>
                    <a:pt x="1677" y="1250"/>
                  </a:cubicBezTo>
                  <a:cubicBezTo>
                    <a:pt x="1669" y="1244"/>
                    <a:pt x="1659" y="1241"/>
                    <a:pt x="1648" y="1241"/>
                  </a:cubicBezTo>
                  <a:cubicBezTo>
                    <a:pt x="1637" y="1241"/>
                    <a:pt x="1627" y="1244"/>
                    <a:pt x="1619" y="1250"/>
                  </a:cubicBezTo>
                  <a:cubicBezTo>
                    <a:pt x="1468" y="1366"/>
                    <a:pt x="1276" y="1423"/>
                    <a:pt x="1085" y="1423"/>
                  </a:cubicBezTo>
                  <a:cubicBezTo>
                    <a:pt x="865" y="1423"/>
                    <a:pt x="645" y="1348"/>
                    <a:pt x="484" y="1201"/>
                  </a:cubicBezTo>
                  <a:cubicBezTo>
                    <a:pt x="184" y="927"/>
                    <a:pt x="115" y="420"/>
                    <a:pt x="331" y="77"/>
                  </a:cubicBezTo>
                  <a:cubicBezTo>
                    <a:pt x="344" y="54"/>
                    <a:pt x="337" y="22"/>
                    <a:pt x="314" y="8"/>
                  </a:cubicBezTo>
                  <a:cubicBezTo>
                    <a:pt x="306" y="3"/>
                    <a:pt x="298"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a:off x="6752103" y="1601215"/>
              <a:ext cx="258328" cy="218238"/>
            </a:xfrm>
            <a:custGeom>
              <a:avLst/>
              <a:gdLst/>
              <a:ahLst/>
              <a:cxnLst/>
              <a:rect l="l" t="t" r="r" b="b"/>
              <a:pathLst>
                <a:path w="2687" h="2270" extrusionOk="0">
                  <a:moveTo>
                    <a:pt x="2567" y="1"/>
                  </a:moveTo>
                  <a:cubicBezTo>
                    <a:pt x="2561" y="1"/>
                    <a:pt x="2556" y="2"/>
                    <a:pt x="2550" y="4"/>
                  </a:cubicBezTo>
                  <a:cubicBezTo>
                    <a:pt x="2524" y="11"/>
                    <a:pt x="2511" y="40"/>
                    <a:pt x="2518" y="67"/>
                  </a:cubicBezTo>
                  <a:cubicBezTo>
                    <a:pt x="2583" y="263"/>
                    <a:pt x="2530" y="494"/>
                    <a:pt x="2383" y="638"/>
                  </a:cubicBezTo>
                  <a:cubicBezTo>
                    <a:pt x="2264" y="758"/>
                    <a:pt x="2058" y="858"/>
                    <a:pt x="1881" y="858"/>
                  </a:cubicBezTo>
                  <a:cubicBezTo>
                    <a:pt x="1841" y="858"/>
                    <a:pt x="1801" y="852"/>
                    <a:pt x="1765" y="841"/>
                  </a:cubicBezTo>
                  <a:cubicBezTo>
                    <a:pt x="1759" y="839"/>
                    <a:pt x="1753" y="838"/>
                    <a:pt x="1747" y="838"/>
                  </a:cubicBezTo>
                  <a:cubicBezTo>
                    <a:pt x="1734" y="838"/>
                    <a:pt x="1722" y="843"/>
                    <a:pt x="1714" y="854"/>
                  </a:cubicBezTo>
                  <a:cubicBezTo>
                    <a:pt x="1700" y="867"/>
                    <a:pt x="1697" y="886"/>
                    <a:pt x="1703" y="903"/>
                  </a:cubicBezTo>
                  <a:cubicBezTo>
                    <a:pt x="1857" y="1314"/>
                    <a:pt x="1674" y="1831"/>
                    <a:pt x="1295" y="2053"/>
                  </a:cubicBezTo>
                  <a:cubicBezTo>
                    <a:pt x="1155" y="2133"/>
                    <a:pt x="995" y="2172"/>
                    <a:pt x="833" y="2172"/>
                  </a:cubicBezTo>
                  <a:cubicBezTo>
                    <a:pt x="554" y="2172"/>
                    <a:pt x="272" y="2056"/>
                    <a:pt x="92" y="1841"/>
                  </a:cubicBezTo>
                  <a:cubicBezTo>
                    <a:pt x="83" y="1830"/>
                    <a:pt x="68" y="1824"/>
                    <a:pt x="54" y="1824"/>
                  </a:cubicBezTo>
                  <a:cubicBezTo>
                    <a:pt x="43" y="1824"/>
                    <a:pt x="32" y="1827"/>
                    <a:pt x="23" y="1835"/>
                  </a:cubicBezTo>
                  <a:cubicBezTo>
                    <a:pt x="4" y="1854"/>
                    <a:pt x="1" y="1883"/>
                    <a:pt x="17" y="1906"/>
                  </a:cubicBezTo>
                  <a:cubicBezTo>
                    <a:pt x="216" y="2141"/>
                    <a:pt x="527" y="2269"/>
                    <a:pt x="834" y="2269"/>
                  </a:cubicBezTo>
                  <a:cubicBezTo>
                    <a:pt x="1014" y="2269"/>
                    <a:pt x="1190" y="2227"/>
                    <a:pt x="1344" y="2138"/>
                  </a:cubicBezTo>
                  <a:cubicBezTo>
                    <a:pt x="1739" y="1906"/>
                    <a:pt x="1942" y="1390"/>
                    <a:pt x="1821" y="952"/>
                  </a:cubicBezTo>
                  <a:lnTo>
                    <a:pt x="1821" y="952"/>
                  </a:lnTo>
                  <a:cubicBezTo>
                    <a:pt x="1842" y="955"/>
                    <a:pt x="1862" y="956"/>
                    <a:pt x="1883" y="956"/>
                  </a:cubicBezTo>
                  <a:cubicBezTo>
                    <a:pt x="2088" y="956"/>
                    <a:pt x="2316" y="846"/>
                    <a:pt x="2452" y="710"/>
                  </a:cubicBezTo>
                  <a:cubicBezTo>
                    <a:pt x="2625" y="537"/>
                    <a:pt x="2687" y="266"/>
                    <a:pt x="2612" y="34"/>
                  </a:cubicBezTo>
                  <a:cubicBezTo>
                    <a:pt x="2607" y="13"/>
                    <a:pt x="2588" y="1"/>
                    <a:pt x="2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8"/>
            <p:cNvSpPr/>
            <p:nvPr/>
          </p:nvSpPr>
          <p:spPr>
            <a:xfrm>
              <a:off x="6597222" y="1396341"/>
              <a:ext cx="156612" cy="225737"/>
            </a:xfrm>
            <a:custGeom>
              <a:avLst/>
              <a:gdLst/>
              <a:ahLst/>
              <a:cxnLst/>
              <a:rect l="l" t="t" r="r" b="b"/>
              <a:pathLst>
                <a:path w="1629" h="2348" extrusionOk="0">
                  <a:moveTo>
                    <a:pt x="1360" y="0"/>
                  </a:moveTo>
                  <a:cubicBezTo>
                    <a:pt x="1345" y="0"/>
                    <a:pt x="1330" y="7"/>
                    <a:pt x="1321" y="21"/>
                  </a:cubicBezTo>
                  <a:cubicBezTo>
                    <a:pt x="1305" y="44"/>
                    <a:pt x="1308" y="73"/>
                    <a:pt x="1331" y="89"/>
                  </a:cubicBezTo>
                  <a:cubicBezTo>
                    <a:pt x="1465" y="197"/>
                    <a:pt x="1524" y="390"/>
                    <a:pt x="1468" y="554"/>
                  </a:cubicBezTo>
                  <a:cubicBezTo>
                    <a:pt x="1415" y="714"/>
                    <a:pt x="1242" y="890"/>
                    <a:pt x="1073" y="893"/>
                  </a:cubicBezTo>
                  <a:cubicBezTo>
                    <a:pt x="1053" y="893"/>
                    <a:pt x="1034" y="907"/>
                    <a:pt x="1026" y="926"/>
                  </a:cubicBezTo>
                  <a:cubicBezTo>
                    <a:pt x="1020" y="949"/>
                    <a:pt x="1026" y="969"/>
                    <a:pt x="1046" y="982"/>
                  </a:cubicBezTo>
                  <a:cubicBezTo>
                    <a:pt x="1255" y="1135"/>
                    <a:pt x="1370" y="1423"/>
                    <a:pt x="1321" y="1681"/>
                  </a:cubicBezTo>
                  <a:cubicBezTo>
                    <a:pt x="1272" y="1936"/>
                    <a:pt x="1059" y="2162"/>
                    <a:pt x="808" y="2227"/>
                  </a:cubicBezTo>
                  <a:cubicBezTo>
                    <a:pt x="754" y="2240"/>
                    <a:pt x="698" y="2247"/>
                    <a:pt x="642" y="2247"/>
                  </a:cubicBezTo>
                  <a:cubicBezTo>
                    <a:pt x="434" y="2247"/>
                    <a:pt x="223" y="2155"/>
                    <a:pt x="92" y="1994"/>
                  </a:cubicBezTo>
                  <a:cubicBezTo>
                    <a:pt x="83" y="1983"/>
                    <a:pt x="68" y="1978"/>
                    <a:pt x="54" y="1978"/>
                  </a:cubicBezTo>
                  <a:cubicBezTo>
                    <a:pt x="43" y="1978"/>
                    <a:pt x="32" y="1981"/>
                    <a:pt x="23" y="1988"/>
                  </a:cubicBezTo>
                  <a:cubicBezTo>
                    <a:pt x="1" y="2008"/>
                    <a:pt x="1" y="2037"/>
                    <a:pt x="17" y="2060"/>
                  </a:cubicBezTo>
                  <a:cubicBezTo>
                    <a:pt x="168" y="2243"/>
                    <a:pt x="403" y="2347"/>
                    <a:pt x="638" y="2347"/>
                  </a:cubicBezTo>
                  <a:cubicBezTo>
                    <a:pt x="703" y="2347"/>
                    <a:pt x="768" y="2338"/>
                    <a:pt x="830" y="2322"/>
                  </a:cubicBezTo>
                  <a:cubicBezTo>
                    <a:pt x="1124" y="2246"/>
                    <a:pt x="1360" y="1994"/>
                    <a:pt x="1415" y="1697"/>
                  </a:cubicBezTo>
                  <a:cubicBezTo>
                    <a:pt x="1468" y="1436"/>
                    <a:pt x="1376" y="1158"/>
                    <a:pt x="1187" y="972"/>
                  </a:cubicBezTo>
                  <a:cubicBezTo>
                    <a:pt x="1360" y="916"/>
                    <a:pt x="1507" y="750"/>
                    <a:pt x="1563" y="586"/>
                  </a:cubicBezTo>
                  <a:cubicBezTo>
                    <a:pt x="1628" y="383"/>
                    <a:pt x="1556" y="142"/>
                    <a:pt x="1390" y="11"/>
                  </a:cubicBezTo>
                  <a:cubicBezTo>
                    <a:pt x="1381" y="4"/>
                    <a:pt x="1371" y="0"/>
                    <a:pt x="1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8"/>
            <p:cNvSpPr/>
            <p:nvPr/>
          </p:nvSpPr>
          <p:spPr>
            <a:xfrm>
              <a:off x="7131760" y="1880021"/>
              <a:ext cx="68259" cy="62491"/>
            </a:xfrm>
            <a:custGeom>
              <a:avLst/>
              <a:gdLst/>
              <a:ahLst/>
              <a:cxnLst/>
              <a:rect l="l" t="t" r="r" b="b"/>
              <a:pathLst>
                <a:path w="710" h="650" extrusionOk="0">
                  <a:moveTo>
                    <a:pt x="147" y="0"/>
                  </a:moveTo>
                  <a:cubicBezTo>
                    <a:pt x="116" y="0"/>
                    <a:pt x="90" y="9"/>
                    <a:pt x="71" y="26"/>
                  </a:cubicBezTo>
                  <a:cubicBezTo>
                    <a:pt x="0" y="98"/>
                    <a:pt x="62" y="288"/>
                    <a:pt x="219" y="454"/>
                  </a:cubicBezTo>
                  <a:cubicBezTo>
                    <a:pt x="334" y="577"/>
                    <a:pt x="469" y="649"/>
                    <a:pt x="560" y="649"/>
                  </a:cubicBezTo>
                  <a:cubicBezTo>
                    <a:pt x="590" y="649"/>
                    <a:pt x="616" y="641"/>
                    <a:pt x="634" y="624"/>
                  </a:cubicBezTo>
                  <a:cubicBezTo>
                    <a:pt x="709" y="552"/>
                    <a:pt x="647" y="363"/>
                    <a:pt x="490" y="196"/>
                  </a:cubicBezTo>
                  <a:cubicBezTo>
                    <a:pt x="375" y="73"/>
                    <a:pt x="239" y="0"/>
                    <a:pt x="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8"/>
            <p:cNvSpPr/>
            <p:nvPr/>
          </p:nvSpPr>
          <p:spPr>
            <a:xfrm>
              <a:off x="7190790" y="1865984"/>
              <a:ext cx="68548" cy="62491"/>
            </a:xfrm>
            <a:custGeom>
              <a:avLst/>
              <a:gdLst/>
              <a:ahLst/>
              <a:cxnLst/>
              <a:rect l="l" t="t" r="r" b="b"/>
              <a:pathLst>
                <a:path w="713" h="650" extrusionOk="0">
                  <a:moveTo>
                    <a:pt x="153" y="1"/>
                  </a:moveTo>
                  <a:cubicBezTo>
                    <a:pt x="122" y="1"/>
                    <a:pt x="95" y="9"/>
                    <a:pt x="75" y="28"/>
                  </a:cubicBezTo>
                  <a:cubicBezTo>
                    <a:pt x="0" y="97"/>
                    <a:pt x="65" y="289"/>
                    <a:pt x="219" y="453"/>
                  </a:cubicBezTo>
                  <a:cubicBezTo>
                    <a:pt x="336" y="575"/>
                    <a:pt x="470" y="649"/>
                    <a:pt x="561" y="649"/>
                  </a:cubicBezTo>
                  <a:cubicBezTo>
                    <a:pt x="592" y="649"/>
                    <a:pt x="618" y="641"/>
                    <a:pt x="637" y="623"/>
                  </a:cubicBezTo>
                  <a:cubicBezTo>
                    <a:pt x="712" y="551"/>
                    <a:pt x="647" y="361"/>
                    <a:pt x="490" y="198"/>
                  </a:cubicBezTo>
                  <a:cubicBezTo>
                    <a:pt x="376" y="74"/>
                    <a:pt x="244"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7204827" y="1947703"/>
              <a:ext cx="68644" cy="62491"/>
            </a:xfrm>
            <a:custGeom>
              <a:avLst/>
              <a:gdLst/>
              <a:ahLst/>
              <a:cxnLst/>
              <a:rect l="l" t="t" r="r" b="b"/>
              <a:pathLst>
                <a:path w="714" h="650" extrusionOk="0">
                  <a:moveTo>
                    <a:pt x="153" y="1"/>
                  </a:moveTo>
                  <a:cubicBezTo>
                    <a:pt x="122" y="1"/>
                    <a:pt x="95" y="9"/>
                    <a:pt x="76" y="27"/>
                  </a:cubicBezTo>
                  <a:cubicBezTo>
                    <a:pt x="1" y="97"/>
                    <a:pt x="67" y="289"/>
                    <a:pt x="224" y="453"/>
                  </a:cubicBezTo>
                  <a:cubicBezTo>
                    <a:pt x="339" y="575"/>
                    <a:pt x="472" y="649"/>
                    <a:pt x="563" y="649"/>
                  </a:cubicBezTo>
                  <a:cubicBezTo>
                    <a:pt x="594" y="649"/>
                    <a:pt x="620" y="641"/>
                    <a:pt x="639" y="623"/>
                  </a:cubicBezTo>
                  <a:cubicBezTo>
                    <a:pt x="714" y="551"/>
                    <a:pt x="648" y="361"/>
                    <a:pt x="495" y="198"/>
                  </a:cubicBezTo>
                  <a:cubicBezTo>
                    <a:pt x="378" y="74"/>
                    <a:pt x="245"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p:nvPr/>
          </p:nvSpPr>
          <p:spPr>
            <a:xfrm>
              <a:off x="6481277" y="3051775"/>
              <a:ext cx="193338" cy="320242"/>
            </a:xfrm>
            <a:custGeom>
              <a:avLst/>
              <a:gdLst/>
              <a:ahLst/>
              <a:cxnLst/>
              <a:rect l="l" t="t" r="r" b="b"/>
              <a:pathLst>
                <a:path w="2011" h="3331" extrusionOk="0">
                  <a:moveTo>
                    <a:pt x="893" y="1"/>
                  </a:moveTo>
                  <a:cubicBezTo>
                    <a:pt x="786" y="1"/>
                    <a:pt x="678" y="14"/>
                    <a:pt x="592" y="28"/>
                  </a:cubicBezTo>
                  <a:cubicBezTo>
                    <a:pt x="432" y="51"/>
                    <a:pt x="298" y="172"/>
                    <a:pt x="220" y="313"/>
                  </a:cubicBezTo>
                  <a:cubicBezTo>
                    <a:pt x="141" y="456"/>
                    <a:pt x="112" y="619"/>
                    <a:pt x="89" y="779"/>
                  </a:cubicBezTo>
                  <a:cubicBezTo>
                    <a:pt x="1" y="1489"/>
                    <a:pt x="83" y="2218"/>
                    <a:pt x="327" y="2891"/>
                  </a:cubicBezTo>
                  <a:cubicBezTo>
                    <a:pt x="396" y="3081"/>
                    <a:pt x="507" y="3286"/>
                    <a:pt x="707" y="3325"/>
                  </a:cubicBezTo>
                  <a:cubicBezTo>
                    <a:pt x="725" y="3329"/>
                    <a:pt x="744" y="3331"/>
                    <a:pt x="763" y="3331"/>
                  </a:cubicBezTo>
                  <a:cubicBezTo>
                    <a:pt x="864" y="3331"/>
                    <a:pt x="966" y="3281"/>
                    <a:pt x="1024" y="3198"/>
                  </a:cubicBezTo>
                  <a:cubicBezTo>
                    <a:pt x="1092" y="3100"/>
                    <a:pt x="1099" y="2960"/>
                    <a:pt x="1036" y="2855"/>
                  </a:cubicBezTo>
                  <a:lnTo>
                    <a:pt x="1036" y="2855"/>
                  </a:lnTo>
                  <a:cubicBezTo>
                    <a:pt x="1158" y="3039"/>
                    <a:pt x="1343" y="3208"/>
                    <a:pt x="1560" y="3208"/>
                  </a:cubicBezTo>
                  <a:cubicBezTo>
                    <a:pt x="1566" y="3208"/>
                    <a:pt x="1573" y="3208"/>
                    <a:pt x="1579" y="3208"/>
                  </a:cubicBezTo>
                  <a:cubicBezTo>
                    <a:pt x="1752" y="3202"/>
                    <a:pt x="1893" y="3054"/>
                    <a:pt x="1952" y="2891"/>
                  </a:cubicBezTo>
                  <a:cubicBezTo>
                    <a:pt x="2010" y="2728"/>
                    <a:pt x="2001" y="2548"/>
                    <a:pt x="1988" y="2378"/>
                  </a:cubicBezTo>
                  <a:cubicBezTo>
                    <a:pt x="1945" y="1757"/>
                    <a:pt x="1873" y="1123"/>
                    <a:pt x="1602" y="561"/>
                  </a:cubicBezTo>
                  <a:cubicBezTo>
                    <a:pt x="1517" y="384"/>
                    <a:pt x="1409" y="211"/>
                    <a:pt x="1256" y="90"/>
                  </a:cubicBezTo>
                  <a:cubicBezTo>
                    <a:pt x="1168" y="22"/>
                    <a:pt x="1031" y="1"/>
                    <a:pt x="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8"/>
            <p:cNvSpPr/>
            <p:nvPr/>
          </p:nvSpPr>
          <p:spPr>
            <a:xfrm>
              <a:off x="6542518" y="3095327"/>
              <a:ext cx="50474" cy="255732"/>
            </a:xfrm>
            <a:custGeom>
              <a:avLst/>
              <a:gdLst/>
              <a:ahLst/>
              <a:cxnLst/>
              <a:rect l="l" t="t" r="r" b="b"/>
              <a:pathLst>
                <a:path w="525" h="2660" extrusionOk="0">
                  <a:moveTo>
                    <a:pt x="89" y="0"/>
                  </a:moveTo>
                  <a:cubicBezTo>
                    <a:pt x="63" y="0"/>
                    <a:pt x="40" y="20"/>
                    <a:pt x="37" y="49"/>
                  </a:cubicBezTo>
                  <a:cubicBezTo>
                    <a:pt x="1" y="915"/>
                    <a:pt x="135" y="1807"/>
                    <a:pt x="423" y="2628"/>
                  </a:cubicBezTo>
                  <a:cubicBezTo>
                    <a:pt x="429" y="2647"/>
                    <a:pt x="449" y="2660"/>
                    <a:pt x="468" y="2660"/>
                  </a:cubicBezTo>
                  <a:cubicBezTo>
                    <a:pt x="475" y="2660"/>
                    <a:pt x="478" y="2660"/>
                    <a:pt x="485" y="2657"/>
                  </a:cubicBezTo>
                  <a:cubicBezTo>
                    <a:pt x="511" y="2650"/>
                    <a:pt x="524" y="2621"/>
                    <a:pt x="514" y="2595"/>
                  </a:cubicBezTo>
                  <a:cubicBezTo>
                    <a:pt x="233" y="1788"/>
                    <a:pt x="102" y="908"/>
                    <a:pt x="135" y="52"/>
                  </a:cubicBezTo>
                  <a:cubicBezTo>
                    <a:pt x="138" y="26"/>
                    <a:pt x="115" y="3"/>
                    <a:pt x="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8"/>
            <p:cNvSpPr/>
            <p:nvPr/>
          </p:nvSpPr>
          <p:spPr>
            <a:xfrm>
              <a:off x="7078595" y="3051775"/>
              <a:ext cx="193338" cy="320242"/>
            </a:xfrm>
            <a:custGeom>
              <a:avLst/>
              <a:gdLst/>
              <a:ahLst/>
              <a:cxnLst/>
              <a:rect l="l" t="t" r="r" b="b"/>
              <a:pathLst>
                <a:path w="2011" h="3331" extrusionOk="0">
                  <a:moveTo>
                    <a:pt x="1116" y="1"/>
                  </a:moveTo>
                  <a:cubicBezTo>
                    <a:pt x="979" y="1"/>
                    <a:pt x="842" y="22"/>
                    <a:pt x="755" y="90"/>
                  </a:cubicBezTo>
                  <a:cubicBezTo>
                    <a:pt x="599" y="211"/>
                    <a:pt x="490" y="384"/>
                    <a:pt x="406" y="561"/>
                  </a:cubicBezTo>
                  <a:cubicBezTo>
                    <a:pt x="137" y="1123"/>
                    <a:pt x="66" y="1757"/>
                    <a:pt x="20" y="2378"/>
                  </a:cubicBezTo>
                  <a:cubicBezTo>
                    <a:pt x="10" y="2548"/>
                    <a:pt x="0" y="2728"/>
                    <a:pt x="56" y="2891"/>
                  </a:cubicBezTo>
                  <a:cubicBezTo>
                    <a:pt x="115" y="3054"/>
                    <a:pt x="259" y="3202"/>
                    <a:pt x="431" y="3208"/>
                  </a:cubicBezTo>
                  <a:cubicBezTo>
                    <a:pt x="438" y="3208"/>
                    <a:pt x="444" y="3208"/>
                    <a:pt x="450" y="3208"/>
                  </a:cubicBezTo>
                  <a:cubicBezTo>
                    <a:pt x="668" y="3208"/>
                    <a:pt x="851" y="3039"/>
                    <a:pt x="971" y="2855"/>
                  </a:cubicBezTo>
                  <a:lnTo>
                    <a:pt x="971" y="2855"/>
                  </a:lnTo>
                  <a:cubicBezTo>
                    <a:pt x="909" y="2960"/>
                    <a:pt x="915" y="3100"/>
                    <a:pt x="984" y="3198"/>
                  </a:cubicBezTo>
                  <a:cubicBezTo>
                    <a:pt x="1042" y="3281"/>
                    <a:pt x="1144" y="3331"/>
                    <a:pt x="1245" y="3331"/>
                  </a:cubicBezTo>
                  <a:cubicBezTo>
                    <a:pt x="1264" y="3331"/>
                    <a:pt x="1283" y="3329"/>
                    <a:pt x="1301" y="3325"/>
                  </a:cubicBezTo>
                  <a:cubicBezTo>
                    <a:pt x="1501" y="3286"/>
                    <a:pt x="1612" y="3081"/>
                    <a:pt x="1680" y="2891"/>
                  </a:cubicBezTo>
                  <a:cubicBezTo>
                    <a:pt x="1929" y="2218"/>
                    <a:pt x="2010" y="1489"/>
                    <a:pt x="1919" y="779"/>
                  </a:cubicBezTo>
                  <a:cubicBezTo>
                    <a:pt x="1899" y="619"/>
                    <a:pt x="1870" y="456"/>
                    <a:pt x="1792" y="313"/>
                  </a:cubicBezTo>
                  <a:cubicBezTo>
                    <a:pt x="1713" y="172"/>
                    <a:pt x="1579" y="51"/>
                    <a:pt x="1416" y="28"/>
                  </a:cubicBezTo>
                  <a:cubicBezTo>
                    <a:pt x="1331" y="14"/>
                    <a:pt x="1224" y="1"/>
                    <a:pt x="1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8"/>
            <p:cNvSpPr/>
            <p:nvPr/>
          </p:nvSpPr>
          <p:spPr>
            <a:xfrm>
              <a:off x="7160025" y="3095327"/>
              <a:ext cx="50281" cy="255732"/>
            </a:xfrm>
            <a:custGeom>
              <a:avLst/>
              <a:gdLst/>
              <a:ahLst/>
              <a:cxnLst/>
              <a:rect l="l" t="t" r="r" b="b"/>
              <a:pathLst>
                <a:path w="523" h="2660" extrusionOk="0">
                  <a:moveTo>
                    <a:pt x="435" y="0"/>
                  </a:moveTo>
                  <a:cubicBezTo>
                    <a:pt x="408" y="3"/>
                    <a:pt x="388" y="26"/>
                    <a:pt x="388" y="52"/>
                  </a:cubicBezTo>
                  <a:cubicBezTo>
                    <a:pt x="424" y="908"/>
                    <a:pt x="294" y="1788"/>
                    <a:pt x="10" y="2595"/>
                  </a:cubicBezTo>
                  <a:cubicBezTo>
                    <a:pt x="0" y="2621"/>
                    <a:pt x="13" y="2650"/>
                    <a:pt x="39" y="2657"/>
                  </a:cubicBezTo>
                  <a:cubicBezTo>
                    <a:pt x="46" y="2660"/>
                    <a:pt x="52" y="2660"/>
                    <a:pt x="55" y="2660"/>
                  </a:cubicBezTo>
                  <a:cubicBezTo>
                    <a:pt x="79" y="2660"/>
                    <a:pt x="94" y="2647"/>
                    <a:pt x="104" y="2628"/>
                  </a:cubicBezTo>
                  <a:cubicBezTo>
                    <a:pt x="388" y="1807"/>
                    <a:pt x="523" y="915"/>
                    <a:pt x="486" y="49"/>
                  </a:cubicBezTo>
                  <a:cubicBezTo>
                    <a:pt x="486" y="20"/>
                    <a:pt x="464" y="0"/>
                    <a:pt x="4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a:off x="7282244" y="1274998"/>
              <a:ext cx="512234" cy="634716"/>
            </a:xfrm>
            <a:custGeom>
              <a:avLst/>
              <a:gdLst/>
              <a:ahLst/>
              <a:cxnLst/>
              <a:rect l="l" t="t" r="r" b="b"/>
              <a:pathLst>
                <a:path w="5328" h="6602" extrusionOk="0">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a:off x="5591501" y="1258476"/>
              <a:ext cx="439937" cy="545595"/>
            </a:xfrm>
            <a:custGeom>
              <a:avLst/>
              <a:gdLst/>
              <a:ahLst/>
              <a:cxnLst/>
              <a:rect l="l" t="t" r="r" b="b"/>
              <a:pathLst>
                <a:path w="4576" h="5675" extrusionOk="0">
                  <a:moveTo>
                    <a:pt x="1165" y="0"/>
                  </a:moveTo>
                  <a:cubicBezTo>
                    <a:pt x="1098" y="0"/>
                    <a:pt x="1028" y="9"/>
                    <a:pt x="954" y="27"/>
                  </a:cubicBezTo>
                  <a:cubicBezTo>
                    <a:pt x="746" y="78"/>
                    <a:pt x="562" y="213"/>
                    <a:pt x="428" y="380"/>
                  </a:cubicBezTo>
                  <a:cubicBezTo>
                    <a:pt x="209" y="654"/>
                    <a:pt x="114" y="1007"/>
                    <a:pt x="79" y="1353"/>
                  </a:cubicBezTo>
                  <a:cubicBezTo>
                    <a:pt x="1" y="2079"/>
                    <a:pt x="164" y="2808"/>
                    <a:pt x="383" y="3497"/>
                  </a:cubicBezTo>
                  <a:cubicBezTo>
                    <a:pt x="503" y="3873"/>
                    <a:pt x="644" y="4239"/>
                    <a:pt x="801" y="4602"/>
                  </a:cubicBezTo>
                  <a:cubicBezTo>
                    <a:pt x="840" y="4697"/>
                    <a:pt x="1310" y="5671"/>
                    <a:pt x="1304" y="5674"/>
                  </a:cubicBezTo>
                  <a:cubicBezTo>
                    <a:pt x="1399" y="5612"/>
                    <a:pt x="1497" y="5530"/>
                    <a:pt x="1540" y="5498"/>
                  </a:cubicBezTo>
                  <a:lnTo>
                    <a:pt x="1805" y="5291"/>
                  </a:lnTo>
                  <a:cubicBezTo>
                    <a:pt x="2511" y="4736"/>
                    <a:pt x="3229" y="4128"/>
                    <a:pt x="3772" y="3406"/>
                  </a:cubicBezTo>
                  <a:cubicBezTo>
                    <a:pt x="4173" y="2867"/>
                    <a:pt x="4576" y="2108"/>
                    <a:pt x="4464" y="1402"/>
                  </a:cubicBezTo>
                  <a:cubicBezTo>
                    <a:pt x="4445" y="1282"/>
                    <a:pt x="4409" y="1161"/>
                    <a:pt x="4357" y="1043"/>
                  </a:cubicBezTo>
                  <a:cubicBezTo>
                    <a:pt x="4236" y="775"/>
                    <a:pt x="3991" y="602"/>
                    <a:pt x="3693" y="595"/>
                  </a:cubicBezTo>
                  <a:cubicBezTo>
                    <a:pt x="3687" y="595"/>
                    <a:pt x="3681" y="595"/>
                    <a:pt x="3675" y="595"/>
                  </a:cubicBezTo>
                  <a:cubicBezTo>
                    <a:pt x="3058" y="595"/>
                    <a:pt x="2495" y="1260"/>
                    <a:pt x="2265" y="1769"/>
                  </a:cubicBezTo>
                  <a:cubicBezTo>
                    <a:pt x="2239" y="1828"/>
                    <a:pt x="2212" y="1890"/>
                    <a:pt x="2190" y="1948"/>
                  </a:cubicBezTo>
                  <a:cubicBezTo>
                    <a:pt x="2193" y="1886"/>
                    <a:pt x="2200" y="1821"/>
                    <a:pt x="2200" y="1759"/>
                  </a:cubicBezTo>
                  <a:cubicBezTo>
                    <a:pt x="2227" y="1130"/>
                    <a:pt x="1932"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a:off x="6395520" y="582227"/>
              <a:ext cx="511945" cy="591838"/>
            </a:xfrm>
            <a:custGeom>
              <a:avLst/>
              <a:gdLst/>
              <a:ahLst/>
              <a:cxnLst/>
              <a:rect l="l" t="t" r="r" b="b"/>
              <a:pathLst>
                <a:path w="5325" h="6156" extrusionOk="0">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a:off x="7034178" y="983419"/>
              <a:ext cx="305917" cy="291593"/>
            </a:xfrm>
            <a:custGeom>
              <a:avLst/>
              <a:gdLst/>
              <a:ahLst/>
              <a:cxnLst/>
              <a:rect l="l" t="t" r="r" b="b"/>
              <a:pathLst>
                <a:path w="3182" h="3033" extrusionOk="0">
                  <a:moveTo>
                    <a:pt x="2362" y="1"/>
                  </a:moveTo>
                  <a:cubicBezTo>
                    <a:pt x="2329" y="1"/>
                    <a:pt x="2286" y="21"/>
                    <a:pt x="2237" y="64"/>
                  </a:cubicBezTo>
                  <a:lnTo>
                    <a:pt x="1606" y="622"/>
                  </a:lnTo>
                  <a:cubicBezTo>
                    <a:pt x="1491" y="723"/>
                    <a:pt x="1285" y="794"/>
                    <a:pt x="1120" y="794"/>
                  </a:cubicBezTo>
                  <a:cubicBezTo>
                    <a:pt x="1097" y="794"/>
                    <a:pt x="1075" y="792"/>
                    <a:pt x="1054" y="790"/>
                  </a:cubicBezTo>
                  <a:lnTo>
                    <a:pt x="207" y="681"/>
                  </a:lnTo>
                  <a:cubicBezTo>
                    <a:pt x="189" y="679"/>
                    <a:pt x="172" y="678"/>
                    <a:pt x="157" y="678"/>
                  </a:cubicBezTo>
                  <a:cubicBezTo>
                    <a:pt x="27" y="678"/>
                    <a:pt x="1" y="761"/>
                    <a:pt x="106" y="874"/>
                  </a:cubicBezTo>
                  <a:lnTo>
                    <a:pt x="678" y="1495"/>
                  </a:lnTo>
                  <a:cubicBezTo>
                    <a:pt x="795" y="1623"/>
                    <a:pt x="874" y="1868"/>
                    <a:pt x="854" y="2037"/>
                  </a:cubicBezTo>
                  <a:lnTo>
                    <a:pt x="747" y="2868"/>
                  </a:lnTo>
                  <a:cubicBezTo>
                    <a:pt x="734" y="2974"/>
                    <a:pt x="764" y="3032"/>
                    <a:pt x="820" y="3032"/>
                  </a:cubicBezTo>
                  <a:cubicBezTo>
                    <a:pt x="853" y="3032"/>
                    <a:pt x="895" y="3012"/>
                    <a:pt x="943" y="2969"/>
                  </a:cubicBezTo>
                  <a:lnTo>
                    <a:pt x="1577" y="2410"/>
                  </a:lnTo>
                  <a:cubicBezTo>
                    <a:pt x="1694" y="2308"/>
                    <a:pt x="1901" y="2237"/>
                    <a:pt x="2068" y="2237"/>
                  </a:cubicBezTo>
                  <a:cubicBezTo>
                    <a:pt x="2088" y="2237"/>
                    <a:pt x="2107" y="2239"/>
                    <a:pt x="2126" y="2241"/>
                  </a:cubicBezTo>
                  <a:lnTo>
                    <a:pt x="2976" y="2348"/>
                  </a:lnTo>
                  <a:cubicBezTo>
                    <a:pt x="2995" y="2351"/>
                    <a:pt x="3012" y="2352"/>
                    <a:pt x="3028" y="2352"/>
                  </a:cubicBezTo>
                  <a:cubicBezTo>
                    <a:pt x="3157" y="2352"/>
                    <a:pt x="3182" y="2272"/>
                    <a:pt x="3077" y="2159"/>
                  </a:cubicBezTo>
                  <a:lnTo>
                    <a:pt x="2501" y="1535"/>
                  </a:lnTo>
                  <a:cubicBezTo>
                    <a:pt x="2384" y="1407"/>
                    <a:pt x="2305" y="1165"/>
                    <a:pt x="2329" y="995"/>
                  </a:cubicBezTo>
                  <a:lnTo>
                    <a:pt x="2433" y="165"/>
                  </a:lnTo>
                  <a:cubicBezTo>
                    <a:pt x="2447" y="59"/>
                    <a:pt x="2418" y="1"/>
                    <a:pt x="2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a:off x="6113406" y="963903"/>
              <a:ext cx="256117" cy="248618"/>
            </a:xfrm>
            <a:custGeom>
              <a:avLst/>
              <a:gdLst/>
              <a:ahLst/>
              <a:cxnLst/>
              <a:rect l="l" t="t" r="r" b="b"/>
              <a:pathLst>
                <a:path w="2664" h="2586" extrusionOk="0">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7780" y="1137920"/>
            <a:ext cx="9144000" cy="4031615"/>
          </a:xfrm>
        </p:spPr>
        <p:txBody>
          <a:bodyPr/>
          <a:p>
            <a:pPr marL="0" lvl="0" indent="457200" algn="just">
              <a:lnSpc>
                <a:spcPct val="150000"/>
              </a:lnSpc>
            </a:pPr>
            <a:r>
              <a:rPr lang="en-US">
                <a:latin typeface="+mn-lt"/>
                <a:cs typeface="+mn-lt"/>
              </a:rPr>
              <a:t>Đề tài “Xây dụng website bán thức ăn thú cưng” là một dự án thú vị, nhằm đáp ứng nhu cầu ngày càng tăng của người chủ thú cưng trong việc tìm kiếm và mua sắm các sản phẩm chất lượng cho những chú thú cưng của gia đình. </a:t>
            </a:r>
            <a:endParaRPr lang="en-US">
              <a:latin typeface="+mn-lt"/>
              <a:cs typeface="+mn-lt"/>
            </a:endParaRPr>
          </a:p>
          <a:p>
            <a:pPr marL="0" lvl="0" indent="457200" algn="just">
              <a:lnSpc>
                <a:spcPct val="150000"/>
              </a:lnSpc>
            </a:pPr>
            <a:endParaRPr lang="en-US">
              <a:latin typeface="+mn-lt"/>
              <a:cs typeface="+mn-lt"/>
            </a:endParaRPr>
          </a:p>
          <a:p>
            <a:pPr marL="0" lvl="0" indent="457200" algn="just">
              <a:lnSpc>
                <a:spcPct val="150000"/>
              </a:lnSpc>
            </a:pPr>
            <a:r>
              <a:rPr lang="en-US">
                <a:latin typeface="+mn-lt"/>
                <a:cs typeface="+mn-lt"/>
              </a:rPr>
              <a:t>Website cung cấp cho khách hàng các chức năng đăng ký, đăng nhập để trở thành khách hàng thân thiết của cửa hàng, đồng thời website sẽ bảo mật thông tin, tránh để lộ các thông tin cá nhân và thông tin quan trọng của khách hàng.</a:t>
            </a:r>
            <a:endParaRPr lang="en-US">
              <a:latin typeface="+mn-lt"/>
              <a:cs typeface="+mn-lt"/>
            </a:endParaRPr>
          </a:p>
        </p:txBody>
      </p:sp>
      <p:sp>
        <p:nvSpPr>
          <p:cNvPr id="1227" name="Google Shape;1227;p32"/>
          <p:cNvSpPr txBox="1"/>
          <p:nvPr/>
        </p:nvSpPr>
        <p:spPr>
          <a:xfrm>
            <a:off x="0" y="-20320"/>
            <a:ext cx="431228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2. CƠ SỞ LÝ THUYẾT</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2.2 MÔ TẢ ĐỀ TÀI</a:t>
            </a:r>
            <a:endParaRPr lang="en-US" altLang="en-GB" sz="2000">
              <a:latin typeface="+mj-lt"/>
              <a:cs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7780" y="1137920"/>
            <a:ext cx="9144000" cy="4031615"/>
          </a:xfrm>
        </p:spPr>
        <p:txBody>
          <a:bodyPr/>
          <a:p>
            <a:pPr marL="0" lvl="0" indent="457200" algn="just">
              <a:lnSpc>
                <a:spcPct val="150000"/>
              </a:lnSpc>
            </a:pPr>
            <a:r>
              <a:rPr lang="en-US">
                <a:latin typeface="+mn-lt"/>
                <a:cs typeface="+mn-lt"/>
              </a:rPr>
              <a:t>Giao diện thân thiện với người dùng, website sẽ giúp người dùng dễ dàng tìm kiếm, lựa chọn sản phẩm phù hợp với thú cưng của họ và thêm sản phẩm vào giỏ hàng. Ngoài ra website sẽ cung cấp thông tin chi tiết về sản phẩm, phản hồi của người dùng để giúp khách hàng có cái nhìn tổng quan khi đưa ra quyết định mua sản phẩm.</a:t>
            </a:r>
            <a:endParaRPr lang="en-US">
              <a:latin typeface="+mn-lt"/>
              <a:cs typeface="+mn-lt"/>
            </a:endParaRPr>
          </a:p>
          <a:p>
            <a:pPr marL="0" lvl="0" indent="457200" algn="just">
              <a:lnSpc>
                <a:spcPct val="150000"/>
              </a:lnSpc>
            </a:pPr>
            <a:endParaRPr lang="en-US">
              <a:latin typeface="+mn-lt"/>
              <a:cs typeface="+mn-lt"/>
            </a:endParaRPr>
          </a:p>
        </p:txBody>
      </p:sp>
      <p:sp>
        <p:nvSpPr>
          <p:cNvPr id="1227" name="Google Shape;1227;p32"/>
          <p:cNvSpPr txBox="1"/>
          <p:nvPr/>
        </p:nvSpPr>
        <p:spPr>
          <a:xfrm>
            <a:off x="0" y="-20320"/>
            <a:ext cx="431228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2. CƠ SỞ LÝ THUYẾT</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2.2 MÔ TẢ ĐỀ TÀI</a:t>
            </a:r>
            <a:endParaRPr lang="en-US" altLang="en-GB" sz="2000">
              <a:latin typeface="+mj-lt"/>
              <a:cs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D154">
            <a:alpha val="90980"/>
          </a:srgbClr>
        </a:solidFill>
        <a:effectLst/>
      </p:bgPr>
    </p:bg>
    <p:spTree>
      <p:nvGrpSpPr>
        <p:cNvPr id="1800" name="Shape 1800"/>
        <p:cNvGrpSpPr/>
        <p:nvPr/>
      </p:nvGrpSpPr>
      <p:grpSpPr>
        <a:xfrm>
          <a:off x="0" y="0"/>
          <a:ext cx="0" cy="0"/>
          <a:chOff x="0" y="0"/>
          <a:chExt cx="0" cy="0"/>
        </a:xfrm>
      </p:grpSpPr>
      <p:sp>
        <p:nvSpPr>
          <p:cNvPr id="1801" name="Google Shape;1801;p42"/>
          <p:cNvSpPr/>
          <p:nvPr/>
        </p:nvSpPr>
        <p:spPr>
          <a:xfrm>
            <a:off x="4733122" y="408196"/>
            <a:ext cx="2838600" cy="2838600"/>
          </a:xfrm>
          <a:prstGeom prst="ellipse">
            <a:avLst/>
          </a:prstGeom>
          <a:solidFill>
            <a:srgbClr val="DD981D">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2"/>
          <p:cNvSpPr txBox="1"/>
          <p:nvPr>
            <p:ph type="title"/>
          </p:nvPr>
        </p:nvSpPr>
        <p:spPr>
          <a:xfrm>
            <a:off x="3851790" y="3109244"/>
            <a:ext cx="4557000" cy="8418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altLang="en-GB"/>
              <a:t>XÂY DỰNG WEBSITE</a:t>
            </a:r>
            <a:endParaRPr lang="en-US" altLang="en-GB"/>
          </a:p>
        </p:txBody>
      </p:sp>
      <p:sp>
        <p:nvSpPr>
          <p:cNvPr id="1803" name="Google Shape;1803;p42"/>
          <p:cNvSpPr txBox="1"/>
          <p:nvPr>
            <p:ph type="title" idx="2"/>
          </p:nvPr>
        </p:nvSpPr>
        <p:spPr>
          <a:xfrm>
            <a:off x="4536300" y="950250"/>
            <a:ext cx="3119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03</a:t>
            </a:r>
            <a:endParaRPr lang="en-GB"/>
          </a:p>
        </p:txBody>
      </p:sp>
      <p:grpSp>
        <p:nvGrpSpPr>
          <p:cNvPr id="1805" name="Google Shape;1805;p42"/>
          <p:cNvGrpSpPr/>
          <p:nvPr/>
        </p:nvGrpSpPr>
        <p:grpSpPr>
          <a:xfrm>
            <a:off x="1231948" y="1491384"/>
            <a:ext cx="2367715" cy="2160691"/>
            <a:chOff x="1068282" y="1414413"/>
            <a:chExt cx="2542649" cy="2320329"/>
          </a:xfrm>
        </p:grpSpPr>
        <p:grpSp>
          <p:nvGrpSpPr>
            <p:cNvPr id="1806" name="Google Shape;1806;p42"/>
            <p:cNvGrpSpPr/>
            <p:nvPr/>
          </p:nvGrpSpPr>
          <p:grpSpPr>
            <a:xfrm>
              <a:off x="1068282" y="1414413"/>
              <a:ext cx="2542649" cy="2314654"/>
              <a:chOff x="1068282" y="1420088"/>
              <a:chExt cx="2542649" cy="2314654"/>
            </a:xfrm>
          </p:grpSpPr>
          <p:sp>
            <p:nvSpPr>
              <p:cNvPr id="1807" name="Google Shape;1807;p42"/>
              <p:cNvSpPr/>
              <p:nvPr/>
            </p:nvSpPr>
            <p:spPr>
              <a:xfrm>
                <a:off x="1475558" y="2749914"/>
                <a:ext cx="1889345" cy="263252"/>
              </a:xfrm>
              <a:custGeom>
                <a:avLst/>
                <a:gdLst/>
                <a:ahLst/>
                <a:cxnLst/>
                <a:rect l="l" t="t" r="r" b="b"/>
                <a:pathLst>
                  <a:path w="26325" h="3668" extrusionOk="0">
                    <a:moveTo>
                      <a:pt x="13164" y="0"/>
                    </a:moveTo>
                    <a:cubicBezTo>
                      <a:pt x="5895" y="0"/>
                      <a:pt x="0" y="821"/>
                      <a:pt x="0" y="1834"/>
                    </a:cubicBezTo>
                    <a:cubicBezTo>
                      <a:pt x="0" y="2847"/>
                      <a:pt x="5895" y="3667"/>
                      <a:pt x="13164" y="3667"/>
                    </a:cubicBezTo>
                    <a:cubicBezTo>
                      <a:pt x="20433" y="3667"/>
                      <a:pt x="26325" y="2847"/>
                      <a:pt x="26325" y="1834"/>
                    </a:cubicBezTo>
                    <a:cubicBezTo>
                      <a:pt x="26325" y="821"/>
                      <a:pt x="20433" y="0"/>
                      <a:pt x="1316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42"/>
              <p:cNvSpPr/>
              <p:nvPr/>
            </p:nvSpPr>
            <p:spPr>
              <a:xfrm>
                <a:off x="1475558" y="2749914"/>
                <a:ext cx="1888699" cy="249616"/>
              </a:xfrm>
              <a:custGeom>
                <a:avLst/>
                <a:gdLst/>
                <a:ahLst/>
                <a:cxnLst/>
                <a:rect l="l" t="t" r="r" b="b"/>
                <a:pathLst>
                  <a:path w="26316" h="3478" extrusionOk="0">
                    <a:moveTo>
                      <a:pt x="26227" y="1605"/>
                    </a:moveTo>
                    <a:lnTo>
                      <a:pt x="26315" y="1752"/>
                    </a:lnTo>
                    <a:cubicBezTo>
                      <a:pt x="26299" y="1703"/>
                      <a:pt x="26269" y="1654"/>
                      <a:pt x="26227" y="1605"/>
                    </a:cubicBezTo>
                    <a:close/>
                    <a:moveTo>
                      <a:pt x="46" y="1681"/>
                    </a:moveTo>
                    <a:lnTo>
                      <a:pt x="46" y="1681"/>
                    </a:lnTo>
                    <a:cubicBezTo>
                      <a:pt x="17" y="1729"/>
                      <a:pt x="0" y="1782"/>
                      <a:pt x="0" y="1834"/>
                    </a:cubicBezTo>
                    <a:cubicBezTo>
                      <a:pt x="20" y="1768"/>
                      <a:pt x="36" y="1717"/>
                      <a:pt x="46" y="1681"/>
                    </a:cubicBezTo>
                    <a:close/>
                    <a:moveTo>
                      <a:pt x="13164" y="0"/>
                    </a:moveTo>
                    <a:cubicBezTo>
                      <a:pt x="11452" y="0"/>
                      <a:pt x="9817" y="46"/>
                      <a:pt x="8314" y="128"/>
                    </a:cubicBezTo>
                    <a:cubicBezTo>
                      <a:pt x="7510" y="174"/>
                      <a:pt x="6742" y="226"/>
                      <a:pt x="6023" y="291"/>
                    </a:cubicBezTo>
                    <a:cubicBezTo>
                      <a:pt x="3902" y="484"/>
                      <a:pt x="2203" y="759"/>
                      <a:pt x="1157" y="1082"/>
                    </a:cubicBezTo>
                    <a:cubicBezTo>
                      <a:pt x="572" y="1262"/>
                      <a:pt x="193" y="1458"/>
                      <a:pt x="56" y="1664"/>
                    </a:cubicBezTo>
                    <a:cubicBezTo>
                      <a:pt x="56" y="2667"/>
                      <a:pt x="5902" y="3477"/>
                      <a:pt x="13118" y="3477"/>
                    </a:cubicBezTo>
                    <a:cubicBezTo>
                      <a:pt x="20331" y="3477"/>
                      <a:pt x="26178" y="2667"/>
                      <a:pt x="26178" y="1664"/>
                    </a:cubicBezTo>
                    <a:cubicBezTo>
                      <a:pt x="26178" y="1619"/>
                      <a:pt x="26165" y="1569"/>
                      <a:pt x="26139" y="1524"/>
                    </a:cubicBezTo>
                    <a:cubicBezTo>
                      <a:pt x="25812" y="1255"/>
                      <a:pt x="25070" y="1007"/>
                      <a:pt x="24011" y="795"/>
                    </a:cubicBezTo>
                    <a:cubicBezTo>
                      <a:pt x="21635" y="314"/>
                      <a:pt x="17665" y="0"/>
                      <a:pt x="1316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42"/>
              <p:cNvSpPr/>
              <p:nvPr/>
            </p:nvSpPr>
            <p:spPr>
              <a:xfrm>
                <a:off x="2743016" y="2756158"/>
                <a:ext cx="318443" cy="355046"/>
              </a:xfrm>
              <a:custGeom>
                <a:avLst/>
                <a:gdLst/>
                <a:ahLst/>
                <a:cxnLst/>
                <a:rect l="l" t="t" r="r" b="b"/>
                <a:pathLst>
                  <a:path w="4437" h="4947" extrusionOk="0">
                    <a:moveTo>
                      <a:pt x="4424" y="0"/>
                    </a:moveTo>
                    <a:cubicBezTo>
                      <a:pt x="4421" y="0"/>
                      <a:pt x="4419" y="3"/>
                      <a:pt x="4417" y="5"/>
                    </a:cubicBezTo>
                    <a:cubicBezTo>
                      <a:pt x="3557" y="2096"/>
                      <a:pt x="1991" y="3845"/>
                      <a:pt x="8" y="4930"/>
                    </a:cubicBezTo>
                    <a:cubicBezTo>
                      <a:pt x="1" y="4930"/>
                      <a:pt x="1" y="4936"/>
                      <a:pt x="5" y="4943"/>
                    </a:cubicBezTo>
                    <a:cubicBezTo>
                      <a:pt x="5" y="4947"/>
                      <a:pt x="8" y="4947"/>
                      <a:pt x="11" y="4947"/>
                    </a:cubicBezTo>
                    <a:lnTo>
                      <a:pt x="17" y="4947"/>
                    </a:lnTo>
                    <a:cubicBezTo>
                      <a:pt x="998" y="4407"/>
                      <a:pt x="1883" y="3704"/>
                      <a:pt x="2645" y="2855"/>
                    </a:cubicBezTo>
                    <a:cubicBezTo>
                      <a:pt x="3406" y="2005"/>
                      <a:pt x="4008" y="1051"/>
                      <a:pt x="4432" y="15"/>
                    </a:cubicBezTo>
                    <a:cubicBezTo>
                      <a:pt x="4436" y="8"/>
                      <a:pt x="4432" y="5"/>
                      <a:pt x="4429" y="2"/>
                    </a:cubicBezTo>
                    <a:cubicBezTo>
                      <a:pt x="4427" y="1"/>
                      <a:pt x="4426" y="0"/>
                      <a:pt x="442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42"/>
              <p:cNvSpPr/>
              <p:nvPr/>
            </p:nvSpPr>
            <p:spPr>
              <a:xfrm>
                <a:off x="2814140" y="2210348"/>
                <a:ext cx="785810" cy="585141"/>
              </a:xfrm>
              <a:custGeom>
                <a:avLst/>
                <a:gdLst/>
                <a:ahLst/>
                <a:cxnLst/>
                <a:rect l="l" t="t" r="r" b="b"/>
                <a:pathLst>
                  <a:path w="10949" h="8153" extrusionOk="0">
                    <a:moveTo>
                      <a:pt x="1911" y="0"/>
                    </a:moveTo>
                    <a:cubicBezTo>
                      <a:pt x="1798" y="0"/>
                      <a:pt x="1687" y="12"/>
                      <a:pt x="1582" y="38"/>
                    </a:cubicBezTo>
                    <a:cubicBezTo>
                      <a:pt x="1530" y="51"/>
                      <a:pt x="1477" y="67"/>
                      <a:pt x="1425" y="84"/>
                    </a:cubicBezTo>
                    <a:cubicBezTo>
                      <a:pt x="1392" y="97"/>
                      <a:pt x="1360" y="109"/>
                      <a:pt x="1323" y="123"/>
                    </a:cubicBezTo>
                    <a:cubicBezTo>
                      <a:pt x="1275" y="145"/>
                      <a:pt x="1229" y="168"/>
                      <a:pt x="1180" y="195"/>
                    </a:cubicBezTo>
                    <a:cubicBezTo>
                      <a:pt x="667" y="476"/>
                      <a:pt x="298" y="1022"/>
                      <a:pt x="160" y="1603"/>
                    </a:cubicBezTo>
                    <a:cubicBezTo>
                      <a:pt x="154" y="1619"/>
                      <a:pt x="151" y="1639"/>
                      <a:pt x="147" y="1655"/>
                    </a:cubicBezTo>
                    <a:cubicBezTo>
                      <a:pt x="144" y="1678"/>
                      <a:pt x="138" y="1701"/>
                      <a:pt x="134" y="1724"/>
                    </a:cubicBezTo>
                    <a:cubicBezTo>
                      <a:pt x="0" y="2446"/>
                      <a:pt x="167" y="3201"/>
                      <a:pt x="445" y="3884"/>
                    </a:cubicBezTo>
                    <a:cubicBezTo>
                      <a:pt x="833" y="4835"/>
                      <a:pt x="1435" y="5953"/>
                      <a:pt x="2196" y="6793"/>
                    </a:cubicBezTo>
                    <a:cubicBezTo>
                      <a:pt x="2527" y="7156"/>
                      <a:pt x="2889" y="7470"/>
                      <a:pt x="3275" y="7692"/>
                    </a:cubicBezTo>
                    <a:cubicBezTo>
                      <a:pt x="3559" y="7852"/>
                      <a:pt x="3873" y="7966"/>
                      <a:pt x="4210" y="8038"/>
                    </a:cubicBezTo>
                    <a:cubicBezTo>
                      <a:pt x="4577" y="8119"/>
                      <a:pt x="4969" y="8153"/>
                      <a:pt x="5368" y="8153"/>
                    </a:cubicBezTo>
                    <a:cubicBezTo>
                      <a:pt x="6232" y="8153"/>
                      <a:pt x="7128" y="7994"/>
                      <a:pt x="7877" y="7806"/>
                    </a:cubicBezTo>
                    <a:cubicBezTo>
                      <a:pt x="8527" y="7642"/>
                      <a:pt x="9180" y="7411"/>
                      <a:pt x="9720" y="7015"/>
                    </a:cubicBezTo>
                    <a:cubicBezTo>
                      <a:pt x="9755" y="6989"/>
                      <a:pt x="9791" y="6963"/>
                      <a:pt x="9824" y="6933"/>
                    </a:cubicBezTo>
                    <a:cubicBezTo>
                      <a:pt x="9893" y="6882"/>
                      <a:pt x="9958" y="6826"/>
                      <a:pt x="10020" y="6767"/>
                    </a:cubicBezTo>
                    <a:cubicBezTo>
                      <a:pt x="10602" y="6215"/>
                      <a:pt x="10948" y="5352"/>
                      <a:pt x="10707" y="4587"/>
                    </a:cubicBezTo>
                    <a:cubicBezTo>
                      <a:pt x="10690" y="4535"/>
                      <a:pt x="10671" y="4485"/>
                      <a:pt x="10648" y="4437"/>
                    </a:cubicBezTo>
                    <a:cubicBezTo>
                      <a:pt x="10638" y="4411"/>
                      <a:pt x="10625" y="4387"/>
                      <a:pt x="10612" y="4361"/>
                    </a:cubicBezTo>
                    <a:cubicBezTo>
                      <a:pt x="10559" y="4260"/>
                      <a:pt x="10494" y="4165"/>
                      <a:pt x="10416" y="4077"/>
                    </a:cubicBezTo>
                    <a:cubicBezTo>
                      <a:pt x="10129" y="3748"/>
                      <a:pt x="9708" y="3534"/>
                      <a:pt x="9292" y="3534"/>
                    </a:cubicBezTo>
                    <a:cubicBezTo>
                      <a:pt x="9129" y="3534"/>
                      <a:pt x="8967" y="3567"/>
                      <a:pt x="8814" y="3639"/>
                    </a:cubicBezTo>
                    <a:cubicBezTo>
                      <a:pt x="8811" y="3642"/>
                      <a:pt x="8808" y="3646"/>
                      <a:pt x="8801" y="3646"/>
                    </a:cubicBezTo>
                    <a:cubicBezTo>
                      <a:pt x="8805" y="3646"/>
                      <a:pt x="8805" y="3642"/>
                      <a:pt x="8805" y="3642"/>
                    </a:cubicBezTo>
                    <a:cubicBezTo>
                      <a:pt x="9040" y="3211"/>
                      <a:pt x="9053" y="2574"/>
                      <a:pt x="8788" y="2162"/>
                    </a:cubicBezTo>
                    <a:cubicBezTo>
                      <a:pt x="8598" y="1865"/>
                      <a:pt x="8295" y="1652"/>
                      <a:pt x="7955" y="1544"/>
                    </a:cubicBezTo>
                    <a:cubicBezTo>
                      <a:pt x="7912" y="1531"/>
                      <a:pt x="7870" y="1521"/>
                      <a:pt x="7824" y="1512"/>
                    </a:cubicBezTo>
                    <a:cubicBezTo>
                      <a:pt x="7716" y="1485"/>
                      <a:pt x="7602" y="1469"/>
                      <a:pt x="7491" y="1466"/>
                    </a:cubicBezTo>
                    <a:cubicBezTo>
                      <a:pt x="7464" y="1464"/>
                      <a:pt x="7438" y="1464"/>
                      <a:pt x="7411" y="1464"/>
                    </a:cubicBezTo>
                    <a:cubicBezTo>
                      <a:pt x="7222" y="1464"/>
                      <a:pt x="7034" y="1493"/>
                      <a:pt x="6850" y="1548"/>
                    </a:cubicBezTo>
                    <a:cubicBezTo>
                      <a:pt x="6706" y="1587"/>
                      <a:pt x="6569" y="1646"/>
                      <a:pt x="6435" y="1711"/>
                    </a:cubicBezTo>
                    <a:cubicBezTo>
                      <a:pt x="6304" y="1779"/>
                      <a:pt x="6180" y="1855"/>
                      <a:pt x="6063" y="1943"/>
                    </a:cubicBezTo>
                    <a:cubicBezTo>
                      <a:pt x="6066" y="1904"/>
                      <a:pt x="6069" y="1868"/>
                      <a:pt x="6069" y="1832"/>
                    </a:cubicBezTo>
                    <a:cubicBezTo>
                      <a:pt x="6073" y="1786"/>
                      <a:pt x="6073" y="1744"/>
                      <a:pt x="6066" y="1695"/>
                    </a:cubicBezTo>
                    <a:cubicBezTo>
                      <a:pt x="6023" y="1100"/>
                      <a:pt x="5572" y="417"/>
                      <a:pt x="5026" y="280"/>
                    </a:cubicBezTo>
                    <a:cubicBezTo>
                      <a:pt x="5017" y="276"/>
                      <a:pt x="5010" y="273"/>
                      <a:pt x="5001" y="273"/>
                    </a:cubicBezTo>
                    <a:cubicBezTo>
                      <a:pt x="4912" y="253"/>
                      <a:pt x="4821" y="243"/>
                      <a:pt x="4730" y="243"/>
                    </a:cubicBezTo>
                    <a:cubicBezTo>
                      <a:pt x="4661" y="243"/>
                      <a:pt x="4592" y="249"/>
                      <a:pt x="4524" y="260"/>
                    </a:cubicBezTo>
                    <a:cubicBezTo>
                      <a:pt x="4059" y="332"/>
                      <a:pt x="3634" y="649"/>
                      <a:pt x="3465" y="1090"/>
                    </a:cubicBezTo>
                    <a:cubicBezTo>
                      <a:pt x="3432" y="887"/>
                      <a:pt x="3334" y="705"/>
                      <a:pt x="3193" y="548"/>
                    </a:cubicBezTo>
                    <a:cubicBezTo>
                      <a:pt x="3164" y="515"/>
                      <a:pt x="3135" y="485"/>
                      <a:pt x="3098" y="456"/>
                    </a:cubicBezTo>
                    <a:cubicBezTo>
                      <a:pt x="2789" y="172"/>
                      <a:pt x="2334" y="0"/>
                      <a:pt x="191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42"/>
              <p:cNvSpPr/>
              <p:nvPr/>
            </p:nvSpPr>
            <p:spPr>
              <a:xfrm>
                <a:off x="2896174" y="2067597"/>
                <a:ext cx="714757" cy="585356"/>
              </a:xfrm>
              <a:custGeom>
                <a:avLst/>
                <a:gdLst/>
                <a:ahLst/>
                <a:cxnLst/>
                <a:rect l="l" t="t" r="r" b="b"/>
                <a:pathLst>
                  <a:path w="9959" h="8156" extrusionOk="0">
                    <a:moveTo>
                      <a:pt x="3058" y="1"/>
                    </a:moveTo>
                    <a:cubicBezTo>
                      <a:pt x="2939" y="1"/>
                      <a:pt x="2820" y="9"/>
                      <a:pt x="2704" y="27"/>
                    </a:cubicBezTo>
                    <a:cubicBezTo>
                      <a:pt x="1664" y="184"/>
                      <a:pt x="769" y="949"/>
                      <a:pt x="348" y="1913"/>
                    </a:cubicBezTo>
                    <a:cubicBezTo>
                      <a:pt x="325" y="1964"/>
                      <a:pt x="302" y="2020"/>
                      <a:pt x="282" y="2073"/>
                    </a:cubicBezTo>
                    <a:cubicBezTo>
                      <a:pt x="272" y="2098"/>
                      <a:pt x="263" y="2125"/>
                      <a:pt x="256" y="2154"/>
                    </a:cubicBezTo>
                    <a:cubicBezTo>
                      <a:pt x="239" y="2193"/>
                      <a:pt x="227" y="2233"/>
                      <a:pt x="217" y="2275"/>
                    </a:cubicBezTo>
                    <a:cubicBezTo>
                      <a:pt x="34" y="2857"/>
                      <a:pt x="1" y="3481"/>
                      <a:pt x="96" y="4089"/>
                    </a:cubicBezTo>
                    <a:cubicBezTo>
                      <a:pt x="102" y="4145"/>
                      <a:pt x="112" y="4200"/>
                      <a:pt x="126" y="4252"/>
                    </a:cubicBezTo>
                    <a:cubicBezTo>
                      <a:pt x="171" y="4501"/>
                      <a:pt x="239" y="4746"/>
                      <a:pt x="328" y="4981"/>
                    </a:cubicBezTo>
                    <a:cubicBezTo>
                      <a:pt x="707" y="5994"/>
                      <a:pt x="1442" y="6866"/>
                      <a:pt x="2364" y="7432"/>
                    </a:cubicBezTo>
                    <a:cubicBezTo>
                      <a:pt x="2410" y="7465"/>
                      <a:pt x="2459" y="7491"/>
                      <a:pt x="2511" y="7521"/>
                    </a:cubicBezTo>
                    <a:cubicBezTo>
                      <a:pt x="2812" y="7694"/>
                      <a:pt x="3135" y="7834"/>
                      <a:pt x="3468" y="7936"/>
                    </a:cubicBezTo>
                    <a:cubicBezTo>
                      <a:pt x="3511" y="7949"/>
                      <a:pt x="3557" y="7961"/>
                      <a:pt x="3599" y="7975"/>
                    </a:cubicBezTo>
                    <a:cubicBezTo>
                      <a:pt x="3609" y="7975"/>
                      <a:pt x="3616" y="7978"/>
                      <a:pt x="3622" y="7981"/>
                    </a:cubicBezTo>
                    <a:cubicBezTo>
                      <a:pt x="4064" y="8100"/>
                      <a:pt x="4520" y="8156"/>
                      <a:pt x="4977" y="8156"/>
                    </a:cubicBezTo>
                    <a:cubicBezTo>
                      <a:pt x="5497" y="8156"/>
                      <a:pt x="6019" y="8084"/>
                      <a:pt x="6521" y="7952"/>
                    </a:cubicBezTo>
                    <a:cubicBezTo>
                      <a:pt x="6871" y="7860"/>
                      <a:pt x="7211" y="7739"/>
                      <a:pt x="7541" y="7599"/>
                    </a:cubicBezTo>
                    <a:cubicBezTo>
                      <a:pt x="7589" y="7579"/>
                      <a:pt x="7636" y="7557"/>
                      <a:pt x="7678" y="7537"/>
                    </a:cubicBezTo>
                    <a:cubicBezTo>
                      <a:pt x="8200" y="7298"/>
                      <a:pt x="8701" y="7004"/>
                      <a:pt x="9171" y="6670"/>
                    </a:cubicBezTo>
                    <a:lnTo>
                      <a:pt x="9401" y="6439"/>
                    </a:lnTo>
                    <a:cubicBezTo>
                      <a:pt x="9416" y="6415"/>
                      <a:pt x="9433" y="6396"/>
                      <a:pt x="9452" y="6373"/>
                    </a:cubicBezTo>
                    <a:cubicBezTo>
                      <a:pt x="9455" y="6367"/>
                      <a:pt x="9462" y="6361"/>
                      <a:pt x="9469" y="6350"/>
                    </a:cubicBezTo>
                    <a:cubicBezTo>
                      <a:pt x="9488" y="6325"/>
                      <a:pt x="9508" y="6298"/>
                      <a:pt x="9524" y="6269"/>
                    </a:cubicBezTo>
                    <a:cubicBezTo>
                      <a:pt x="9855" y="5785"/>
                      <a:pt x="9959" y="5151"/>
                      <a:pt x="9793" y="4589"/>
                    </a:cubicBezTo>
                    <a:cubicBezTo>
                      <a:pt x="9606" y="3958"/>
                      <a:pt x="9090" y="3435"/>
                      <a:pt x="8459" y="3246"/>
                    </a:cubicBezTo>
                    <a:cubicBezTo>
                      <a:pt x="8567" y="2537"/>
                      <a:pt x="8090" y="1765"/>
                      <a:pt x="7459" y="1429"/>
                    </a:cubicBezTo>
                    <a:cubicBezTo>
                      <a:pt x="7129" y="1253"/>
                      <a:pt x="6759" y="1174"/>
                      <a:pt x="6386" y="1174"/>
                    </a:cubicBezTo>
                    <a:cubicBezTo>
                      <a:pt x="6042" y="1174"/>
                      <a:pt x="5696" y="1241"/>
                      <a:pt x="5377" y="1363"/>
                    </a:cubicBezTo>
                    <a:cubicBezTo>
                      <a:pt x="4956" y="534"/>
                      <a:pt x="3993" y="1"/>
                      <a:pt x="305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42"/>
              <p:cNvSpPr/>
              <p:nvPr/>
            </p:nvSpPr>
            <p:spPr>
              <a:xfrm>
                <a:off x="2898757" y="2218170"/>
                <a:ext cx="681026" cy="310621"/>
              </a:xfrm>
              <a:custGeom>
                <a:avLst/>
                <a:gdLst/>
                <a:ahLst/>
                <a:cxnLst/>
                <a:rect l="l" t="t" r="r" b="b"/>
                <a:pathLst>
                  <a:path w="9489" h="4328" extrusionOk="0">
                    <a:moveTo>
                      <a:pt x="3021" y="0"/>
                    </a:moveTo>
                    <a:cubicBezTo>
                      <a:pt x="2847" y="4"/>
                      <a:pt x="2668" y="33"/>
                      <a:pt x="2491" y="86"/>
                    </a:cubicBezTo>
                    <a:cubicBezTo>
                      <a:pt x="2295" y="145"/>
                      <a:pt x="2105" y="233"/>
                      <a:pt x="1919" y="347"/>
                    </a:cubicBezTo>
                    <a:cubicBezTo>
                      <a:pt x="1671" y="501"/>
                      <a:pt x="1436" y="706"/>
                      <a:pt x="1223" y="955"/>
                    </a:cubicBezTo>
                    <a:cubicBezTo>
                      <a:pt x="952" y="576"/>
                      <a:pt x="606" y="269"/>
                      <a:pt x="220" y="56"/>
                    </a:cubicBezTo>
                    <a:cubicBezTo>
                      <a:pt x="197" y="40"/>
                      <a:pt x="171" y="27"/>
                      <a:pt x="144" y="14"/>
                    </a:cubicBezTo>
                    <a:cubicBezTo>
                      <a:pt x="96" y="36"/>
                      <a:pt x="50" y="59"/>
                      <a:pt x="1" y="86"/>
                    </a:cubicBezTo>
                    <a:cubicBezTo>
                      <a:pt x="63" y="112"/>
                      <a:pt x="122" y="141"/>
                      <a:pt x="181" y="177"/>
                    </a:cubicBezTo>
                    <a:cubicBezTo>
                      <a:pt x="563" y="389"/>
                      <a:pt x="903" y="703"/>
                      <a:pt x="1164" y="1095"/>
                    </a:cubicBezTo>
                    <a:cubicBezTo>
                      <a:pt x="1177" y="1112"/>
                      <a:pt x="1197" y="1121"/>
                      <a:pt x="1217" y="1121"/>
                    </a:cubicBezTo>
                    <a:cubicBezTo>
                      <a:pt x="1236" y="1121"/>
                      <a:pt x="1256" y="1115"/>
                      <a:pt x="1266" y="1098"/>
                    </a:cubicBezTo>
                    <a:cubicBezTo>
                      <a:pt x="1491" y="821"/>
                      <a:pt x="1743" y="599"/>
                      <a:pt x="2014" y="439"/>
                    </a:cubicBezTo>
                    <a:cubicBezTo>
                      <a:pt x="2181" y="337"/>
                      <a:pt x="2354" y="258"/>
                      <a:pt x="2527" y="207"/>
                    </a:cubicBezTo>
                    <a:cubicBezTo>
                      <a:pt x="2703" y="154"/>
                      <a:pt x="2882" y="128"/>
                      <a:pt x="3059" y="128"/>
                    </a:cubicBezTo>
                    <a:cubicBezTo>
                      <a:pt x="3155" y="128"/>
                      <a:pt x="3251" y="136"/>
                      <a:pt x="3345" y="151"/>
                    </a:cubicBezTo>
                    <a:cubicBezTo>
                      <a:pt x="3589" y="187"/>
                      <a:pt x="3818" y="278"/>
                      <a:pt x="4007" y="415"/>
                    </a:cubicBezTo>
                    <a:cubicBezTo>
                      <a:pt x="4443" y="733"/>
                      <a:pt x="4671" y="1341"/>
                      <a:pt x="4531" y="1801"/>
                    </a:cubicBezTo>
                    <a:cubicBezTo>
                      <a:pt x="4521" y="1827"/>
                      <a:pt x="4531" y="1857"/>
                      <a:pt x="4553" y="1873"/>
                    </a:cubicBezTo>
                    <a:cubicBezTo>
                      <a:pt x="4563" y="1880"/>
                      <a:pt x="4575" y="1883"/>
                      <a:pt x="4588" y="1883"/>
                    </a:cubicBezTo>
                    <a:cubicBezTo>
                      <a:pt x="4601" y="1883"/>
                      <a:pt x="4614" y="1880"/>
                      <a:pt x="4625" y="1873"/>
                    </a:cubicBezTo>
                    <a:cubicBezTo>
                      <a:pt x="4707" y="1815"/>
                      <a:pt x="4799" y="1762"/>
                      <a:pt x="4890" y="1723"/>
                    </a:cubicBezTo>
                    <a:cubicBezTo>
                      <a:pt x="5007" y="1670"/>
                      <a:pt x="5132" y="1631"/>
                      <a:pt x="5256" y="1602"/>
                    </a:cubicBezTo>
                    <a:cubicBezTo>
                      <a:pt x="5384" y="1575"/>
                      <a:pt x="5515" y="1562"/>
                      <a:pt x="5646" y="1562"/>
                    </a:cubicBezTo>
                    <a:cubicBezTo>
                      <a:pt x="5975" y="1562"/>
                      <a:pt x="6302" y="1647"/>
                      <a:pt x="6580" y="1818"/>
                    </a:cubicBezTo>
                    <a:cubicBezTo>
                      <a:pt x="7175" y="2187"/>
                      <a:pt x="7537" y="2935"/>
                      <a:pt x="7439" y="3599"/>
                    </a:cubicBezTo>
                    <a:cubicBezTo>
                      <a:pt x="7436" y="3619"/>
                      <a:pt x="7443" y="3641"/>
                      <a:pt x="7455" y="3655"/>
                    </a:cubicBezTo>
                    <a:cubicBezTo>
                      <a:pt x="7466" y="3665"/>
                      <a:pt x="7481" y="3671"/>
                      <a:pt x="7497" y="3671"/>
                    </a:cubicBezTo>
                    <a:cubicBezTo>
                      <a:pt x="7501" y="3671"/>
                      <a:pt x="7504" y="3671"/>
                      <a:pt x="7508" y="3670"/>
                    </a:cubicBezTo>
                    <a:cubicBezTo>
                      <a:pt x="7615" y="3656"/>
                      <a:pt x="7722" y="3648"/>
                      <a:pt x="7830" y="3648"/>
                    </a:cubicBezTo>
                    <a:cubicBezTo>
                      <a:pt x="8237" y="3648"/>
                      <a:pt x="8641" y="3755"/>
                      <a:pt x="8995" y="3961"/>
                    </a:cubicBezTo>
                    <a:cubicBezTo>
                      <a:pt x="9149" y="4050"/>
                      <a:pt x="9289" y="4154"/>
                      <a:pt x="9416" y="4275"/>
                    </a:cubicBezTo>
                    <a:cubicBezTo>
                      <a:pt x="9433" y="4292"/>
                      <a:pt x="9452" y="4308"/>
                      <a:pt x="9469" y="4328"/>
                    </a:cubicBezTo>
                    <a:cubicBezTo>
                      <a:pt x="9459" y="4302"/>
                      <a:pt x="9446" y="4278"/>
                      <a:pt x="9433" y="4252"/>
                    </a:cubicBezTo>
                    <a:cubicBezTo>
                      <a:pt x="9452" y="4227"/>
                      <a:pt x="9472" y="4200"/>
                      <a:pt x="9488" y="4171"/>
                    </a:cubicBezTo>
                    <a:cubicBezTo>
                      <a:pt x="9410" y="4099"/>
                      <a:pt x="9325" y="4030"/>
                      <a:pt x="9237" y="3968"/>
                    </a:cubicBezTo>
                    <a:cubicBezTo>
                      <a:pt x="9178" y="3925"/>
                      <a:pt x="9119" y="3890"/>
                      <a:pt x="9057" y="3854"/>
                    </a:cubicBezTo>
                    <a:cubicBezTo>
                      <a:pt x="8685" y="3635"/>
                      <a:pt x="8259" y="3522"/>
                      <a:pt x="7829" y="3522"/>
                    </a:cubicBezTo>
                    <a:cubicBezTo>
                      <a:pt x="7764" y="3522"/>
                      <a:pt x="7700" y="3525"/>
                      <a:pt x="7635" y="3530"/>
                    </a:cubicBezTo>
                    <a:cubicBezTo>
                      <a:pt x="7632" y="3530"/>
                      <a:pt x="7629" y="3530"/>
                      <a:pt x="7626" y="3533"/>
                    </a:cubicBezTo>
                    <a:cubicBezTo>
                      <a:pt x="7609" y="3533"/>
                      <a:pt x="7590" y="3537"/>
                      <a:pt x="7573" y="3537"/>
                    </a:cubicBezTo>
                    <a:cubicBezTo>
                      <a:pt x="7635" y="2873"/>
                      <a:pt x="7282" y="2141"/>
                      <a:pt x="6707" y="1753"/>
                    </a:cubicBezTo>
                    <a:cubicBezTo>
                      <a:pt x="6688" y="1739"/>
                      <a:pt x="6665" y="1726"/>
                      <a:pt x="6645" y="1713"/>
                    </a:cubicBezTo>
                    <a:cubicBezTo>
                      <a:pt x="6629" y="1703"/>
                      <a:pt x="6615" y="1694"/>
                      <a:pt x="6600" y="1684"/>
                    </a:cubicBezTo>
                    <a:cubicBezTo>
                      <a:pt x="6318" y="1524"/>
                      <a:pt x="5995" y="1442"/>
                      <a:pt x="5671" y="1439"/>
                    </a:cubicBezTo>
                    <a:cubicBezTo>
                      <a:pt x="5661" y="1439"/>
                      <a:pt x="5652" y="1439"/>
                      <a:pt x="5642" y="1439"/>
                    </a:cubicBezTo>
                    <a:cubicBezTo>
                      <a:pt x="5387" y="1439"/>
                      <a:pt x="5126" y="1488"/>
                      <a:pt x="4887" y="1586"/>
                    </a:cubicBezTo>
                    <a:cubicBezTo>
                      <a:pt x="4818" y="1615"/>
                      <a:pt x="4749" y="1648"/>
                      <a:pt x="4684" y="1687"/>
                    </a:cubicBezTo>
                    <a:cubicBezTo>
                      <a:pt x="4756" y="1204"/>
                      <a:pt x="4511" y="628"/>
                      <a:pt x="4083" y="314"/>
                    </a:cubicBezTo>
                    <a:cubicBezTo>
                      <a:pt x="4001" y="255"/>
                      <a:pt x="3913" y="207"/>
                      <a:pt x="3822" y="164"/>
                    </a:cubicBezTo>
                    <a:cubicBezTo>
                      <a:pt x="3615" y="66"/>
                      <a:pt x="3387" y="14"/>
                      <a:pt x="3152" y="4"/>
                    </a:cubicBezTo>
                    <a:cubicBezTo>
                      <a:pt x="3109" y="0"/>
                      <a:pt x="3066" y="0"/>
                      <a:pt x="302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42"/>
              <p:cNvSpPr/>
              <p:nvPr/>
            </p:nvSpPr>
            <p:spPr>
              <a:xfrm>
                <a:off x="3114857" y="2174175"/>
                <a:ext cx="274951" cy="174473"/>
              </a:xfrm>
              <a:custGeom>
                <a:avLst/>
                <a:gdLst/>
                <a:ahLst/>
                <a:cxnLst/>
                <a:rect l="l" t="t" r="r" b="b"/>
                <a:pathLst>
                  <a:path w="3831" h="2431" extrusionOk="0">
                    <a:moveTo>
                      <a:pt x="738" y="1"/>
                    </a:moveTo>
                    <a:cubicBezTo>
                      <a:pt x="712" y="1"/>
                      <a:pt x="686" y="2"/>
                      <a:pt x="660" y="6"/>
                    </a:cubicBezTo>
                    <a:cubicBezTo>
                      <a:pt x="334" y="45"/>
                      <a:pt x="52" y="322"/>
                      <a:pt x="7" y="649"/>
                    </a:cubicBezTo>
                    <a:cubicBezTo>
                      <a:pt x="0" y="686"/>
                      <a:pt x="23" y="715"/>
                      <a:pt x="59" y="722"/>
                    </a:cubicBezTo>
                    <a:cubicBezTo>
                      <a:pt x="61" y="722"/>
                      <a:pt x="63" y="722"/>
                      <a:pt x="65" y="722"/>
                    </a:cubicBezTo>
                    <a:cubicBezTo>
                      <a:pt x="95" y="722"/>
                      <a:pt x="125" y="700"/>
                      <a:pt x="130" y="666"/>
                    </a:cubicBezTo>
                    <a:cubicBezTo>
                      <a:pt x="167" y="395"/>
                      <a:pt x="402" y="162"/>
                      <a:pt x="676" y="130"/>
                    </a:cubicBezTo>
                    <a:cubicBezTo>
                      <a:pt x="697" y="128"/>
                      <a:pt x="719" y="126"/>
                      <a:pt x="740" y="126"/>
                    </a:cubicBezTo>
                    <a:cubicBezTo>
                      <a:pt x="986" y="126"/>
                      <a:pt x="1240" y="298"/>
                      <a:pt x="1337" y="538"/>
                    </a:cubicBezTo>
                    <a:cubicBezTo>
                      <a:pt x="1343" y="562"/>
                      <a:pt x="1363" y="574"/>
                      <a:pt x="1385" y="577"/>
                    </a:cubicBezTo>
                    <a:cubicBezTo>
                      <a:pt x="1389" y="578"/>
                      <a:pt x="1392" y="578"/>
                      <a:pt x="1395" y="578"/>
                    </a:cubicBezTo>
                    <a:cubicBezTo>
                      <a:pt x="1415" y="578"/>
                      <a:pt x="1434" y="569"/>
                      <a:pt x="1444" y="555"/>
                    </a:cubicBezTo>
                    <a:cubicBezTo>
                      <a:pt x="1575" y="378"/>
                      <a:pt x="1794" y="282"/>
                      <a:pt x="2011" y="282"/>
                    </a:cubicBezTo>
                    <a:cubicBezTo>
                      <a:pt x="2133" y="282"/>
                      <a:pt x="2254" y="312"/>
                      <a:pt x="2360" y="375"/>
                    </a:cubicBezTo>
                    <a:cubicBezTo>
                      <a:pt x="2640" y="545"/>
                      <a:pt x="2749" y="957"/>
                      <a:pt x="2595" y="1277"/>
                    </a:cubicBezTo>
                    <a:cubicBezTo>
                      <a:pt x="2582" y="1300"/>
                      <a:pt x="2585" y="1326"/>
                      <a:pt x="2604" y="1346"/>
                    </a:cubicBezTo>
                    <a:cubicBezTo>
                      <a:pt x="2616" y="1359"/>
                      <a:pt x="2631" y="1367"/>
                      <a:pt x="2649" y="1367"/>
                    </a:cubicBezTo>
                    <a:cubicBezTo>
                      <a:pt x="2657" y="1367"/>
                      <a:pt x="2665" y="1365"/>
                      <a:pt x="2673" y="1362"/>
                    </a:cubicBezTo>
                    <a:cubicBezTo>
                      <a:pt x="2750" y="1332"/>
                      <a:pt x="2833" y="1318"/>
                      <a:pt x="2916" y="1318"/>
                    </a:cubicBezTo>
                    <a:cubicBezTo>
                      <a:pt x="3117" y="1318"/>
                      <a:pt x="3321" y="1400"/>
                      <a:pt x="3455" y="1545"/>
                    </a:cubicBezTo>
                    <a:cubicBezTo>
                      <a:pt x="3644" y="1754"/>
                      <a:pt x="3693" y="2087"/>
                      <a:pt x="3572" y="2339"/>
                    </a:cubicBezTo>
                    <a:cubicBezTo>
                      <a:pt x="3556" y="2372"/>
                      <a:pt x="3569" y="2408"/>
                      <a:pt x="3601" y="2424"/>
                    </a:cubicBezTo>
                    <a:cubicBezTo>
                      <a:pt x="3608" y="2428"/>
                      <a:pt x="3618" y="2431"/>
                      <a:pt x="3628" y="2431"/>
                    </a:cubicBezTo>
                    <a:cubicBezTo>
                      <a:pt x="3651" y="2431"/>
                      <a:pt x="3673" y="2417"/>
                      <a:pt x="3683" y="2395"/>
                    </a:cubicBezTo>
                    <a:cubicBezTo>
                      <a:pt x="3830" y="2091"/>
                      <a:pt x="3775" y="1708"/>
                      <a:pt x="3546" y="1460"/>
                    </a:cubicBezTo>
                    <a:cubicBezTo>
                      <a:pt x="3388" y="1286"/>
                      <a:pt x="3157" y="1192"/>
                      <a:pt x="2924" y="1192"/>
                    </a:cubicBezTo>
                    <a:cubicBezTo>
                      <a:pt x="2868" y="1192"/>
                      <a:pt x="2811" y="1197"/>
                      <a:pt x="2755" y="1209"/>
                    </a:cubicBezTo>
                    <a:cubicBezTo>
                      <a:pt x="2856" y="856"/>
                      <a:pt x="2722" y="447"/>
                      <a:pt x="2422" y="267"/>
                    </a:cubicBezTo>
                    <a:cubicBezTo>
                      <a:pt x="2298" y="192"/>
                      <a:pt x="2155" y="156"/>
                      <a:pt x="2011" y="156"/>
                    </a:cubicBezTo>
                    <a:cubicBezTo>
                      <a:pt x="1788" y="156"/>
                      <a:pt x="1563" y="242"/>
                      <a:pt x="1408" y="401"/>
                    </a:cubicBezTo>
                    <a:cubicBezTo>
                      <a:pt x="1272" y="163"/>
                      <a:pt x="1002" y="1"/>
                      <a:pt x="73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42"/>
              <p:cNvSpPr/>
              <p:nvPr/>
            </p:nvSpPr>
            <p:spPr>
              <a:xfrm>
                <a:off x="2970527" y="2658121"/>
                <a:ext cx="228803" cy="135789"/>
              </a:xfrm>
              <a:custGeom>
                <a:avLst/>
                <a:gdLst/>
                <a:ahLst/>
                <a:cxnLst/>
                <a:rect l="l" t="t" r="r" b="b"/>
                <a:pathLst>
                  <a:path w="3188" h="1892" extrusionOk="0">
                    <a:moveTo>
                      <a:pt x="401" y="1"/>
                    </a:moveTo>
                    <a:cubicBezTo>
                      <a:pt x="370" y="1"/>
                      <a:pt x="337" y="5"/>
                      <a:pt x="305" y="15"/>
                    </a:cubicBezTo>
                    <a:cubicBezTo>
                      <a:pt x="168" y="54"/>
                      <a:pt x="73" y="181"/>
                      <a:pt x="37" y="319"/>
                    </a:cubicBezTo>
                    <a:cubicBezTo>
                      <a:pt x="4" y="456"/>
                      <a:pt x="1" y="610"/>
                      <a:pt x="66" y="737"/>
                    </a:cubicBezTo>
                    <a:cubicBezTo>
                      <a:pt x="345" y="1270"/>
                      <a:pt x="838" y="1828"/>
                      <a:pt x="1060" y="1868"/>
                    </a:cubicBezTo>
                    <a:cubicBezTo>
                      <a:pt x="1155" y="1884"/>
                      <a:pt x="1257" y="1892"/>
                      <a:pt x="1364" y="1892"/>
                    </a:cubicBezTo>
                    <a:cubicBezTo>
                      <a:pt x="1990" y="1892"/>
                      <a:pt x="2767" y="1619"/>
                      <a:pt x="3099" y="1159"/>
                    </a:cubicBezTo>
                    <a:cubicBezTo>
                      <a:pt x="3145" y="1094"/>
                      <a:pt x="3188" y="1008"/>
                      <a:pt x="3145" y="943"/>
                    </a:cubicBezTo>
                    <a:cubicBezTo>
                      <a:pt x="3119" y="901"/>
                      <a:pt x="3072" y="886"/>
                      <a:pt x="3021" y="886"/>
                    </a:cubicBezTo>
                    <a:cubicBezTo>
                      <a:pt x="2980" y="886"/>
                      <a:pt x="2937" y="895"/>
                      <a:pt x="2900" y="907"/>
                    </a:cubicBezTo>
                    <a:cubicBezTo>
                      <a:pt x="2469" y="1041"/>
                      <a:pt x="2054" y="1237"/>
                      <a:pt x="1678" y="1486"/>
                    </a:cubicBezTo>
                    <a:cubicBezTo>
                      <a:pt x="1909" y="1204"/>
                      <a:pt x="2047" y="845"/>
                      <a:pt x="2083" y="482"/>
                    </a:cubicBezTo>
                    <a:cubicBezTo>
                      <a:pt x="2099" y="309"/>
                      <a:pt x="2070" y="97"/>
                      <a:pt x="1909" y="28"/>
                    </a:cubicBezTo>
                    <a:cubicBezTo>
                      <a:pt x="1880" y="16"/>
                      <a:pt x="1851" y="11"/>
                      <a:pt x="1822" y="11"/>
                    </a:cubicBezTo>
                    <a:cubicBezTo>
                      <a:pt x="1680" y="11"/>
                      <a:pt x="1542" y="134"/>
                      <a:pt x="1452" y="257"/>
                    </a:cubicBezTo>
                    <a:cubicBezTo>
                      <a:pt x="1262" y="521"/>
                      <a:pt x="1138" y="832"/>
                      <a:pt x="1093" y="1152"/>
                    </a:cubicBezTo>
                    <a:cubicBezTo>
                      <a:pt x="1125" y="835"/>
                      <a:pt x="1027" y="531"/>
                      <a:pt x="838" y="273"/>
                    </a:cubicBezTo>
                    <a:cubicBezTo>
                      <a:pt x="733" y="130"/>
                      <a:pt x="571" y="1"/>
                      <a:pt x="40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42"/>
              <p:cNvSpPr/>
              <p:nvPr/>
            </p:nvSpPr>
            <p:spPr>
              <a:xfrm>
                <a:off x="2823758" y="2325323"/>
                <a:ext cx="695523" cy="388491"/>
              </a:xfrm>
              <a:custGeom>
                <a:avLst/>
                <a:gdLst/>
                <a:ahLst/>
                <a:cxnLst/>
                <a:rect l="l" t="t" r="r" b="b"/>
                <a:pathLst>
                  <a:path w="9691" h="5413" extrusionOk="0">
                    <a:moveTo>
                      <a:pt x="26" y="1"/>
                    </a:moveTo>
                    <a:cubicBezTo>
                      <a:pt x="20" y="17"/>
                      <a:pt x="17" y="37"/>
                      <a:pt x="13" y="53"/>
                    </a:cubicBezTo>
                    <a:cubicBezTo>
                      <a:pt x="10" y="76"/>
                      <a:pt x="4" y="99"/>
                      <a:pt x="0" y="122"/>
                    </a:cubicBezTo>
                    <a:cubicBezTo>
                      <a:pt x="399" y="253"/>
                      <a:pt x="782" y="436"/>
                      <a:pt x="1135" y="661"/>
                    </a:cubicBezTo>
                    <a:cubicBezTo>
                      <a:pt x="1572" y="942"/>
                      <a:pt x="1971" y="1295"/>
                      <a:pt x="2304" y="1704"/>
                    </a:cubicBezTo>
                    <a:cubicBezTo>
                      <a:pt x="2841" y="2361"/>
                      <a:pt x="3203" y="3093"/>
                      <a:pt x="3373" y="3841"/>
                    </a:cubicBezTo>
                    <a:cubicBezTo>
                      <a:pt x="3455" y="4194"/>
                      <a:pt x="3494" y="4554"/>
                      <a:pt x="3488" y="4910"/>
                    </a:cubicBezTo>
                    <a:cubicBezTo>
                      <a:pt x="3484" y="5044"/>
                      <a:pt x="3477" y="5181"/>
                      <a:pt x="3461" y="5312"/>
                    </a:cubicBezTo>
                    <a:cubicBezTo>
                      <a:pt x="3461" y="5341"/>
                      <a:pt x="3474" y="5367"/>
                      <a:pt x="3500" y="5378"/>
                    </a:cubicBezTo>
                    <a:cubicBezTo>
                      <a:pt x="3508" y="5382"/>
                      <a:pt x="3516" y="5384"/>
                      <a:pt x="3525" y="5384"/>
                    </a:cubicBezTo>
                    <a:cubicBezTo>
                      <a:pt x="3542" y="5384"/>
                      <a:pt x="3559" y="5376"/>
                      <a:pt x="3572" y="5361"/>
                    </a:cubicBezTo>
                    <a:cubicBezTo>
                      <a:pt x="3743" y="5168"/>
                      <a:pt x="3919" y="4989"/>
                      <a:pt x="4099" y="4825"/>
                    </a:cubicBezTo>
                    <a:cubicBezTo>
                      <a:pt x="4272" y="4665"/>
                      <a:pt x="4448" y="4518"/>
                      <a:pt x="4631" y="4390"/>
                    </a:cubicBezTo>
                    <a:cubicBezTo>
                      <a:pt x="5037" y="4093"/>
                      <a:pt x="5461" y="3877"/>
                      <a:pt x="5896" y="3740"/>
                    </a:cubicBezTo>
                    <a:cubicBezTo>
                      <a:pt x="6251" y="3627"/>
                      <a:pt x="6615" y="3572"/>
                      <a:pt x="6968" y="3572"/>
                    </a:cubicBezTo>
                    <a:cubicBezTo>
                      <a:pt x="7546" y="3572"/>
                      <a:pt x="8098" y="3720"/>
                      <a:pt x="8550" y="4008"/>
                    </a:cubicBezTo>
                    <a:cubicBezTo>
                      <a:pt x="8576" y="4021"/>
                      <a:pt x="8602" y="4037"/>
                      <a:pt x="8625" y="4054"/>
                    </a:cubicBezTo>
                    <a:cubicBezTo>
                      <a:pt x="9108" y="4387"/>
                      <a:pt x="9445" y="4883"/>
                      <a:pt x="9586" y="5413"/>
                    </a:cubicBezTo>
                    <a:cubicBezTo>
                      <a:pt x="9621" y="5387"/>
                      <a:pt x="9657" y="5361"/>
                      <a:pt x="9690" y="5331"/>
                    </a:cubicBezTo>
                    <a:cubicBezTo>
                      <a:pt x="9537" y="4789"/>
                      <a:pt x="9190" y="4289"/>
                      <a:pt x="8696" y="3952"/>
                    </a:cubicBezTo>
                    <a:cubicBezTo>
                      <a:pt x="8693" y="3949"/>
                      <a:pt x="8690" y="3946"/>
                      <a:pt x="8687" y="3946"/>
                    </a:cubicBezTo>
                    <a:cubicBezTo>
                      <a:pt x="8202" y="3616"/>
                      <a:pt x="7602" y="3446"/>
                      <a:pt x="6973" y="3446"/>
                    </a:cubicBezTo>
                    <a:cubicBezTo>
                      <a:pt x="6605" y="3446"/>
                      <a:pt x="6227" y="3504"/>
                      <a:pt x="5856" y="3622"/>
                    </a:cubicBezTo>
                    <a:cubicBezTo>
                      <a:pt x="5383" y="3773"/>
                      <a:pt x="4922" y="4014"/>
                      <a:pt x="4477" y="4345"/>
                    </a:cubicBezTo>
                    <a:cubicBezTo>
                      <a:pt x="4327" y="4456"/>
                      <a:pt x="4177" y="4583"/>
                      <a:pt x="4030" y="4717"/>
                    </a:cubicBezTo>
                    <a:cubicBezTo>
                      <a:pt x="3886" y="4848"/>
                      <a:pt x="3743" y="4989"/>
                      <a:pt x="3605" y="5138"/>
                    </a:cubicBezTo>
                    <a:cubicBezTo>
                      <a:pt x="3612" y="5014"/>
                      <a:pt x="3615" y="4890"/>
                      <a:pt x="3612" y="4766"/>
                    </a:cubicBezTo>
                    <a:cubicBezTo>
                      <a:pt x="3608" y="4485"/>
                      <a:pt x="3579" y="4207"/>
                      <a:pt x="3520" y="3933"/>
                    </a:cubicBezTo>
                    <a:lnTo>
                      <a:pt x="3520" y="3930"/>
                    </a:lnTo>
                    <a:cubicBezTo>
                      <a:pt x="3357" y="3119"/>
                      <a:pt x="2978" y="2331"/>
                      <a:pt x="2402" y="1622"/>
                    </a:cubicBezTo>
                    <a:cubicBezTo>
                      <a:pt x="2037" y="1174"/>
                      <a:pt x="1595" y="795"/>
                      <a:pt x="1105" y="498"/>
                    </a:cubicBezTo>
                    <a:cubicBezTo>
                      <a:pt x="768" y="289"/>
                      <a:pt x="405" y="122"/>
                      <a:pt x="2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42"/>
              <p:cNvSpPr/>
              <p:nvPr/>
            </p:nvSpPr>
            <p:spPr>
              <a:xfrm>
                <a:off x="1068282" y="2455823"/>
                <a:ext cx="1485479" cy="557355"/>
              </a:xfrm>
              <a:custGeom>
                <a:avLst/>
                <a:gdLst/>
                <a:ahLst/>
                <a:cxnLst/>
                <a:rect l="l" t="t" r="r" b="b"/>
                <a:pathLst>
                  <a:path w="16695" h="6264" extrusionOk="0">
                    <a:moveTo>
                      <a:pt x="4363" y="0"/>
                    </a:moveTo>
                    <a:cubicBezTo>
                      <a:pt x="3475" y="0"/>
                      <a:pt x="2602" y="289"/>
                      <a:pt x="1886" y="798"/>
                    </a:cubicBezTo>
                    <a:cubicBezTo>
                      <a:pt x="1079" y="1360"/>
                      <a:pt x="491" y="2230"/>
                      <a:pt x="253" y="3174"/>
                    </a:cubicBezTo>
                    <a:cubicBezTo>
                      <a:pt x="1" y="4115"/>
                      <a:pt x="73" y="5135"/>
                      <a:pt x="452" y="6027"/>
                    </a:cubicBezTo>
                    <a:cubicBezTo>
                      <a:pt x="479" y="6092"/>
                      <a:pt x="541" y="6130"/>
                      <a:pt x="606" y="6130"/>
                    </a:cubicBezTo>
                    <a:cubicBezTo>
                      <a:pt x="627" y="6130"/>
                      <a:pt x="647" y="6126"/>
                      <a:pt x="668" y="6118"/>
                    </a:cubicBezTo>
                    <a:cubicBezTo>
                      <a:pt x="756" y="6085"/>
                      <a:pt x="799" y="5987"/>
                      <a:pt x="766" y="5900"/>
                    </a:cubicBezTo>
                    <a:lnTo>
                      <a:pt x="763" y="5900"/>
                    </a:lnTo>
                    <a:cubicBezTo>
                      <a:pt x="439" y="5070"/>
                      <a:pt x="396" y="4132"/>
                      <a:pt x="648" y="3281"/>
                    </a:cubicBezTo>
                    <a:cubicBezTo>
                      <a:pt x="890" y="2432"/>
                      <a:pt x="1432" y="1677"/>
                      <a:pt x="2164" y="1197"/>
                    </a:cubicBezTo>
                    <a:cubicBezTo>
                      <a:pt x="2784" y="777"/>
                      <a:pt x="3529" y="549"/>
                      <a:pt x="4266" y="549"/>
                    </a:cubicBezTo>
                    <a:cubicBezTo>
                      <a:pt x="4390" y="549"/>
                      <a:pt x="4515" y="556"/>
                      <a:pt x="4639" y="569"/>
                    </a:cubicBezTo>
                    <a:cubicBezTo>
                      <a:pt x="5488" y="664"/>
                      <a:pt x="6298" y="1115"/>
                      <a:pt x="6841" y="1759"/>
                    </a:cubicBezTo>
                    <a:cubicBezTo>
                      <a:pt x="7106" y="2079"/>
                      <a:pt x="7295" y="2474"/>
                      <a:pt x="7502" y="2899"/>
                    </a:cubicBezTo>
                    <a:cubicBezTo>
                      <a:pt x="7701" y="3325"/>
                      <a:pt x="7962" y="3765"/>
                      <a:pt x="8266" y="4148"/>
                    </a:cubicBezTo>
                    <a:cubicBezTo>
                      <a:pt x="8573" y="4533"/>
                      <a:pt x="8926" y="4886"/>
                      <a:pt x="9325" y="5190"/>
                    </a:cubicBezTo>
                    <a:cubicBezTo>
                      <a:pt x="9721" y="5488"/>
                      <a:pt x="10184" y="5740"/>
                      <a:pt x="10662" y="5893"/>
                    </a:cubicBezTo>
                    <a:cubicBezTo>
                      <a:pt x="11620" y="6210"/>
                      <a:pt x="12603" y="6253"/>
                      <a:pt x="13541" y="6262"/>
                    </a:cubicBezTo>
                    <a:cubicBezTo>
                      <a:pt x="13692" y="6262"/>
                      <a:pt x="13845" y="6264"/>
                      <a:pt x="14001" y="6264"/>
                    </a:cubicBezTo>
                    <a:cubicBezTo>
                      <a:pt x="14323" y="6264"/>
                      <a:pt x="14655" y="6256"/>
                      <a:pt x="14999" y="6210"/>
                    </a:cubicBezTo>
                    <a:cubicBezTo>
                      <a:pt x="15253" y="6174"/>
                      <a:pt x="15518" y="6118"/>
                      <a:pt x="15783" y="6007"/>
                    </a:cubicBezTo>
                    <a:cubicBezTo>
                      <a:pt x="16047" y="5900"/>
                      <a:pt x="16326" y="5723"/>
                      <a:pt x="16531" y="5452"/>
                    </a:cubicBezTo>
                    <a:lnTo>
                      <a:pt x="16537" y="5438"/>
                    </a:lnTo>
                    <a:cubicBezTo>
                      <a:pt x="16544" y="5432"/>
                      <a:pt x="16548" y="5426"/>
                      <a:pt x="16554" y="5419"/>
                    </a:cubicBezTo>
                    <a:cubicBezTo>
                      <a:pt x="16694" y="5207"/>
                      <a:pt x="16639" y="4919"/>
                      <a:pt x="16424" y="4776"/>
                    </a:cubicBezTo>
                    <a:cubicBezTo>
                      <a:pt x="16344" y="4723"/>
                      <a:pt x="16255" y="4698"/>
                      <a:pt x="16166" y="4698"/>
                    </a:cubicBezTo>
                    <a:cubicBezTo>
                      <a:pt x="16017" y="4698"/>
                      <a:pt x="15871" y="4769"/>
                      <a:pt x="15783" y="4903"/>
                    </a:cubicBezTo>
                    <a:cubicBezTo>
                      <a:pt x="15639" y="5115"/>
                      <a:pt x="15276" y="5269"/>
                      <a:pt x="14868" y="5331"/>
                    </a:cubicBezTo>
                    <a:cubicBezTo>
                      <a:pt x="14456" y="5399"/>
                      <a:pt x="14005" y="5399"/>
                      <a:pt x="13537" y="5409"/>
                    </a:cubicBezTo>
                    <a:cubicBezTo>
                      <a:pt x="13398" y="5412"/>
                      <a:pt x="13258" y="5413"/>
                      <a:pt x="13119" y="5413"/>
                    </a:cubicBezTo>
                    <a:cubicBezTo>
                      <a:pt x="12350" y="5413"/>
                      <a:pt x="11595" y="5364"/>
                      <a:pt x="10900" y="5151"/>
                    </a:cubicBezTo>
                    <a:cubicBezTo>
                      <a:pt x="10086" y="4913"/>
                      <a:pt x="9377" y="4373"/>
                      <a:pt x="8815" y="3703"/>
                    </a:cubicBezTo>
                    <a:cubicBezTo>
                      <a:pt x="8534" y="3364"/>
                      <a:pt x="8306" y="3004"/>
                      <a:pt x="8096" y="2595"/>
                    </a:cubicBezTo>
                    <a:cubicBezTo>
                      <a:pt x="7887" y="2190"/>
                      <a:pt x="7665" y="1739"/>
                      <a:pt x="7321" y="1350"/>
                    </a:cubicBezTo>
                    <a:cubicBezTo>
                      <a:pt x="6645" y="592"/>
                      <a:pt x="5701" y="102"/>
                      <a:pt x="4694" y="14"/>
                    </a:cubicBezTo>
                    <a:cubicBezTo>
                      <a:pt x="4584" y="5"/>
                      <a:pt x="4473" y="0"/>
                      <a:pt x="436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42"/>
              <p:cNvSpPr/>
              <p:nvPr/>
            </p:nvSpPr>
            <p:spPr>
              <a:xfrm>
                <a:off x="1988714" y="1710972"/>
                <a:ext cx="387343" cy="428610"/>
              </a:xfrm>
              <a:custGeom>
                <a:avLst/>
                <a:gdLst/>
                <a:ahLst/>
                <a:cxnLst/>
                <a:rect l="l" t="t" r="r" b="b"/>
                <a:pathLst>
                  <a:path w="5397" h="5972" extrusionOk="0">
                    <a:moveTo>
                      <a:pt x="2637" y="0"/>
                    </a:moveTo>
                    <a:cubicBezTo>
                      <a:pt x="2586" y="0"/>
                      <a:pt x="2535" y="2"/>
                      <a:pt x="2484" y="5"/>
                    </a:cubicBezTo>
                    <a:cubicBezTo>
                      <a:pt x="1978" y="38"/>
                      <a:pt x="1478" y="231"/>
                      <a:pt x="1079" y="548"/>
                    </a:cubicBezTo>
                    <a:cubicBezTo>
                      <a:pt x="439" y="1061"/>
                      <a:pt x="66" y="1874"/>
                      <a:pt x="33" y="2691"/>
                    </a:cubicBezTo>
                    <a:cubicBezTo>
                      <a:pt x="0" y="3512"/>
                      <a:pt x="294" y="4332"/>
                      <a:pt x="795" y="4983"/>
                    </a:cubicBezTo>
                    <a:cubicBezTo>
                      <a:pt x="1089" y="5368"/>
                      <a:pt x="1465" y="5705"/>
                      <a:pt x="1919" y="5868"/>
                    </a:cubicBezTo>
                    <a:cubicBezTo>
                      <a:pt x="2102" y="5936"/>
                      <a:pt x="2301" y="5972"/>
                      <a:pt x="2497" y="5972"/>
                    </a:cubicBezTo>
                    <a:cubicBezTo>
                      <a:pt x="2787" y="5972"/>
                      <a:pt x="3074" y="5894"/>
                      <a:pt x="3308" y="5725"/>
                    </a:cubicBezTo>
                    <a:cubicBezTo>
                      <a:pt x="3824" y="5349"/>
                      <a:pt x="4282" y="4924"/>
                      <a:pt x="4694" y="4456"/>
                    </a:cubicBezTo>
                    <a:cubicBezTo>
                      <a:pt x="4942" y="4179"/>
                      <a:pt x="5174" y="3884"/>
                      <a:pt x="5397" y="3577"/>
                    </a:cubicBezTo>
                    <a:cubicBezTo>
                      <a:pt x="5347" y="2874"/>
                      <a:pt x="5216" y="2165"/>
                      <a:pt x="4899" y="1538"/>
                    </a:cubicBezTo>
                    <a:cubicBezTo>
                      <a:pt x="4582" y="910"/>
                      <a:pt x="4059" y="364"/>
                      <a:pt x="3397" y="129"/>
                    </a:cubicBezTo>
                    <a:cubicBezTo>
                      <a:pt x="3154" y="42"/>
                      <a:pt x="2895" y="0"/>
                      <a:pt x="263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42"/>
              <p:cNvSpPr/>
              <p:nvPr/>
            </p:nvSpPr>
            <p:spPr>
              <a:xfrm>
                <a:off x="2166990" y="1710972"/>
                <a:ext cx="209066" cy="319879"/>
              </a:xfrm>
              <a:custGeom>
                <a:avLst/>
                <a:gdLst/>
                <a:ahLst/>
                <a:cxnLst/>
                <a:rect l="l" t="t" r="r" b="b"/>
                <a:pathLst>
                  <a:path w="2913" h="4457" extrusionOk="0">
                    <a:moveTo>
                      <a:pt x="153" y="0"/>
                    </a:moveTo>
                    <a:cubicBezTo>
                      <a:pt x="102" y="0"/>
                      <a:pt x="51" y="2"/>
                      <a:pt x="0" y="5"/>
                    </a:cubicBezTo>
                    <a:cubicBezTo>
                      <a:pt x="141" y="64"/>
                      <a:pt x="278" y="133"/>
                      <a:pt x="409" y="211"/>
                    </a:cubicBezTo>
                    <a:cubicBezTo>
                      <a:pt x="1118" y="658"/>
                      <a:pt x="1599" y="1407"/>
                      <a:pt x="1863" y="2204"/>
                    </a:cubicBezTo>
                    <a:cubicBezTo>
                      <a:pt x="2102" y="2927"/>
                      <a:pt x="2180" y="3692"/>
                      <a:pt x="2210" y="4456"/>
                    </a:cubicBezTo>
                    <a:cubicBezTo>
                      <a:pt x="2458" y="4179"/>
                      <a:pt x="2690" y="3884"/>
                      <a:pt x="2913" y="3577"/>
                    </a:cubicBezTo>
                    <a:cubicBezTo>
                      <a:pt x="2863" y="2874"/>
                      <a:pt x="2732" y="2165"/>
                      <a:pt x="2415" y="1538"/>
                    </a:cubicBezTo>
                    <a:cubicBezTo>
                      <a:pt x="2098" y="910"/>
                      <a:pt x="1575" y="364"/>
                      <a:pt x="913" y="129"/>
                    </a:cubicBezTo>
                    <a:cubicBezTo>
                      <a:pt x="670" y="42"/>
                      <a:pt x="411" y="0"/>
                      <a:pt x="15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42"/>
              <p:cNvSpPr/>
              <p:nvPr/>
            </p:nvSpPr>
            <p:spPr>
              <a:xfrm>
                <a:off x="2726653" y="1715278"/>
                <a:ext cx="380525" cy="412606"/>
              </a:xfrm>
              <a:custGeom>
                <a:avLst/>
                <a:gdLst/>
                <a:ahLst/>
                <a:cxnLst/>
                <a:rect l="l" t="t" r="r" b="b"/>
                <a:pathLst>
                  <a:path w="5302" h="5749" extrusionOk="0">
                    <a:moveTo>
                      <a:pt x="2783" y="1"/>
                    </a:moveTo>
                    <a:cubicBezTo>
                      <a:pt x="2636" y="1"/>
                      <a:pt x="2490" y="16"/>
                      <a:pt x="2346" y="46"/>
                    </a:cubicBezTo>
                    <a:cubicBezTo>
                      <a:pt x="1684" y="191"/>
                      <a:pt x="1118" y="642"/>
                      <a:pt x="732" y="1200"/>
                    </a:cubicBezTo>
                    <a:cubicBezTo>
                      <a:pt x="350" y="1759"/>
                      <a:pt x="138" y="2419"/>
                      <a:pt x="0" y="3082"/>
                    </a:cubicBezTo>
                    <a:cubicBezTo>
                      <a:pt x="177" y="3406"/>
                      <a:pt x="360" y="3713"/>
                      <a:pt x="559" y="4010"/>
                    </a:cubicBezTo>
                    <a:cubicBezTo>
                      <a:pt x="892" y="4511"/>
                      <a:pt x="1275" y="4971"/>
                      <a:pt x="1723" y="5396"/>
                    </a:cubicBezTo>
                    <a:cubicBezTo>
                      <a:pt x="1974" y="5635"/>
                      <a:pt x="2324" y="5749"/>
                      <a:pt x="2674" y="5749"/>
                    </a:cubicBezTo>
                    <a:cubicBezTo>
                      <a:pt x="2793" y="5749"/>
                      <a:pt x="2911" y="5736"/>
                      <a:pt x="3026" y="5710"/>
                    </a:cubicBezTo>
                    <a:cubicBezTo>
                      <a:pt x="3481" y="5612"/>
                      <a:pt x="3883" y="5338"/>
                      <a:pt x="4213" y="5007"/>
                    </a:cubicBezTo>
                    <a:cubicBezTo>
                      <a:pt x="4772" y="4452"/>
                      <a:pt x="5157" y="3707"/>
                      <a:pt x="5229" y="2922"/>
                    </a:cubicBezTo>
                    <a:cubicBezTo>
                      <a:pt x="5301" y="2135"/>
                      <a:pt x="5049" y="1315"/>
                      <a:pt x="4503" y="743"/>
                    </a:cubicBezTo>
                    <a:cubicBezTo>
                      <a:pt x="4164" y="390"/>
                      <a:pt x="3713" y="141"/>
                      <a:pt x="3233" y="46"/>
                    </a:cubicBezTo>
                    <a:cubicBezTo>
                      <a:pt x="3084" y="16"/>
                      <a:pt x="2933" y="1"/>
                      <a:pt x="278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42"/>
              <p:cNvSpPr/>
              <p:nvPr/>
            </p:nvSpPr>
            <p:spPr>
              <a:xfrm>
                <a:off x="2726653" y="1715278"/>
                <a:ext cx="232032" cy="287869"/>
              </a:xfrm>
              <a:custGeom>
                <a:avLst/>
                <a:gdLst/>
                <a:ahLst/>
                <a:cxnLst/>
                <a:rect l="l" t="t" r="r" b="b"/>
                <a:pathLst>
                  <a:path w="3233" h="4011" extrusionOk="0">
                    <a:moveTo>
                      <a:pt x="2783" y="1"/>
                    </a:moveTo>
                    <a:cubicBezTo>
                      <a:pt x="2636" y="1"/>
                      <a:pt x="2490" y="16"/>
                      <a:pt x="2346" y="46"/>
                    </a:cubicBezTo>
                    <a:cubicBezTo>
                      <a:pt x="1684" y="191"/>
                      <a:pt x="1118" y="642"/>
                      <a:pt x="732" y="1200"/>
                    </a:cubicBezTo>
                    <a:cubicBezTo>
                      <a:pt x="350" y="1759"/>
                      <a:pt x="138" y="2419"/>
                      <a:pt x="0" y="3082"/>
                    </a:cubicBezTo>
                    <a:cubicBezTo>
                      <a:pt x="177" y="3406"/>
                      <a:pt x="360" y="3713"/>
                      <a:pt x="559" y="4010"/>
                    </a:cubicBezTo>
                    <a:cubicBezTo>
                      <a:pt x="687" y="3289"/>
                      <a:pt x="856" y="2566"/>
                      <a:pt x="1177" y="1906"/>
                    </a:cubicBezTo>
                    <a:cubicBezTo>
                      <a:pt x="1530" y="1180"/>
                      <a:pt x="2082" y="527"/>
                      <a:pt x="2817" y="191"/>
                    </a:cubicBezTo>
                    <a:cubicBezTo>
                      <a:pt x="2948" y="132"/>
                      <a:pt x="3088" y="82"/>
                      <a:pt x="3233" y="46"/>
                    </a:cubicBezTo>
                    <a:cubicBezTo>
                      <a:pt x="3084" y="16"/>
                      <a:pt x="2933" y="1"/>
                      <a:pt x="278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42"/>
              <p:cNvSpPr/>
              <p:nvPr/>
            </p:nvSpPr>
            <p:spPr>
              <a:xfrm>
                <a:off x="2955312" y="3151324"/>
                <a:ext cx="291171" cy="91507"/>
              </a:xfrm>
              <a:custGeom>
                <a:avLst/>
                <a:gdLst/>
                <a:ahLst/>
                <a:cxnLst/>
                <a:rect l="l" t="t" r="r" b="b"/>
                <a:pathLst>
                  <a:path w="4057" h="1275" extrusionOk="0">
                    <a:moveTo>
                      <a:pt x="1196" y="1"/>
                    </a:moveTo>
                    <a:cubicBezTo>
                      <a:pt x="1157" y="1"/>
                      <a:pt x="1118" y="2"/>
                      <a:pt x="1079" y="6"/>
                    </a:cubicBezTo>
                    <a:cubicBezTo>
                      <a:pt x="557" y="61"/>
                      <a:pt x="0" y="767"/>
                      <a:pt x="635" y="1120"/>
                    </a:cubicBezTo>
                    <a:cubicBezTo>
                      <a:pt x="804" y="1215"/>
                      <a:pt x="1008" y="1234"/>
                      <a:pt x="1204" y="1245"/>
                    </a:cubicBezTo>
                    <a:cubicBezTo>
                      <a:pt x="1535" y="1265"/>
                      <a:pt x="1867" y="1275"/>
                      <a:pt x="2200" y="1275"/>
                    </a:cubicBezTo>
                    <a:cubicBezTo>
                      <a:pt x="2674" y="1275"/>
                      <a:pt x="3149" y="1254"/>
                      <a:pt x="3622" y="1212"/>
                    </a:cubicBezTo>
                    <a:lnTo>
                      <a:pt x="3625" y="1212"/>
                    </a:lnTo>
                    <a:cubicBezTo>
                      <a:pt x="3697" y="1205"/>
                      <a:pt x="3765" y="1198"/>
                      <a:pt x="3841" y="1192"/>
                    </a:cubicBezTo>
                    <a:cubicBezTo>
                      <a:pt x="3851" y="1189"/>
                      <a:pt x="3860" y="1189"/>
                      <a:pt x="3870" y="1189"/>
                    </a:cubicBezTo>
                    <a:lnTo>
                      <a:pt x="3874" y="1189"/>
                    </a:lnTo>
                    <a:cubicBezTo>
                      <a:pt x="3945" y="1176"/>
                      <a:pt x="4020" y="1150"/>
                      <a:pt x="4043" y="1085"/>
                    </a:cubicBezTo>
                    <a:cubicBezTo>
                      <a:pt x="4047" y="1081"/>
                      <a:pt x="4047" y="1078"/>
                      <a:pt x="4047" y="1074"/>
                    </a:cubicBezTo>
                    <a:cubicBezTo>
                      <a:pt x="4056" y="1035"/>
                      <a:pt x="4043" y="999"/>
                      <a:pt x="4020" y="970"/>
                    </a:cubicBezTo>
                    <a:cubicBezTo>
                      <a:pt x="3981" y="921"/>
                      <a:pt x="3910" y="881"/>
                      <a:pt x="3847" y="859"/>
                    </a:cubicBezTo>
                    <a:cubicBezTo>
                      <a:pt x="3259" y="643"/>
                      <a:pt x="2670" y="427"/>
                      <a:pt x="2079" y="209"/>
                    </a:cubicBezTo>
                    <a:cubicBezTo>
                      <a:pt x="1795" y="107"/>
                      <a:pt x="1499" y="1"/>
                      <a:pt x="119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42"/>
              <p:cNvSpPr/>
              <p:nvPr/>
            </p:nvSpPr>
            <p:spPr>
              <a:xfrm>
                <a:off x="3158206" y="3199769"/>
                <a:ext cx="88277" cy="28708"/>
              </a:xfrm>
              <a:custGeom>
                <a:avLst/>
                <a:gdLst/>
                <a:ahLst/>
                <a:cxnLst/>
                <a:rect l="l" t="t" r="r" b="b"/>
                <a:pathLst>
                  <a:path w="1230" h="400" extrusionOk="0">
                    <a:moveTo>
                      <a:pt x="44" y="1"/>
                    </a:moveTo>
                    <a:cubicBezTo>
                      <a:pt x="24" y="1"/>
                      <a:pt x="7" y="16"/>
                      <a:pt x="4" y="37"/>
                    </a:cubicBezTo>
                    <a:cubicBezTo>
                      <a:pt x="0" y="60"/>
                      <a:pt x="17" y="83"/>
                      <a:pt x="39" y="83"/>
                    </a:cubicBezTo>
                    <a:cubicBezTo>
                      <a:pt x="448" y="135"/>
                      <a:pt x="843" y="243"/>
                      <a:pt x="1220" y="399"/>
                    </a:cubicBezTo>
                    <a:cubicBezTo>
                      <a:pt x="1229" y="360"/>
                      <a:pt x="1216" y="324"/>
                      <a:pt x="1193" y="295"/>
                    </a:cubicBezTo>
                    <a:cubicBezTo>
                      <a:pt x="828" y="151"/>
                      <a:pt x="442" y="50"/>
                      <a:pt x="50" y="1"/>
                    </a:cubicBezTo>
                    <a:cubicBezTo>
                      <a:pt x="48" y="1"/>
                      <a:pt x="46" y="1"/>
                      <a:pt x="4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2"/>
              <p:cNvSpPr/>
              <p:nvPr/>
            </p:nvSpPr>
            <p:spPr>
              <a:xfrm>
                <a:off x="3161292" y="3225319"/>
                <a:ext cx="71842" cy="12990"/>
              </a:xfrm>
              <a:custGeom>
                <a:avLst/>
                <a:gdLst/>
                <a:ahLst/>
                <a:cxnLst/>
                <a:rect l="l" t="t" r="r" b="b"/>
                <a:pathLst>
                  <a:path w="1001" h="181" extrusionOk="0">
                    <a:moveTo>
                      <a:pt x="40" y="1"/>
                    </a:moveTo>
                    <a:cubicBezTo>
                      <a:pt x="17" y="1"/>
                      <a:pt x="0" y="19"/>
                      <a:pt x="0" y="43"/>
                    </a:cubicBezTo>
                    <a:cubicBezTo>
                      <a:pt x="0" y="63"/>
                      <a:pt x="16" y="86"/>
                      <a:pt x="43" y="86"/>
                    </a:cubicBezTo>
                    <a:cubicBezTo>
                      <a:pt x="281" y="96"/>
                      <a:pt x="520" y="128"/>
                      <a:pt x="752" y="181"/>
                    </a:cubicBezTo>
                    <a:lnTo>
                      <a:pt x="755" y="181"/>
                    </a:lnTo>
                    <a:cubicBezTo>
                      <a:pt x="827" y="174"/>
                      <a:pt x="895" y="167"/>
                      <a:pt x="971" y="161"/>
                    </a:cubicBezTo>
                    <a:cubicBezTo>
                      <a:pt x="981" y="158"/>
                      <a:pt x="990" y="158"/>
                      <a:pt x="1000" y="158"/>
                    </a:cubicBezTo>
                    <a:cubicBezTo>
                      <a:pt x="690" y="66"/>
                      <a:pt x="366" y="14"/>
                      <a:pt x="46" y="1"/>
                    </a:cubicBezTo>
                    <a:cubicBezTo>
                      <a:pt x="44" y="1"/>
                      <a:pt x="42" y="1"/>
                      <a:pt x="4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2"/>
              <p:cNvSpPr/>
              <p:nvPr/>
            </p:nvSpPr>
            <p:spPr>
              <a:xfrm>
                <a:off x="2017350" y="1886234"/>
                <a:ext cx="1241765" cy="1404252"/>
              </a:xfrm>
              <a:custGeom>
                <a:avLst/>
                <a:gdLst/>
                <a:ahLst/>
                <a:cxnLst/>
                <a:rect l="l" t="t" r="r" b="b"/>
                <a:pathLst>
                  <a:path w="17302" h="19566" extrusionOk="0">
                    <a:moveTo>
                      <a:pt x="8327" y="0"/>
                    </a:moveTo>
                    <a:cubicBezTo>
                      <a:pt x="8068" y="0"/>
                      <a:pt x="7796" y="16"/>
                      <a:pt x="7511" y="50"/>
                    </a:cubicBezTo>
                    <a:cubicBezTo>
                      <a:pt x="7491" y="53"/>
                      <a:pt x="7471" y="57"/>
                      <a:pt x="7455" y="57"/>
                    </a:cubicBezTo>
                    <a:cubicBezTo>
                      <a:pt x="3821" y="511"/>
                      <a:pt x="2059" y="3417"/>
                      <a:pt x="1209" y="5916"/>
                    </a:cubicBezTo>
                    <a:cubicBezTo>
                      <a:pt x="811" y="7084"/>
                      <a:pt x="615" y="8158"/>
                      <a:pt x="520" y="8858"/>
                    </a:cubicBezTo>
                    <a:cubicBezTo>
                      <a:pt x="448" y="9364"/>
                      <a:pt x="432" y="9675"/>
                      <a:pt x="432" y="9675"/>
                    </a:cubicBezTo>
                    <a:cubicBezTo>
                      <a:pt x="432" y="9675"/>
                      <a:pt x="1" y="14724"/>
                      <a:pt x="2677" y="17398"/>
                    </a:cubicBezTo>
                    <a:cubicBezTo>
                      <a:pt x="3108" y="17829"/>
                      <a:pt x="3562" y="18182"/>
                      <a:pt x="4027" y="18466"/>
                    </a:cubicBezTo>
                    <a:cubicBezTo>
                      <a:pt x="5413" y="19315"/>
                      <a:pt x="6895" y="19566"/>
                      <a:pt x="8163" y="19566"/>
                    </a:cubicBezTo>
                    <a:cubicBezTo>
                      <a:pt x="10002" y="19566"/>
                      <a:pt x="11393" y="19038"/>
                      <a:pt x="11393" y="19038"/>
                    </a:cubicBezTo>
                    <a:cubicBezTo>
                      <a:pt x="12063" y="18950"/>
                      <a:pt x="12749" y="18738"/>
                      <a:pt x="13396" y="18401"/>
                    </a:cubicBezTo>
                    <a:cubicBezTo>
                      <a:pt x="15207" y="17463"/>
                      <a:pt x="16750" y="15555"/>
                      <a:pt x="17005" y="12567"/>
                    </a:cubicBezTo>
                    <a:cubicBezTo>
                      <a:pt x="17302" y="9073"/>
                      <a:pt x="14622" y="8106"/>
                      <a:pt x="13873" y="7907"/>
                    </a:cubicBezTo>
                    <a:cubicBezTo>
                      <a:pt x="13753" y="7874"/>
                      <a:pt x="13422" y="7861"/>
                      <a:pt x="13422" y="7861"/>
                    </a:cubicBezTo>
                    <a:cubicBezTo>
                      <a:pt x="13422" y="7861"/>
                      <a:pt x="13445" y="7812"/>
                      <a:pt x="13481" y="7720"/>
                    </a:cubicBezTo>
                    <a:cubicBezTo>
                      <a:pt x="13560" y="7502"/>
                      <a:pt x="13691" y="7037"/>
                      <a:pt x="13638" y="6443"/>
                    </a:cubicBezTo>
                    <a:cubicBezTo>
                      <a:pt x="13593" y="5920"/>
                      <a:pt x="13511" y="5295"/>
                      <a:pt x="13357" y="4645"/>
                    </a:cubicBezTo>
                    <a:cubicBezTo>
                      <a:pt x="12962" y="2975"/>
                      <a:pt x="12109" y="1129"/>
                      <a:pt x="10265" y="364"/>
                    </a:cubicBezTo>
                    <a:cubicBezTo>
                      <a:pt x="9713" y="134"/>
                      <a:pt x="9072" y="0"/>
                      <a:pt x="832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2"/>
              <p:cNvSpPr/>
              <p:nvPr/>
            </p:nvSpPr>
            <p:spPr>
              <a:xfrm>
                <a:off x="2100933" y="1887067"/>
                <a:ext cx="515380" cy="500237"/>
              </a:xfrm>
              <a:custGeom>
                <a:avLst/>
                <a:gdLst/>
                <a:ahLst/>
                <a:cxnLst/>
                <a:rect l="l" t="t" r="r" b="b"/>
                <a:pathLst>
                  <a:path w="7181" h="6970" extrusionOk="0">
                    <a:moveTo>
                      <a:pt x="6246" y="1"/>
                    </a:moveTo>
                    <a:cubicBezTo>
                      <a:pt x="2615" y="455"/>
                      <a:pt x="850" y="3361"/>
                      <a:pt x="0" y="5860"/>
                    </a:cubicBezTo>
                    <a:cubicBezTo>
                      <a:pt x="879" y="6645"/>
                      <a:pt x="2392" y="6942"/>
                      <a:pt x="3425" y="6969"/>
                    </a:cubicBezTo>
                    <a:cubicBezTo>
                      <a:pt x="3464" y="6970"/>
                      <a:pt x="3503" y="6970"/>
                      <a:pt x="3542" y="6970"/>
                    </a:cubicBezTo>
                    <a:cubicBezTo>
                      <a:pt x="4425" y="6970"/>
                      <a:pt x="5346" y="6752"/>
                      <a:pt x="5971" y="6135"/>
                    </a:cubicBezTo>
                    <a:cubicBezTo>
                      <a:pt x="6534" y="5583"/>
                      <a:pt x="6782" y="4792"/>
                      <a:pt x="6926" y="4020"/>
                    </a:cubicBezTo>
                    <a:cubicBezTo>
                      <a:pt x="7181" y="2641"/>
                      <a:pt x="7122" y="1092"/>
                      <a:pt x="624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2"/>
              <p:cNvSpPr/>
              <p:nvPr/>
            </p:nvSpPr>
            <p:spPr>
              <a:xfrm>
                <a:off x="2739457" y="1909100"/>
                <a:ext cx="259951" cy="437079"/>
              </a:xfrm>
              <a:custGeom>
                <a:avLst/>
                <a:gdLst/>
                <a:ahLst/>
                <a:cxnLst/>
                <a:rect l="l" t="t" r="r" b="b"/>
                <a:pathLst>
                  <a:path w="3622" h="6090" extrusionOk="0">
                    <a:moveTo>
                      <a:pt x="248" y="1"/>
                    </a:moveTo>
                    <a:cubicBezTo>
                      <a:pt x="82" y="962"/>
                      <a:pt x="0" y="1942"/>
                      <a:pt x="177" y="2900"/>
                    </a:cubicBezTo>
                    <a:cubicBezTo>
                      <a:pt x="334" y="3766"/>
                      <a:pt x="732" y="4615"/>
                      <a:pt x="1357" y="5226"/>
                    </a:cubicBezTo>
                    <a:cubicBezTo>
                      <a:pt x="1579" y="5446"/>
                      <a:pt x="1830" y="5635"/>
                      <a:pt x="2111" y="5782"/>
                    </a:cubicBezTo>
                    <a:cubicBezTo>
                      <a:pt x="2501" y="5986"/>
                      <a:pt x="2948" y="6089"/>
                      <a:pt x="3391" y="6089"/>
                    </a:cubicBezTo>
                    <a:cubicBezTo>
                      <a:pt x="3468" y="6089"/>
                      <a:pt x="3545" y="6086"/>
                      <a:pt x="3621" y="6080"/>
                    </a:cubicBezTo>
                    <a:cubicBezTo>
                      <a:pt x="3576" y="5557"/>
                      <a:pt x="3494" y="4932"/>
                      <a:pt x="3340" y="4282"/>
                    </a:cubicBezTo>
                    <a:cubicBezTo>
                      <a:pt x="2945" y="2612"/>
                      <a:pt x="2092" y="766"/>
                      <a:pt x="24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2"/>
              <p:cNvSpPr/>
              <p:nvPr/>
            </p:nvSpPr>
            <p:spPr>
              <a:xfrm>
                <a:off x="2968446" y="2453720"/>
                <a:ext cx="290669" cy="753226"/>
              </a:xfrm>
              <a:custGeom>
                <a:avLst/>
                <a:gdLst/>
                <a:ahLst/>
                <a:cxnLst/>
                <a:rect l="l" t="t" r="r" b="b"/>
                <a:pathLst>
                  <a:path w="4050" h="10495" extrusionOk="0">
                    <a:moveTo>
                      <a:pt x="621" y="0"/>
                    </a:moveTo>
                    <a:cubicBezTo>
                      <a:pt x="393" y="363"/>
                      <a:pt x="301" y="853"/>
                      <a:pt x="304" y="1281"/>
                    </a:cubicBezTo>
                    <a:cubicBezTo>
                      <a:pt x="311" y="1974"/>
                      <a:pt x="540" y="2643"/>
                      <a:pt x="762" y="3301"/>
                    </a:cubicBezTo>
                    <a:cubicBezTo>
                      <a:pt x="985" y="3957"/>
                      <a:pt x="1203" y="4631"/>
                      <a:pt x="1193" y="5324"/>
                    </a:cubicBezTo>
                    <a:cubicBezTo>
                      <a:pt x="1184" y="6118"/>
                      <a:pt x="876" y="6873"/>
                      <a:pt x="582" y="7612"/>
                    </a:cubicBezTo>
                    <a:cubicBezTo>
                      <a:pt x="288" y="8350"/>
                      <a:pt x="1" y="9121"/>
                      <a:pt x="40" y="9915"/>
                    </a:cubicBezTo>
                    <a:cubicBezTo>
                      <a:pt x="50" y="10108"/>
                      <a:pt x="86" y="10304"/>
                      <a:pt x="144" y="10494"/>
                    </a:cubicBezTo>
                    <a:cubicBezTo>
                      <a:pt x="1955" y="9559"/>
                      <a:pt x="3498" y="7648"/>
                      <a:pt x="3753" y="4660"/>
                    </a:cubicBezTo>
                    <a:cubicBezTo>
                      <a:pt x="4050" y="1166"/>
                      <a:pt x="1370" y="199"/>
                      <a:pt x="62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2"/>
              <p:cNvSpPr/>
              <p:nvPr/>
            </p:nvSpPr>
            <p:spPr>
              <a:xfrm rot="697407">
                <a:off x="2218095" y="2570398"/>
                <a:ext cx="652813" cy="180069"/>
              </a:xfrm>
              <a:custGeom>
                <a:avLst/>
                <a:gdLst/>
                <a:ahLst/>
                <a:cxnLst/>
                <a:rect l="l" t="t" r="r" b="b"/>
                <a:pathLst>
                  <a:path w="9096" h="2509" extrusionOk="0">
                    <a:moveTo>
                      <a:pt x="9096" y="0"/>
                    </a:moveTo>
                    <a:cubicBezTo>
                      <a:pt x="7611" y="1314"/>
                      <a:pt x="6172" y="1756"/>
                      <a:pt x="4562" y="1756"/>
                    </a:cubicBezTo>
                    <a:cubicBezTo>
                      <a:pt x="4545" y="1756"/>
                      <a:pt x="4528" y="1756"/>
                      <a:pt x="4511" y="1756"/>
                    </a:cubicBezTo>
                    <a:cubicBezTo>
                      <a:pt x="2860" y="1746"/>
                      <a:pt x="1412" y="1406"/>
                      <a:pt x="1" y="566"/>
                    </a:cubicBezTo>
                    <a:lnTo>
                      <a:pt x="1" y="566"/>
                    </a:lnTo>
                    <a:cubicBezTo>
                      <a:pt x="592" y="1513"/>
                      <a:pt x="1661" y="1971"/>
                      <a:pt x="2703" y="2252"/>
                    </a:cubicBezTo>
                    <a:cubicBezTo>
                      <a:pt x="3317" y="2417"/>
                      <a:pt x="3958" y="2509"/>
                      <a:pt x="4596" y="2509"/>
                    </a:cubicBezTo>
                    <a:cubicBezTo>
                      <a:pt x="5226" y="2509"/>
                      <a:pt x="5852" y="2419"/>
                      <a:pt x="6446" y="2223"/>
                    </a:cubicBezTo>
                    <a:cubicBezTo>
                      <a:pt x="7541" y="1857"/>
                      <a:pt x="8547" y="1017"/>
                      <a:pt x="909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2"/>
              <p:cNvSpPr/>
              <p:nvPr/>
            </p:nvSpPr>
            <p:spPr>
              <a:xfrm rot="697407">
                <a:off x="2201426" y="2522140"/>
                <a:ext cx="713817" cy="176983"/>
              </a:xfrm>
              <a:custGeom>
                <a:avLst/>
                <a:gdLst/>
                <a:ahLst/>
                <a:cxnLst/>
                <a:rect l="l" t="t" r="r" b="b"/>
                <a:pathLst>
                  <a:path w="9946" h="2466" extrusionOk="0">
                    <a:moveTo>
                      <a:pt x="9901" y="1"/>
                    </a:moveTo>
                    <a:cubicBezTo>
                      <a:pt x="9888" y="1"/>
                      <a:pt x="9876" y="8"/>
                      <a:pt x="9867" y="18"/>
                    </a:cubicBezTo>
                    <a:lnTo>
                      <a:pt x="9867" y="21"/>
                    </a:lnTo>
                    <a:cubicBezTo>
                      <a:pt x="9740" y="210"/>
                      <a:pt x="9612" y="400"/>
                      <a:pt x="9459" y="570"/>
                    </a:cubicBezTo>
                    <a:cubicBezTo>
                      <a:pt x="9387" y="661"/>
                      <a:pt x="9305" y="740"/>
                      <a:pt x="9226" y="822"/>
                    </a:cubicBezTo>
                    <a:cubicBezTo>
                      <a:pt x="9217" y="835"/>
                      <a:pt x="9207" y="845"/>
                      <a:pt x="9197" y="854"/>
                    </a:cubicBezTo>
                    <a:lnTo>
                      <a:pt x="9168" y="884"/>
                    </a:lnTo>
                    <a:lnTo>
                      <a:pt x="9102" y="940"/>
                    </a:lnTo>
                    <a:lnTo>
                      <a:pt x="9041" y="999"/>
                    </a:lnTo>
                    <a:lnTo>
                      <a:pt x="9008" y="1028"/>
                    </a:lnTo>
                    <a:lnTo>
                      <a:pt x="8975" y="1053"/>
                    </a:lnTo>
                    <a:lnTo>
                      <a:pt x="8844" y="1165"/>
                    </a:lnTo>
                    <a:lnTo>
                      <a:pt x="8811" y="1191"/>
                    </a:lnTo>
                    <a:lnTo>
                      <a:pt x="8775" y="1217"/>
                    </a:lnTo>
                    <a:lnTo>
                      <a:pt x="8707" y="1266"/>
                    </a:lnTo>
                    <a:lnTo>
                      <a:pt x="8638" y="1319"/>
                    </a:lnTo>
                    <a:lnTo>
                      <a:pt x="8603" y="1344"/>
                    </a:lnTo>
                    <a:lnTo>
                      <a:pt x="8567" y="1367"/>
                    </a:lnTo>
                    <a:lnTo>
                      <a:pt x="8422" y="1459"/>
                    </a:lnTo>
                    <a:lnTo>
                      <a:pt x="8387" y="1485"/>
                    </a:lnTo>
                    <a:lnTo>
                      <a:pt x="8351" y="1504"/>
                    </a:lnTo>
                    <a:lnTo>
                      <a:pt x="8276" y="1548"/>
                    </a:lnTo>
                    <a:lnTo>
                      <a:pt x="8204" y="1593"/>
                    </a:lnTo>
                    <a:lnTo>
                      <a:pt x="8164" y="1613"/>
                    </a:lnTo>
                    <a:lnTo>
                      <a:pt x="8128" y="1632"/>
                    </a:lnTo>
                    <a:cubicBezTo>
                      <a:pt x="8024" y="1685"/>
                      <a:pt x="7926" y="1740"/>
                      <a:pt x="7822" y="1786"/>
                    </a:cubicBezTo>
                    <a:cubicBezTo>
                      <a:pt x="7612" y="1884"/>
                      <a:pt x="7397" y="1963"/>
                      <a:pt x="7181" y="2038"/>
                    </a:cubicBezTo>
                    <a:lnTo>
                      <a:pt x="7018" y="2090"/>
                    </a:lnTo>
                    <a:lnTo>
                      <a:pt x="6936" y="2116"/>
                    </a:lnTo>
                    <a:lnTo>
                      <a:pt x="6851" y="2136"/>
                    </a:lnTo>
                    <a:lnTo>
                      <a:pt x="6687" y="2181"/>
                    </a:lnTo>
                    <a:cubicBezTo>
                      <a:pt x="6632" y="2195"/>
                      <a:pt x="6573" y="2207"/>
                      <a:pt x="6517" y="2221"/>
                    </a:cubicBezTo>
                    <a:cubicBezTo>
                      <a:pt x="6407" y="2250"/>
                      <a:pt x="6295" y="2269"/>
                      <a:pt x="6181" y="2293"/>
                    </a:cubicBezTo>
                    <a:lnTo>
                      <a:pt x="6138" y="2299"/>
                    </a:lnTo>
                    <a:lnTo>
                      <a:pt x="6096" y="2305"/>
                    </a:lnTo>
                    <a:lnTo>
                      <a:pt x="6011" y="2319"/>
                    </a:lnTo>
                    <a:cubicBezTo>
                      <a:pt x="5956" y="2328"/>
                      <a:pt x="5900" y="2338"/>
                      <a:pt x="5841" y="2344"/>
                    </a:cubicBezTo>
                    <a:lnTo>
                      <a:pt x="5671" y="2364"/>
                    </a:lnTo>
                    <a:cubicBezTo>
                      <a:pt x="5642" y="2367"/>
                      <a:pt x="5615" y="2371"/>
                      <a:pt x="5586" y="2374"/>
                    </a:cubicBezTo>
                    <a:lnTo>
                      <a:pt x="5501" y="2381"/>
                    </a:lnTo>
                    <a:lnTo>
                      <a:pt x="5328" y="2394"/>
                    </a:lnTo>
                    <a:cubicBezTo>
                      <a:pt x="5272" y="2397"/>
                      <a:pt x="5214" y="2397"/>
                      <a:pt x="5158" y="2400"/>
                    </a:cubicBezTo>
                    <a:cubicBezTo>
                      <a:pt x="5043" y="2406"/>
                      <a:pt x="4926" y="2406"/>
                      <a:pt x="4811" y="2406"/>
                    </a:cubicBezTo>
                    <a:lnTo>
                      <a:pt x="4727" y="2406"/>
                    </a:lnTo>
                    <a:lnTo>
                      <a:pt x="4642" y="2403"/>
                    </a:lnTo>
                    <a:cubicBezTo>
                      <a:pt x="4583" y="2403"/>
                      <a:pt x="4527" y="2403"/>
                      <a:pt x="4469" y="2400"/>
                    </a:cubicBezTo>
                    <a:lnTo>
                      <a:pt x="4295" y="2391"/>
                    </a:lnTo>
                    <a:lnTo>
                      <a:pt x="4210" y="2387"/>
                    </a:lnTo>
                    <a:lnTo>
                      <a:pt x="4125" y="2377"/>
                    </a:lnTo>
                    <a:lnTo>
                      <a:pt x="3952" y="2364"/>
                    </a:lnTo>
                    <a:cubicBezTo>
                      <a:pt x="3897" y="2358"/>
                      <a:pt x="3838" y="2352"/>
                      <a:pt x="3782" y="2344"/>
                    </a:cubicBezTo>
                    <a:cubicBezTo>
                      <a:pt x="3668" y="2332"/>
                      <a:pt x="3553" y="2315"/>
                      <a:pt x="3439" y="2299"/>
                    </a:cubicBezTo>
                    <a:cubicBezTo>
                      <a:pt x="3383" y="2293"/>
                      <a:pt x="3328" y="2279"/>
                      <a:pt x="3269" y="2269"/>
                    </a:cubicBezTo>
                    <a:cubicBezTo>
                      <a:pt x="3214" y="2260"/>
                      <a:pt x="3158" y="2254"/>
                      <a:pt x="3099" y="2243"/>
                    </a:cubicBezTo>
                    <a:lnTo>
                      <a:pt x="2932" y="2207"/>
                    </a:lnTo>
                    <a:lnTo>
                      <a:pt x="2847" y="2191"/>
                    </a:lnTo>
                    <a:lnTo>
                      <a:pt x="2763" y="2175"/>
                    </a:lnTo>
                    <a:lnTo>
                      <a:pt x="2595" y="2136"/>
                    </a:lnTo>
                    <a:cubicBezTo>
                      <a:pt x="2537" y="2123"/>
                      <a:pt x="2481" y="2109"/>
                      <a:pt x="2426" y="2097"/>
                    </a:cubicBezTo>
                    <a:cubicBezTo>
                      <a:pt x="1981" y="1985"/>
                      <a:pt x="1537" y="1857"/>
                      <a:pt x="1119" y="1668"/>
                    </a:cubicBezTo>
                    <a:cubicBezTo>
                      <a:pt x="912" y="1570"/>
                      <a:pt x="710" y="1462"/>
                      <a:pt x="527" y="1325"/>
                    </a:cubicBezTo>
                    <a:cubicBezTo>
                      <a:pt x="344" y="1188"/>
                      <a:pt x="177" y="1031"/>
                      <a:pt x="37" y="848"/>
                    </a:cubicBezTo>
                    <a:cubicBezTo>
                      <a:pt x="33" y="842"/>
                      <a:pt x="28" y="840"/>
                      <a:pt x="22" y="840"/>
                    </a:cubicBezTo>
                    <a:cubicBezTo>
                      <a:pt x="18" y="840"/>
                      <a:pt x="13" y="842"/>
                      <a:pt x="10" y="845"/>
                    </a:cubicBezTo>
                    <a:cubicBezTo>
                      <a:pt x="1" y="851"/>
                      <a:pt x="1" y="864"/>
                      <a:pt x="7" y="871"/>
                    </a:cubicBezTo>
                    <a:cubicBezTo>
                      <a:pt x="144" y="1057"/>
                      <a:pt x="315" y="1221"/>
                      <a:pt x="500" y="1358"/>
                    </a:cubicBezTo>
                    <a:cubicBezTo>
                      <a:pt x="687" y="1498"/>
                      <a:pt x="893" y="1610"/>
                      <a:pt x="1102" y="1708"/>
                    </a:cubicBezTo>
                    <a:cubicBezTo>
                      <a:pt x="1312" y="1806"/>
                      <a:pt x="1527" y="1887"/>
                      <a:pt x="1749" y="1955"/>
                    </a:cubicBezTo>
                    <a:cubicBezTo>
                      <a:pt x="1861" y="1992"/>
                      <a:pt x="1968" y="2024"/>
                      <a:pt x="2079" y="2053"/>
                    </a:cubicBezTo>
                    <a:cubicBezTo>
                      <a:pt x="2191" y="2086"/>
                      <a:pt x="2301" y="2116"/>
                      <a:pt x="2416" y="2142"/>
                    </a:cubicBezTo>
                    <a:cubicBezTo>
                      <a:pt x="2472" y="2159"/>
                      <a:pt x="2527" y="2171"/>
                      <a:pt x="2583" y="2184"/>
                    </a:cubicBezTo>
                    <a:lnTo>
                      <a:pt x="2752" y="2224"/>
                    </a:lnTo>
                    <a:lnTo>
                      <a:pt x="2838" y="2243"/>
                    </a:lnTo>
                    <a:lnTo>
                      <a:pt x="2923" y="2260"/>
                    </a:lnTo>
                    <a:lnTo>
                      <a:pt x="3093" y="2293"/>
                    </a:lnTo>
                    <a:cubicBezTo>
                      <a:pt x="3148" y="2302"/>
                      <a:pt x="3203" y="2312"/>
                      <a:pt x="3262" y="2322"/>
                    </a:cubicBezTo>
                    <a:cubicBezTo>
                      <a:pt x="3318" y="2332"/>
                      <a:pt x="3374" y="2344"/>
                      <a:pt x="3432" y="2352"/>
                    </a:cubicBezTo>
                    <a:cubicBezTo>
                      <a:pt x="3547" y="2367"/>
                      <a:pt x="3661" y="2387"/>
                      <a:pt x="3775" y="2397"/>
                    </a:cubicBezTo>
                    <a:cubicBezTo>
                      <a:pt x="3834" y="2403"/>
                      <a:pt x="3890" y="2414"/>
                      <a:pt x="3949" y="2417"/>
                    </a:cubicBezTo>
                    <a:lnTo>
                      <a:pt x="4119" y="2433"/>
                    </a:lnTo>
                    <a:lnTo>
                      <a:pt x="4207" y="2443"/>
                    </a:lnTo>
                    <a:lnTo>
                      <a:pt x="4292" y="2446"/>
                    </a:lnTo>
                    <a:lnTo>
                      <a:pt x="4465" y="2456"/>
                    </a:lnTo>
                    <a:cubicBezTo>
                      <a:pt x="4524" y="2459"/>
                      <a:pt x="4583" y="2459"/>
                      <a:pt x="4638" y="2462"/>
                    </a:cubicBezTo>
                    <a:lnTo>
                      <a:pt x="4727" y="2465"/>
                    </a:lnTo>
                    <a:lnTo>
                      <a:pt x="4811" y="2465"/>
                    </a:lnTo>
                    <a:cubicBezTo>
                      <a:pt x="4929" y="2465"/>
                      <a:pt x="5043" y="2465"/>
                      <a:pt x="5158" y="2459"/>
                    </a:cubicBezTo>
                    <a:cubicBezTo>
                      <a:pt x="5217" y="2459"/>
                      <a:pt x="5276" y="2456"/>
                      <a:pt x="5331" y="2453"/>
                    </a:cubicBezTo>
                    <a:lnTo>
                      <a:pt x="5505" y="2439"/>
                    </a:lnTo>
                    <a:lnTo>
                      <a:pt x="5593" y="2433"/>
                    </a:lnTo>
                    <a:cubicBezTo>
                      <a:pt x="5618" y="2430"/>
                      <a:pt x="5648" y="2426"/>
                      <a:pt x="5677" y="2423"/>
                    </a:cubicBezTo>
                    <a:lnTo>
                      <a:pt x="5851" y="2403"/>
                    </a:lnTo>
                    <a:cubicBezTo>
                      <a:pt x="5906" y="2397"/>
                      <a:pt x="5965" y="2387"/>
                      <a:pt x="6021" y="2381"/>
                    </a:cubicBezTo>
                    <a:lnTo>
                      <a:pt x="6109" y="2367"/>
                    </a:lnTo>
                    <a:lnTo>
                      <a:pt x="6152" y="2361"/>
                    </a:lnTo>
                    <a:lnTo>
                      <a:pt x="6194" y="2352"/>
                    </a:lnTo>
                    <a:cubicBezTo>
                      <a:pt x="6305" y="2332"/>
                      <a:pt x="6419" y="2312"/>
                      <a:pt x="6534" y="2283"/>
                    </a:cubicBezTo>
                    <a:cubicBezTo>
                      <a:pt x="6589" y="2269"/>
                      <a:pt x="6645" y="2260"/>
                      <a:pt x="6701" y="2243"/>
                    </a:cubicBezTo>
                    <a:lnTo>
                      <a:pt x="6870" y="2201"/>
                    </a:lnTo>
                    <a:lnTo>
                      <a:pt x="6952" y="2178"/>
                    </a:lnTo>
                    <a:lnTo>
                      <a:pt x="7037" y="2152"/>
                    </a:lnTo>
                    <a:lnTo>
                      <a:pt x="7200" y="2100"/>
                    </a:lnTo>
                    <a:cubicBezTo>
                      <a:pt x="7419" y="2028"/>
                      <a:pt x="7638" y="1946"/>
                      <a:pt x="7848" y="1848"/>
                    </a:cubicBezTo>
                    <a:cubicBezTo>
                      <a:pt x="7956" y="1803"/>
                      <a:pt x="8057" y="1747"/>
                      <a:pt x="8161" y="1694"/>
                    </a:cubicBezTo>
                    <a:lnTo>
                      <a:pt x="8200" y="1675"/>
                    </a:lnTo>
                    <a:lnTo>
                      <a:pt x="8237" y="1655"/>
                    </a:lnTo>
                    <a:lnTo>
                      <a:pt x="8312" y="1610"/>
                    </a:lnTo>
                    <a:lnTo>
                      <a:pt x="8387" y="1567"/>
                    </a:lnTo>
                    <a:lnTo>
                      <a:pt x="8426" y="1544"/>
                    </a:lnTo>
                    <a:lnTo>
                      <a:pt x="8462" y="1521"/>
                    </a:lnTo>
                    <a:lnTo>
                      <a:pt x="8609" y="1426"/>
                    </a:lnTo>
                    <a:lnTo>
                      <a:pt x="8645" y="1403"/>
                    </a:lnTo>
                    <a:lnTo>
                      <a:pt x="8681" y="1377"/>
                    </a:lnTo>
                    <a:lnTo>
                      <a:pt x="8750" y="1325"/>
                    </a:lnTo>
                    <a:lnTo>
                      <a:pt x="8822" y="1276"/>
                    </a:lnTo>
                    <a:lnTo>
                      <a:pt x="8854" y="1250"/>
                    </a:lnTo>
                    <a:lnTo>
                      <a:pt x="8890" y="1221"/>
                    </a:lnTo>
                    <a:lnTo>
                      <a:pt x="9024" y="1112"/>
                    </a:lnTo>
                    <a:lnTo>
                      <a:pt x="9057" y="1083"/>
                    </a:lnTo>
                    <a:lnTo>
                      <a:pt x="9089" y="1053"/>
                    </a:lnTo>
                    <a:lnTo>
                      <a:pt x="9155" y="995"/>
                    </a:lnTo>
                    <a:lnTo>
                      <a:pt x="9217" y="936"/>
                    </a:lnTo>
                    <a:lnTo>
                      <a:pt x="9250" y="907"/>
                    </a:lnTo>
                    <a:cubicBezTo>
                      <a:pt x="9259" y="897"/>
                      <a:pt x="9270" y="887"/>
                      <a:pt x="9282" y="877"/>
                    </a:cubicBezTo>
                    <a:cubicBezTo>
                      <a:pt x="9361" y="792"/>
                      <a:pt x="9446" y="711"/>
                      <a:pt x="9517" y="622"/>
                    </a:cubicBezTo>
                    <a:cubicBezTo>
                      <a:pt x="9674" y="449"/>
                      <a:pt x="9805" y="257"/>
                      <a:pt x="9932" y="64"/>
                    </a:cubicBezTo>
                    <a:cubicBezTo>
                      <a:pt x="9946" y="44"/>
                      <a:pt x="9939" y="21"/>
                      <a:pt x="9923" y="8"/>
                    </a:cubicBezTo>
                    <a:cubicBezTo>
                      <a:pt x="9916" y="3"/>
                      <a:pt x="9908" y="1"/>
                      <a:pt x="990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2"/>
              <p:cNvSpPr/>
              <p:nvPr/>
            </p:nvSpPr>
            <p:spPr>
              <a:xfrm>
                <a:off x="1874456" y="2582260"/>
                <a:ext cx="335022" cy="898704"/>
              </a:xfrm>
              <a:custGeom>
                <a:avLst/>
                <a:gdLst/>
                <a:ahLst/>
                <a:cxnLst/>
                <a:rect l="l" t="t" r="r" b="b"/>
                <a:pathLst>
                  <a:path w="4668" h="12522" extrusionOk="0">
                    <a:moveTo>
                      <a:pt x="1456" y="1"/>
                    </a:moveTo>
                    <a:cubicBezTo>
                      <a:pt x="1436" y="92"/>
                      <a:pt x="1420" y="181"/>
                      <a:pt x="1403" y="269"/>
                    </a:cubicBezTo>
                    <a:cubicBezTo>
                      <a:pt x="762" y="3449"/>
                      <a:pt x="848" y="6773"/>
                      <a:pt x="1641" y="9913"/>
                    </a:cubicBezTo>
                    <a:cubicBezTo>
                      <a:pt x="1655" y="9975"/>
                      <a:pt x="1671" y="10034"/>
                      <a:pt x="1684" y="10096"/>
                    </a:cubicBezTo>
                    <a:cubicBezTo>
                      <a:pt x="1697" y="10138"/>
                      <a:pt x="1707" y="10181"/>
                      <a:pt x="1720" y="10221"/>
                    </a:cubicBezTo>
                    <a:cubicBezTo>
                      <a:pt x="1750" y="10331"/>
                      <a:pt x="1779" y="10443"/>
                      <a:pt x="1812" y="10554"/>
                    </a:cubicBezTo>
                    <a:cubicBezTo>
                      <a:pt x="1252" y="11011"/>
                      <a:pt x="753" y="11583"/>
                      <a:pt x="194" y="12040"/>
                    </a:cubicBezTo>
                    <a:cubicBezTo>
                      <a:pt x="103" y="12116"/>
                      <a:pt x="1" y="12211"/>
                      <a:pt x="20" y="12328"/>
                    </a:cubicBezTo>
                    <a:cubicBezTo>
                      <a:pt x="43" y="12474"/>
                      <a:pt x="228" y="12521"/>
                      <a:pt x="375" y="12521"/>
                    </a:cubicBezTo>
                    <a:cubicBezTo>
                      <a:pt x="380" y="12521"/>
                      <a:pt x="385" y="12521"/>
                      <a:pt x="390" y="12521"/>
                    </a:cubicBezTo>
                    <a:cubicBezTo>
                      <a:pt x="1501" y="12498"/>
                      <a:pt x="2488" y="11760"/>
                      <a:pt x="3118" y="10835"/>
                    </a:cubicBezTo>
                    <a:cubicBezTo>
                      <a:pt x="3158" y="10776"/>
                      <a:pt x="3197" y="10717"/>
                      <a:pt x="3236" y="10655"/>
                    </a:cubicBezTo>
                    <a:cubicBezTo>
                      <a:pt x="3361" y="10452"/>
                      <a:pt x="3471" y="10243"/>
                      <a:pt x="3573" y="10028"/>
                    </a:cubicBezTo>
                    <a:cubicBezTo>
                      <a:pt x="3975" y="9177"/>
                      <a:pt x="4210" y="8246"/>
                      <a:pt x="4471" y="7341"/>
                    </a:cubicBezTo>
                    <a:cubicBezTo>
                      <a:pt x="4537" y="7112"/>
                      <a:pt x="4602" y="6887"/>
                      <a:pt x="4668" y="6655"/>
                    </a:cubicBezTo>
                    <a:cubicBezTo>
                      <a:pt x="4622" y="5798"/>
                      <a:pt x="4459" y="4949"/>
                      <a:pt x="4201" y="4132"/>
                    </a:cubicBezTo>
                    <a:cubicBezTo>
                      <a:pt x="3802" y="2874"/>
                      <a:pt x="3181" y="1687"/>
                      <a:pt x="2426" y="599"/>
                    </a:cubicBezTo>
                    <a:cubicBezTo>
                      <a:pt x="2099" y="383"/>
                      <a:pt x="1765" y="184"/>
                      <a:pt x="145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2"/>
              <p:cNvSpPr/>
              <p:nvPr/>
            </p:nvSpPr>
            <p:spPr>
              <a:xfrm>
                <a:off x="2002565" y="2586638"/>
                <a:ext cx="250764" cy="692293"/>
              </a:xfrm>
              <a:custGeom>
                <a:avLst/>
                <a:gdLst/>
                <a:ahLst/>
                <a:cxnLst/>
                <a:rect l="l" t="t" r="r" b="b"/>
                <a:pathLst>
                  <a:path w="3494" h="9646" extrusionOk="0">
                    <a:moveTo>
                      <a:pt x="641" y="1"/>
                    </a:moveTo>
                    <a:lnTo>
                      <a:pt x="641" y="1"/>
                    </a:lnTo>
                    <a:cubicBezTo>
                      <a:pt x="0" y="3181"/>
                      <a:pt x="86" y="6505"/>
                      <a:pt x="879" y="9645"/>
                    </a:cubicBezTo>
                    <a:cubicBezTo>
                      <a:pt x="1047" y="9600"/>
                      <a:pt x="1207" y="9528"/>
                      <a:pt x="1353" y="9436"/>
                    </a:cubicBezTo>
                    <a:cubicBezTo>
                      <a:pt x="1726" y="9200"/>
                      <a:pt x="2014" y="8844"/>
                      <a:pt x="2252" y="8472"/>
                    </a:cubicBezTo>
                    <a:cubicBezTo>
                      <a:pt x="3229" y="6939"/>
                      <a:pt x="3494" y="4968"/>
                      <a:pt x="2955" y="3230"/>
                    </a:cubicBezTo>
                    <a:cubicBezTo>
                      <a:pt x="2782" y="2671"/>
                      <a:pt x="2523" y="2135"/>
                      <a:pt x="2200" y="1648"/>
                    </a:cubicBezTo>
                    <a:cubicBezTo>
                      <a:pt x="1788" y="1024"/>
                      <a:pt x="1252" y="449"/>
                      <a:pt x="64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2"/>
              <p:cNvSpPr/>
              <p:nvPr/>
            </p:nvSpPr>
            <p:spPr>
              <a:xfrm>
                <a:off x="1948810" y="3276634"/>
                <a:ext cx="255573" cy="189473"/>
              </a:xfrm>
              <a:custGeom>
                <a:avLst/>
                <a:gdLst/>
                <a:ahLst/>
                <a:cxnLst/>
                <a:rect l="l" t="t" r="r" b="b"/>
                <a:pathLst>
                  <a:path w="3561" h="2640" extrusionOk="0">
                    <a:moveTo>
                      <a:pt x="3154" y="1"/>
                    </a:moveTo>
                    <a:cubicBezTo>
                      <a:pt x="3081" y="1"/>
                      <a:pt x="3008" y="12"/>
                      <a:pt x="2939" y="34"/>
                    </a:cubicBezTo>
                    <a:cubicBezTo>
                      <a:pt x="2681" y="119"/>
                      <a:pt x="2465" y="387"/>
                      <a:pt x="2292" y="603"/>
                    </a:cubicBezTo>
                    <a:cubicBezTo>
                      <a:pt x="2272" y="518"/>
                      <a:pt x="2247" y="433"/>
                      <a:pt x="2203" y="361"/>
                    </a:cubicBezTo>
                    <a:cubicBezTo>
                      <a:pt x="2158" y="286"/>
                      <a:pt x="2086" y="224"/>
                      <a:pt x="2001" y="214"/>
                    </a:cubicBezTo>
                    <a:cubicBezTo>
                      <a:pt x="1991" y="213"/>
                      <a:pt x="1982" y="212"/>
                      <a:pt x="1972" y="212"/>
                    </a:cubicBezTo>
                    <a:cubicBezTo>
                      <a:pt x="1872" y="212"/>
                      <a:pt x="1781" y="270"/>
                      <a:pt x="1707" y="339"/>
                    </a:cubicBezTo>
                    <a:cubicBezTo>
                      <a:pt x="1737" y="449"/>
                      <a:pt x="1766" y="561"/>
                      <a:pt x="1799" y="672"/>
                    </a:cubicBezTo>
                    <a:cubicBezTo>
                      <a:pt x="1239" y="1129"/>
                      <a:pt x="740" y="1701"/>
                      <a:pt x="181" y="2158"/>
                    </a:cubicBezTo>
                    <a:cubicBezTo>
                      <a:pt x="122" y="2208"/>
                      <a:pt x="63" y="2263"/>
                      <a:pt x="31" y="2325"/>
                    </a:cubicBezTo>
                    <a:cubicBezTo>
                      <a:pt x="11" y="2365"/>
                      <a:pt x="1" y="2404"/>
                      <a:pt x="7" y="2443"/>
                    </a:cubicBezTo>
                    <a:lnTo>
                      <a:pt x="7" y="2446"/>
                    </a:lnTo>
                    <a:cubicBezTo>
                      <a:pt x="24" y="2541"/>
                      <a:pt x="109" y="2597"/>
                      <a:pt x="207" y="2623"/>
                    </a:cubicBezTo>
                    <a:lnTo>
                      <a:pt x="210" y="2623"/>
                    </a:lnTo>
                    <a:cubicBezTo>
                      <a:pt x="250" y="2633"/>
                      <a:pt x="295" y="2636"/>
                      <a:pt x="337" y="2639"/>
                    </a:cubicBezTo>
                    <a:lnTo>
                      <a:pt x="377" y="2639"/>
                    </a:lnTo>
                    <a:cubicBezTo>
                      <a:pt x="1488" y="2616"/>
                      <a:pt x="2475" y="1878"/>
                      <a:pt x="3105" y="953"/>
                    </a:cubicBezTo>
                    <a:cubicBezTo>
                      <a:pt x="3145" y="894"/>
                      <a:pt x="3184" y="835"/>
                      <a:pt x="3223" y="773"/>
                    </a:cubicBezTo>
                    <a:cubicBezTo>
                      <a:pt x="3348" y="570"/>
                      <a:pt x="3458" y="361"/>
                      <a:pt x="3560" y="146"/>
                    </a:cubicBezTo>
                    <a:cubicBezTo>
                      <a:pt x="3455" y="49"/>
                      <a:pt x="3305" y="1"/>
                      <a:pt x="315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2"/>
              <p:cNvSpPr/>
              <p:nvPr/>
            </p:nvSpPr>
            <p:spPr>
              <a:xfrm>
                <a:off x="1948810" y="3385725"/>
                <a:ext cx="88995" cy="66315"/>
              </a:xfrm>
              <a:custGeom>
                <a:avLst/>
                <a:gdLst/>
                <a:ahLst/>
                <a:cxnLst/>
                <a:rect l="l" t="t" r="r" b="b"/>
                <a:pathLst>
                  <a:path w="1240" h="924" extrusionOk="0">
                    <a:moveTo>
                      <a:pt x="1192" y="1"/>
                    </a:moveTo>
                    <a:cubicBezTo>
                      <a:pt x="1182" y="1"/>
                      <a:pt x="1173" y="4"/>
                      <a:pt x="1164" y="11"/>
                    </a:cubicBezTo>
                    <a:cubicBezTo>
                      <a:pt x="799" y="285"/>
                      <a:pt x="416" y="557"/>
                      <a:pt x="31" y="805"/>
                    </a:cubicBezTo>
                    <a:cubicBezTo>
                      <a:pt x="11" y="845"/>
                      <a:pt x="1" y="884"/>
                      <a:pt x="7" y="923"/>
                    </a:cubicBezTo>
                    <a:cubicBezTo>
                      <a:pt x="419" y="655"/>
                      <a:pt x="825" y="371"/>
                      <a:pt x="1217" y="77"/>
                    </a:cubicBezTo>
                    <a:cubicBezTo>
                      <a:pt x="1236" y="63"/>
                      <a:pt x="1239" y="38"/>
                      <a:pt x="1223" y="18"/>
                    </a:cubicBezTo>
                    <a:cubicBezTo>
                      <a:pt x="1216" y="7"/>
                      <a:pt x="1204" y="1"/>
                      <a:pt x="119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2"/>
              <p:cNvSpPr/>
              <p:nvPr/>
            </p:nvSpPr>
            <p:spPr>
              <a:xfrm>
                <a:off x="1963881" y="3408763"/>
                <a:ext cx="92224" cy="57344"/>
              </a:xfrm>
              <a:custGeom>
                <a:avLst/>
                <a:gdLst/>
                <a:ahLst/>
                <a:cxnLst/>
                <a:rect l="l" t="t" r="r" b="b"/>
                <a:pathLst>
                  <a:path w="1285" h="799" extrusionOk="0">
                    <a:moveTo>
                      <a:pt x="1236" y="1"/>
                    </a:moveTo>
                    <a:cubicBezTo>
                      <a:pt x="1228" y="1"/>
                      <a:pt x="1220" y="3"/>
                      <a:pt x="1213" y="8"/>
                    </a:cubicBezTo>
                    <a:lnTo>
                      <a:pt x="0" y="782"/>
                    </a:lnTo>
                    <a:cubicBezTo>
                      <a:pt x="40" y="792"/>
                      <a:pt x="85" y="795"/>
                      <a:pt x="127" y="798"/>
                    </a:cubicBezTo>
                    <a:lnTo>
                      <a:pt x="1258" y="79"/>
                    </a:lnTo>
                    <a:cubicBezTo>
                      <a:pt x="1278" y="66"/>
                      <a:pt x="1284" y="40"/>
                      <a:pt x="1272" y="20"/>
                    </a:cubicBezTo>
                    <a:cubicBezTo>
                      <a:pt x="1263" y="8"/>
                      <a:pt x="1250" y="1"/>
                      <a:pt x="123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2"/>
              <p:cNvSpPr/>
              <p:nvPr/>
            </p:nvSpPr>
            <p:spPr>
              <a:xfrm>
                <a:off x="2165555" y="2826349"/>
                <a:ext cx="162128" cy="534830"/>
              </a:xfrm>
              <a:custGeom>
                <a:avLst/>
                <a:gdLst/>
                <a:ahLst/>
                <a:cxnLst/>
                <a:rect l="l" t="t" r="r" b="b"/>
                <a:pathLst>
                  <a:path w="2259" h="7452" extrusionOk="0">
                    <a:moveTo>
                      <a:pt x="2205" y="0"/>
                    </a:moveTo>
                    <a:cubicBezTo>
                      <a:pt x="2180" y="0"/>
                      <a:pt x="2161" y="19"/>
                      <a:pt x="2158" y="47"/>
                    </a:cubicBezTo>
                    <a:cubicBezTo>
                      <a:pt x="1968" y="2593"/>
                      <a:pt x="1227" y="5129"/>
                      <a:pt x="14" y="7381"/>
                    </a:cubicBezTo>
                    <a:cubicBezTo>
                      <a:pt x="1" y="7403"/>
                      <a:pt x="11" y="7432"/>
                      <a:pt x="34" y="7446"/>
                    </a:cubicBezTo>
                    <a:cubicBezTo>
                      <a:pt x="43" y="7449"/>
                      <a:pt x="50" y="7452"/>
                      <a:pt x="56" y="7452"/>
                    </a:cubicBezTo>
                    <a:cubicBezTo>
                      <a:pt x="76" y="7452"/>
                      <a:pt x="92" y="7443"/>
                      <a:pt x="102" y="7426"/>
                    </a:cubicBezTo>
                    <a:cubicBezTo>
                      <a:pt x="1318" y="5165"/>
                      <a:pt x="2063" y="2616"/>
                      <a:pt x="2256" y="53"/>
                    </a:cubicBezTo>
                    <a:cubicBezTo>
                      <a:pt x="2259" y="27"/>
                      <a:pt x="2239" y="1"/>
                      <a:pt x="2210" y="1"/>
                    </a:cubicBezTo>
                    <a:cubicBezTo>
                      <a:pt x="2208" y="0"/>
                      <a:pt x="2207" y="0"/>
                      <a:pt x="220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2"/>
              <p:cNvSpPr/>
              <p:nvPr/>
            </p:nvSpPr>
            <p:spPr>
              <a:xfrm>
                <a:off x="2526056" y="2644412"/>
                <a:ext cx="458682" cy="788035"/>
              </a:xfrm>
              <a:custGeom>
                <a:avLst/>
                <a:gdLst/>
                <a:ahLst/>
                <a:cxnLst/>
                <a:rect l="l" t="t" r="r" b="b"/>
                <a:pathLst>
                  <a:path w="6391" h="10980" extrusionOk="0">
                    <a:moveTo>
                      <a:pt x="4506" y="0"/>
                    </a:moveTo>
                    <a:cubicBezTo>
                      <a:pt x="4366" y="0"/>
                      <a:pt x="4226" y="12"/>
                      <a:pt x="4090" y="33"/>
                    </a:cubicBezTo>
                    <a:cubicBezTo>
                      <a:pt x="3155" y="173"/>
                      <a:pt x="2289" y="719"/>
                      <a:pt x="1759" y="1503"/>
                    </a:cubicBezTo>
                    <a:cubicBezTo>
                      <a:pt x="1227" y="2294"/>
                      <a:pt x="942" y="3431"/>
                      <a:pt x="1445" y="4297"/>
                    </a:cubicBezTo>
                    <a:cubicBezTo>
                      <a:pt x="2008" y="5261"/>
                      <a:pt x="2380" y="6173"/>
                      <a:pt x="2174" y="7324"/>
                    </a:cubicBezTo>
                    <a:cubicBezTo>
                      <a:pt x="2070" y="7905"/>
                      <a:pt x="1831" y="8457"/>
                      <a:pt x="1485" y="8932"/>
                    </a:cubicBezTo>
                    <a:cubicBezTo>
                      <a:pt x="1253" y="9258"/>
                      <a:pt x="972" y="9546"/>
                      <a:pt x="655" y="9781"/>
                    </a:cubicBezTo>
                    <a:cubicBezTo>
                      <a:pt x="482" y="9909"/>
                      <a:pt x="298" y="10023"/>
                      <a:pt x="174" y="10196"/>
                    </a:cubicBezTo>
                    <a:cubicBezTo>
                      <a:pt x="50" y="10367"/>
                      <a:pt x="1" y="10614"/>
                      <a:pt x="125" y="10788"/>
                    </a:cubicBezTo>
                    <a:cubicBezTo>
                      <a:pt x="230" y="10932"/>
                      <a:pt x="412" y="10980"/>
                      <a:pt x="594" y="10980"/>
                    </a:cubicBezTo>
                    <a:cubicBezTo>
                      <a:pt x="651" y="10980"/>
                      <a:pt x="708" y="10975"/>
                      <a:pt x="762" y="10967"/>
                    </a:cubicBezTo>
                    <a:cubicBezTo>
                      <a:pt x="1298" y="10893"/>
                      <a:pt x="1792" y="10631"/>
                      <a:pt x="2239" y="10330"/>
                    </a:cubicBezTo>
                    <a:cubicBezTo>
                      <a:pt x="2910" y="9886"/>
                      <a:pt x="3504" y="9347"/>
                      <a:pt x="4021" y="8739"/>
                    </a:cubicBezTo>
                    <a:cubicBezTo>
                      <a:pt x="5482" y="7023"/>
                      <a:pt x="6308" y="4758"/>
                      <a:pt x="6370" y="2493"/>
                    </a:cubicBezTo>
                    <a:cubicBezTo>
                      <a:pt x="6390" y="1725"/>
                      <a:pt x="6286" y="866"/>
                      <a:pt x="5690" y="379"/>
                    </a:cubicBezTo>
                    <a:cubicBezTo>
                      <a:pt x="5363" y="108"/>
                      <a:pt x="4935" y="0"/>
                      <a:pt x="450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2"/>
              <p:cNvSpPr/>
              <p:nvPr/>
            </p:nvSpPr>
            <p:spPr>
              <a:xfrm>
                <a:off x="2528424" y="3247352"/>
                <a:ext cx="286219" cy="185095"/>
              </a:xfrm>
              <a:custGeom>
                <a:avLst/>
                <a:gdLst/>
                <a:ahLst/>
                <a:cxnLst/>
                <a:rect l="l" t="t" r="r" b="b"/>
                <a:pathLst>
                  <a:path w="3988" h="2579" extrusionOk="0">
                    <a:moveTo>
                      <a:pt x="3327" y="1"/>
                    </a:moveTo>
                    <a:cubicBezTo>
                      <a:pt x="3275" y="1"/>
                      <a:pt x="3224" y="5"/>
                      <a:pt x="3174" y="14"/>
                    </a:cubicBezTo>
                    <a:cubicBezTo>
                      <a:pt x="2827" y="80"/>
                      <a:pt x="2524" y="272"/>
                      <a:pt x="2249" y="492"/>
                    </a:cubicBezTo>
                    <a:cubicBezTo>
                      <a:pt x="2245" y="416"/>
                      <a:pt x="2239" y="338"/>
                      <a:pt x="2206" y="266"/>
                    </a:cubicBezTo>
                    <a:cubicBezTo>
                      <a:pt x="2174" y="198"/>
                      <a:pt x="2115" y="135"/>
                      <a:pt x="2040" y="125"/>
                    </a:cubicBezTo>
                    <a:cubicBezTo>
                      <a:pt x="2031" y="124"/>
                      <a:pt x="2023" y="124"/>
                      <a:pt x="2014" y="124"/>
                    </a:cubicBezTo>
                    <a:cubicBezTo>
                      <a:pt x="1926" y="124"/>
                      <a:pt x="1844" y="184"/>
                      <a:pt x="1775" y="243"/>
                    </a:cubicBezTo>
                    <a:cubicBezTo>
                      <a:pt x="1667" y="338"/>
                      <a:pt x="1559" y="433"/>
                      <a:pt x="1452" y="531"/>
                    </a:cubicBezTo>
                    <a:cubicBezTo>
                      <a:pt x="1220" y="857"/>
                      <a:pt x="939" y="1145"/>
                      <a:pt x="622" y="1380"/>
                    </a:cubicBezTo>
                    <a:cubicBezTo>
                      <a:pt x="449" y="1508"/>
                      <a:pt x="265" y="1622"/>
                      <a:pt x="141" y="1795"/>
                    </a:cubicBezTo>
                    <a:cubicBezTo>
                      <a:pt x="53" y="1919"/>
                      <a:pt x="1" y="2086"/>
                      <a:pt x="30" y="2233"/>
                    </a:cubicBezTo>
                    <a:cubicBezTo>
                      <a:pt x="34" y="2263"/>
                      <a:pt x="43" y="2292"/>
                      <a:pt x="56" y="2322"/>
                    </a:cubicBezTo>
                    <a:cubicBezTo>
                      <a:pt x="63" y="2344"/>
                      <a:pt x="79" y="2367"/>
                      <a:pt x="92" y="2387"/>
                    </a:cubicBezTo>
                    <a:cubicBezTo>
                      <a:pt x="158" y="2475"/>
                      <a:pt x="249" y="2527"/>
                      <a:pt x="354" y="2554"/>
                    </a:cubicBezTo>
                    <a:cubicBezTo>
                      <a:pt x="390" y="2563"/>
                      <a:pt x="429" y="2570"/>
                      <a:pt x="468" y="2573"/>
                    </a:cubicBezTo>
                    <a:cubicBezTo>
                      <a:pt x="497" y="2577"/>
                      <a:pt x="527" y="2578"/>
                      <a:pt x="558" y="2578"/>
                    </a:cubicBezTo>
                    <a:cubicBezTo>
                      <a:pt x="615" y="2578"/>
                      <a:pt x="674" y="2573"/>
                      <a:pt x="729" y="2566"/>
                    </a:cubicBezTo>
                    <a:cubicBezTo>
                      <a:pt x="1265" y="2492"/>
                      <a:pt x="1759" y="2230"/>
                      <a:pt x="2206" y="1929"/>
                    </a:cubicBezTo>
                    <a:cubicBezTo>
                      <a:pt x="2877" y="1485"/>
                      <a:pt x="3471" y="946"/>
                      <a:pt x="3988" y="338"/>
                    </a:cubicBezTo>
                    <a:cubicBezTo>
                      <a:pt x="3862" y="119"/>
                      <a:pt x="3592" y="1"/>
                      <a:pt x="332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2"/>
              <p:cNvSpPr/>
              <p:nvPr/>
            </p:nvSpPr>
            <p:spPr>
              <a:xfrm>
                <a:off x="2614261" y="3001253"/>
                <a:ext cx="77942" cy="301362"/>
              </a:xfrm>
              <a:custGeom>
                <a:avLst/>
                <a:gdLst/>
                <a:ahLst/>
                <a:cxnLst/>
                <a:rect l="l" t="t" r="r" b="b"/>
                <a:pathLst>
                  <a:path w="1086" h="4199" extrusionOk="0">
                    <a:moveTo>
                      <a:pt x="532" y="0"/>
                    </a:moveTo>
                    <a:cubicBezTo>
                      <a:pt x="530" y="0"/>
                      <a:pt x="528" y="1"/>
                      <a:pt x="527" y="2"/>
                    </a:cubicBezTo>
                    <a:cubicBezTo>
                      <a:pt x="524" y="2"/>
                      <a:pt x="520" y="8"/>
                      <a:pt x="524" y="12"/>
                    </a:cubicBezTo>
                    <a:cubicBezTo>
                      <a:pt x="909" y="662"/>
                      <a:pt x="1073" y="1437"/>
                      <a:pt x="978" y="2188"/>
                    </a:cubicBezTo>
                    <a:cubicBezTo>
                      <a:pt x="883" y="2940"/>
                      <a:pt x="537" y="3649"/>
                      <a:pt x="4" y="4185"/>
                    </a:cubicBezTo>
                    <a:cubicBezTo>
                      <a:pt x="1" y="4188"/>
                      <a:pt x="1" y="4191"/>
                      <a:pt x="4" y="4195"/>
                    </a:cubicBezTo>
                    <a:cubicBezTo>
                      <a:pt x="4" y="4198"/>
                      <a:pt x="7" y="4198"/>
                      <a:pt x="10" y="4198"/>
                    </a:cubicBezTo>
                    <a:cubicBezTo>
                      <a:pt x="10" y="4198"/>
                      <a:pt x="14" y="4198"/>
                      <a:pt x="14" y="4195"/>
                    </a:cubicBezTo>
                    <a:cubicBezTo>
                      <a:pt x="553" y="3656"/>
                      <a:pt x="900" y="2943"/>
                      <a:pt x="995" y="2188"/>
                    </a:cubicBezTo>
                    <a:cubicBezTo>
                      <a:pt x="1086" y="1434"/>
                      <a:pt x="926" y="659"/>
                      <a:pt x="537" y="5"/>
                    </a:cubicBezTo>
                    <a:cubicBezTo>
                      <a:pt x="537" y="2"/>
                      <a:pt x="534" y="0"/>
                      <a:pt x="53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2"/>
              <p:cNvSpPr/>
              <p:nvPr/>
            </p:nvSpPr>
            <p:spPr>
              <a:xfrm>
                <a:off x="2754284" y="2711805"/>
                <a:ext cx="222702" cy="625978"/>
              </a:xfrm>
              <a:custGeom>
                <a:avLst/>
                <a:gdLst/>
                <a:ahLst/>
                <a:cxnLst/>
                <a:rect l="l" t="t" r="r" b="b"/>
                <a:pathLst>
                  <a:path w="3103" h="8722" extrusionOk="0">
                    <a:moveTo>
                      <a:pt x="2698" y="1"/>
                    </a:moveTo>
                    <a:cubicBezTo>
                      <a:pt x="2695" y="1"/>
                      <a:pt x="2691" y="1"/>
                      <a:pt x="2687" y="2"/>
                    </a:cubicBezTo>
                    <a:cubicBezTo>
                      <a:pt x="2661" y="8"/>
                      <a:pt x="2645" y="35"/>
                      <a:pt x="2652" y="61"/>
                    </a:cubicBezTo>
                    <a:cubicBezTo>
                      <a:pt x="3005" y="1593"/>
                      <a:pt x="2946" y="3195"/>
                      <a:pt x="2488" y="4699"/>
                    </a:cubicBezTo>
                    <a:cubicBezTo>
                      <a:pt x="2027" y="6202"/>
                      <a:pt x="1174" y="7565"/>
                      <a:pt x="24" y="8633"/>
                    </a:cubicBezTo>
                    <a:cubicBezTo>
                      <a:pt x="4" y="8653"/>
                      <a:pt x="0" y="8686"/>
                      <a:pt x="20" y="8705"/>
                    </a:cubicBezTo>
                    <a:cubicBezTo>
                      <a:pt x="30" y="8715"/>
                      <a:pt x="44" y="8722"/>
                      <a:pt x="56" y="8722"/>
                    </a:cubicBezTo>
                    <a:cubicBezTo>
                      <a:pt x="70" y="8722"/>
                      <a:pt x="83" y="8715"/>
                      <a:pt x="89" y="8708"/>
                    </a:cubicBezTo>
                    <a:cubicBezTo>
                      <a:pt x="1252" y="7624"/>
                      <a:pt x="2115" y="6248"/>
                      <a:pt x="2579" y="4728"/>
                    </a:cubicBezTo>
                    <a:cubicBezTo>
                      <a:pt x="3047" y="3208"/>
                      <a:pt x="3103" y="1587"/>
                      <a:pt x="2746" y="38"/>
                    </a:cubicBezTo>
                    <a:cubicBezTo>
                      <a:pt x="2740" y="16"/>
                      <a:pt x="2721" y="1"/>
                      <a:pt x="269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2"/>
              <p:cNvSpPr/>
              <p:nvPr/>
            </p:nvSpPr>
            <p:spPr>
              <a:xfrm>
                <a:off x="2530505" y="3331108"/>
                <a:ext cx="96028" cy="82894"/>
              </a:xfrm>
              <a:custGeom>
                <a:avLst/>
                <a:gdLst/>
                <a:ahLst/>
                <a:cxnLst/>
                <a:rect l="l" t="t" r="r" b="b"/>
                <a:pathLst>
                  <a:path w="1338" h="1155" extrusionOk="0">
                    <a:moveTo>
                      <a:pt x="1289" y="0"/>
                    </a:moveTo>
                    <a:cubicBezTo>
                      <a:pt x="1279" y="0"/>
                      <a:pt x="1268" y="4"/>
                      <a:pt x="1260" y="11"/>
                    </a:cubicBezTo>
                    <a:cubicBezTo>
                      <a:pt x="857" y="380"/>
                      <a:pt x="436" y="733"/>
                      <a:pt x="1" y="1066"/>
                    </a:cubicBezTo>
                    <a:cubicBezTo>
                      <a:pt x="5" y="1096"/>
                      <a:pt x="14" y="1125"/>
                      <a:pt x="27" y="1155"/>
                    </a:cubicBezTo>
                    <a:cubicBezTo>
                      <a:pt x="471" y="815"/>
                      <a:pt x="907" y="452"/>
                      <a:pt x="1318" y="73"/>
                    </a:cubicBezTo>
                    <a:cubicBezTo>
                      <a:pt x="1334" y="57"/>
                      <a:pt x="1338" y="31"/>
                      <a:pt x="1322" y="14"/>
                    </a:cubicBezTo>
                    <a:cubicBezTo>
                      <a:pt x="1313" y="5"/>
                      <a:pt x="1301" y="0"/>
                      <a:pt x="128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2"/>
              <p:cNvSpPr/>
              <p:nvPr/>
            </p:nvSpPr>
            <p:spPr>
              <a:xfrm>
                <a:off x="2553759" y="3343381"/>
                <a:ext cx="103779" cy="88708"/>
              </a:xfrm>
              <a:custGeom>
                <a:avLst/>
                <a:gdLst/>
                <a:ahLst/>
                <a:cxnLst/>
                <a:rect l="l" t="t" r="r" b="b"/>
                <a:pathLst>
                  <a:path w="1446" h="1236" extrusionOk="0">
                    <a:moveTo>
                      <a:pt x="1397" y="1"/>
                    </a:moveTo>
                    <a:cubicBezTo>
                      <a:pt x="1386" y="1"/>
                      <a:pt x="1375" y="5"/>
                      <a:pt x="1367" y="13"/>
                    </a:cubicBezTo>
                    <a:cubicBezTo>
                      <a:pt x="932" y="431"/>
                      <a:pt x="474" y="840"/>
                      <a:pt x="1" y="1216"/>
                    </a:cubicBezTo>
                    <a:cubicBezTo>
                      <a:pt x="37" y="1225"/>
                      <a:pt x="76" y="1232"/>
                      <a:pt x="115" y="1235"/>
                    </a:cubicBezTo>
                    <a:cubicBezTo>
                      <a:pt x="566" y="869"/>
                      <a:pt x="1007" y="477"/>
                      <a:pt x="1426" y="75"/>
                    </a:cubicBezTo>
                    <a:cubicBezTo>
                      <a:pt x="1441" y="59"/>
                      <a:pt x="1445" y="29"/>
                      <a:pt x="1426" y="13"/>
                    </a:cubicBezTo>
                    <a:cubicBezTo>
                      <a:pt x="1419" y="5"/>
                      <a:pt x="1408" y="1"/>
                      <a:pt x="139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2"/>
              <p:cNvSpPr/>
              <p:nvPr/>
            </p:nvSpPr>
            <p:spPr>
              <a:xfrm>
                <a:off x="2962561" y="2751996"/>
                <a:ext cx="45646" cy="78229"/>
              </a:xfrm>
              <a:custGeom>
                <a:avLst/>
                <a:gdLst/>
                <a:ahLst/>
                <a:cxnLst/>
                <a:rect l="l" t="t" r="r" b="b"/>
                <a:pathLst>
                  <a:path w="636" h="1090" extrusionOk="0">
                    <a:moveTo>
                      <a:pt x="577" y="1"/>
                    </a:moveTo>
                    <a:cubicBezTo>
                      <a:pt x="557" y="1"/>
                      <a:pt x="538" y="13"/>
                      <a:pt x="530" y="33"/>
                    </a:cubicBezTo>
                    <a:cubicBezTo>
                      <a:pt x="406" y="383"/>
                      <a:pt x="236" y="713"/>
                      <a:pt x="17" y="1014"/>
                    </a:cubicBezTo>
                    <a:cubicBezTo>
                      <a:pt x="1" y="1033"/>
                      <a:pt x="8" y="1066"/>
                      <a:pt x="27" y="1083"/>
                    </a:cubicBezTo>
                    <a:cubicBezTo>
                      <a:pt x="37" y="1089"/>
                      <a:pt x="47" y="1089"/>
                      <a:pt x="56" y="1089"/>
                    </a:cubicBezTo>
                    <a:cubicBezTo>
                      <a:pt x="73" y="1089"/>
                      <a:pt x="86" y="1083"/>
                      <a:pt x="95" y="1070"/>
                    </a:cubicBezTo>
                    <a:cubicBezTo>
                      <a:pt x="321" y="762"/>
                      <a:pt x="498" y="426"/>
                      <a:pt x="625" y="66"/>
                    </a:cubicBezTo>
                    <a:cubicBezTo>
                      <a:pt x="635" y="40"/>
                      <a:pt x="622" y="14"/>
                      <a:pt x="596" y="4"/>
                    </a:cubicBezTo>
                    <a:cubicBezTo>
                      <a:pt x="590" y="2"/>
                      <a:pt x="584" y="1"/>
                      <a:pt x="57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42"/>
              <p:cNvSpPr/>
              <p:nvPr/>
            </p:nvSpPr>
            <p:spPr>
              <a:xfrm>
                <a:off x="2381367" y="2129247"/>
                <a:ext cx="105861" cy="105861"/>
              </a:xfrm>
              <a:custGeom>
                <a:avLst/>
                <a:gdLst/>
                <a:ahLst/>
                <a:cxnLst/>
                <a:rect l="l" t="t" r="r" b="b"/>
                <a:pathLst>
                  <a:path w="1475" h="1475" extrusionOk="0">
                    <a:moveTo>
                      <a:pt x="736" y="1"/>
                    </a:moveTo>
                    <a:cubicBezTo>
                      <a:pt x="330" y="1"/>
                      <a:pt x="0" y="331"/>
                      <a:pt x="0" y="740"/>
                    </a:cubicBezTo>
                    <a:cubicBezTo>
                      <a:pt x="0" y="1144"/>
                      <a:pt x="330" y="1475"/>
                      <a:pt x="736" y="1475"/>
                    </a:cubicBezTo>
                    <a:cubicBezTo>
                      <a:pt x="1145" y="1475"/>
                      <a:pt x="1475" y="1144"/>
                      <a:pt x="1475" y="740"/>
                    </a:cubicBezTo>
                    <a:cubicBezTo>
                      <a:pt x="1475" y="331"/>
                      <a:pt x="1145" y="1"/>
                      <a:pt x="73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42"/>
              <p:cNvSpPr/>
              <p:nvPr/>
            </p:nvSpPr>
            <p:spPr>
              <a:xfrm>
                <a:off x="2822825" y="2124582"/>
                <a:ext cx="95095" cy="95023"/>
              </a:xfrm>
              <a:custGeom>
                <a:avLst/>
                <a:gdLst/>
                <a:ahLst/>
                <a:cxnLst/>
                <a:rect l="l" t="t" r="r" b="b"/>
                <a:pathLst>
                  <a:path w="1325" h="1324" extrusionOk="0">
                    <a:moveTo>
                      <a:pt x="660" y="1"/>
                    </a:moveTo>
                    <a:cubicBezTo>
                      <a:pt x="294" y="1"/>
                      <a:pt x="0" y="298"/>
                      <a:pt x="0" y="664"/>
                    </a:cubicBezTo>
                    <a:cubicBezTo>
                      <a:pt x="0" y="1030"/>
                      <a:pt x="294" y="1324"/>
                      <a:pt x="660" y="1324"/>
                    </a:cubicBezTo>
                    <a:cubicBezTo>
                      <a:pt x="1026" y="1324"/>
                      <a:pt x="1324" y="1030"/>
                      <a:pt x="1324" y="664"/>
                    </a:cubicBezTo>
                    <a:cubicBezTo>
                      <a:pt x="1324" y="298"/>
                      <a:pt x="1026" y="1"/>
                      <a:pt x="66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42"/>
              <p:cNvSpPr/>
              <p:nvPr/>
            </p:nvSpPr>
            <p:spPr>
              <a:xfrm>
                <a:off x="2622012" y="2312979"/>
                <a:ext cx="103492" cy="115191"/>
              </a:xfrm>
              <a:custGeom>
                <a:avLst/>
                <a:gdLst/>
                <a:ahLst/>
                <a:cxnLst/>
                <a:rect l="l" t="t" r="r" b="b"/>
                <a:pathLst>
                  <a:path w="1442" h="1605" extrusionOk="0">
                    <a:moveTo>
                      <a:pt x="1392" y="0"/>
                    </a:moveTo>
                    <a:cubicBezTo>
                      <a:pt x="1363" y="0"/>
                      <a:pt x="1341" y="23"/>
                      <a:pt x="1341" y="49"/>
                    </a:cubicBezTo>
                    <a:cubicBezTo>
                      <a:pt x="1344" y="255"/>
                      <a:pt x="1344" y="467"/>
                      <a:pt x="1308" y="673"/>
                    </a:cubicBezTo>
                    <a:cubicBezTo>
                      <a:pt x="1269" y="898"/>
                      <a:pt x="1193" y="1085"/>
                      <a:pt x="1079" y="1229"/>
                    </a:cubicBezTo>
                    <a:cubicBezTo>
                      <a:pt x="945" y="1392"/>
                      <a:pt x="759" y="1497"/>
                      <a:pt x="576" y="1506"/>
                    </a:cubicBezTo>
                    <a:cubicBezTo>
                      <a:pt x="567" y="1507"/>
                      <a:pt x="559" y="1507"/>
                      <a:pt x="550" y="1507"/>
                    </a:cubicBezTo>
                    <a:cubicBezTo>
                      <a:pt x="356" y="1507"/>
                      <a:pt x="174" y="1398"/>
                      <a:pt x="102" y="1242"/>
                    </a:cubicBezTo>
                    <a:cubicBezTo>
                      <a:pt x="92" y="1223"/>
                      <a:pt x="73" y="1212"/>
                      <a:pt x="55" y="1212"/>
                    </a:cubicBezTo>
                    <a:cubicBezTo>
                      <a:pt x="49" y="1212"/>
                      <a:pt x="42" y="1213"/>
                      <a:pt x="36" y="1216"/>
                    </a:cubicBezTo>
                    <a:cubicBezTo>
                      <a:pt x="10" y="1229"/>
                      <a:pt x="0" y="1258"/>
                      <a:pt x="10" y="1281"/>
                    </a:cubicBezTo>
                    <a:cubicBezTo>
                      <a:pt x="102" y="1477"/>
                      <a:pt x="321" y="1604"/>
                      <a:pt x="549" y="1604"/>
                    </a:cubicBezTo>
                    <a:lnTo>
                      <a:pt x="579" y="1604"/>
                    </a:lnTo>
                    <a:cubicBezTo>
                      <a:pt x="792" y="1595"/>
                      <a:pt x="1004" y="1477"/>
                      <a:pt x="1154" y="1291"/>
                    </a:cubicBezTo>
                    <a:cubicBezTo>
                      <a:pt x="1279" y="1134"/>
                      <a:pt x="1363" y="931"/>
                      <a:pt x="1406" y="690"/>
                    </a:cubicBezTo>
                    <a:cubicBezTo>
                      <a:pt x="1442" y="477"/>
                      <a:pt x="1442" y="258"/>
                      <a:pt x="1442" y="49"/>
                    </a:cubicBezTo>
                    <a:cubicBezTo>
                      <a:pt x="1442" y="23"/>
                      <a:pt x="1419" y="0"/>
                      <a:pt x="139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42"/>
              <p:cNvSpPr/>
              <p:nvPr/>
            </p:nvSpPr>
            <p:spPr>
              <a:xfrm>
                <a:off x="2717682" y="2312189"/>
                <a:ext cx="94378" cy="114114"/>
              </a:xfrm>
              <a:custGeom>
                <a:avLst/>
                <a:gdLst/>
                <a:ahLst/>
                <a:cxnLst/>
                <a:rect l="l" t="t" r="r" b="b"/>
                <a:pathLst>
                  <a:path w="1315" h="1590" extrusionOk="0">
                    <a:moveTo>
                      <a:pt x="55" y="1"/>
                    </a:moveTo>
                    <a:cubicBezTo>
                      <a:pt x="54" y="1"/>
                      <a:pt x="52" y="1"/>
                      <a:pt x="50" y="1"/>
                    </a:cubicBezTo>
                    <a:cubicBezTo>
                      <a:pt x="24" y="1"/>
                      <a:pt x="1" y="24"/>
                      <a:pt x="5" y="50"/>
                    </a:cubicBezTo>
                    <a:cubicBezTo>
                      <a:pt x="14" y="259"/>
                      <a:pt x="24" y="478"/>
                      <a:pt x="67" y="687"/>
                    </a:cubicBezTo>
                    <a:cubicBezTo>
                      <a:pt x="112" y="929"/>
                      <a:pt x="194" y="1129"/>
                      <a:pt x="308" y="1282"/>
                    </a:cubicBezTo>
                    <a:cubicBezTo>
                      <a:pt x="445" y="1469"/>
                      <a:pt x="638" y="1583"/>
                      <a:pt x="824" y="1589"/>
                    </a:cubicBezTo>
                    <a:lnTo>
                      <a:pt x="844" y="1589"/>
                    </a:lnTo>
                    <a:cubicBezTo>
                      <a:pt x="1047" y="1589"/>
                      <a:pt x="1236" y="1455"/>
                      <a:pt x="1305" y="1259"/>
                    </a:cubicBezTo>
                    <a:cubicBezTo>
                      <a:pt x="1314" y="1233"/>
                      <a:pt x="1302" y="1203"/>
                      <a:pt x="1275" y="1197"/>
                    </a:cubicBezTo>
                    <a:cubicBezTo>
                      <a:pt x="1269" y="1195"/>
                      <a:pt x="1264" y="1194"/>
                      <a:pt x="1258" y="1194"/>
                    </a:cubicBezTo>
                    <a:cubicBezTo>
                      <a:pt x="1237" y="1194"/>
                      <a:pt x="1219" y="1206"/>
                      <a:pt x="1213" y="1227"/>
                    </a:cubicBezTo>
                    <a:cubicBezTo>
                      <a:pt x="1156" y="1386"/>
                      <a:pt x="1006" y="1492"/>
                      <a:pt x="842" y="1492"/>
                    </a:cubicBezTo>
                    <a:cubicBezTo>
                      <a:pt x="838" y="1492"/>
                      <a:pt x="833" y="1492"/>
                      <a:pt x="828" y="1491"/>
                    </a:cubicBezTo>
                    <a:cubicBezTo>
                      <a:pt x="674" y="1485"/>
                      <a:pt x="507" y="1384"/>
                      <a:pt x="387" y="1223"/>
                    </a:cubicBezTo>
                    <a:cubicBezTo>
                      <a:pt x="282" y="1083"/>
                      <a:pt x="207" y="897"/>
                      <a:pt x="161" y="668"/>
                    </a:cubicBezTo>
                    <a:cubicBezTo>
                      <a:pt x="122" y="465"/>
                      <a:pt x="112" y="253"/>
                      <a:pt x="103" y="47"/>
                    </a:cubicBezTo>
                    <a:cubicBezTo>
                      <a:pt x="103" y="22"/>
                      <a:pt x="82" y="1"/>
                      <a:pt x="5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42"/>
              <p:cNvSpPr/>
              <p:nvPr/>
            </p:nvSpPr>
            <p:spPr>
              <a:xfrm>
                <a:off x="2667012" y="2246304"/>
                <a:ext cx="107727" cy="90646"/>
              </a:xfrm>
              <a:custGeom>
                <a:avLst/>
                <a:gdLst/>
                <a:ahLst/>
                <a:cxnLst/>
                <a:rect l="l" t="t" r="r" b="b"/>
                <a:pathLst>
                  <a:path w="1501" h="1263" extrusionOk="0">
                    <a:moveTo>
                      <a:pt x="757" y="1"/>
                    </a:moveTo>
                    <a:cubicBezTo>
                      <a:pt x="458" y="1"/>
                      <a:pt x="151" y="107"/>
                      <a:pt x="53" y="308"/>
                    </a:cubicBezTo>
                    <a:cubicBezTo>
                      <a:pt x="1" y="412"/>
                      <a:pt x="11" y="533"/>
                      <a:pt x="53" y="641"/>
                    </a:cubicBezTo>
                    <a:cubicBezTo>
                      <a:pt x="99" y="749"/>
                      <a:pt x="171" y="844"/>
                      <a:pt x="246" y="936"/>
                    </a:cubicBezTo>
                    <a:cubicBezTo>
                      <a:pt x="370" y="1092"/>
                      <a:pt x="534" y="1263"/>
                      <a:pt x="753" y="1263"/>
                    </a:cubicBezTo>
                    <a:cubicBezTo>
                      <a:pt x="877" y="1263"/>
                      <a:pt x="995" y="1200"/>
                      <a:pt x="1079" y="1118"/>
                    </a:cubicBezTo>
                    <a:cubicBezTo>
                      <a:pt x="1165" y="1034"/>
                      <a:pt x="1224" y="936"/>
                      <a:pt x="1279" y="834"/>
                    </a:cubicBezTo>
                    <a:cubicBezTo>
                      <a:pt x="1334" y="739"/>
                      <a:pt x="1390" y="645"/>
                      <a:pt x="1413" y="540"/>
                    </a:cubicBezTo>
                    <a:cubicBezTo>
                      <a:pt x="1500" y="171"/>
                      <a:pt x="1135" y="1"/>
                      <a:pt x="75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42"/>
              <p:cNvSpPr/>
              <p:nvPr/>
            </p:nvSpPr>
            <p:spPr>
              <a:xfrm>
                <a:off x="2868040" y="2180563"/>
                <a:ext cx="421864" cy="82248"/>
              </a:xfrm>
              <a:custGeom>
                <a:avLst/>
                <a:gdLst/>
                <a:ahLst/>
                <a:cxnLst/>
                <a:rect l="l" t="t" r="r" b="b"/>
                <a:pathLst>
                  <a:path w="5878" h="1146" extrusionOk="0">
                    <a:moveTo>
                      <a:pt x="5028" y="1"/>
                    </a:moveTo>
                    <a:cubicBezTo>
                      <a:pt x="4307" y="1"/>
                      <a:pt x="3583" y="67"/>
                      <a:pt x="2867" y="201"/>
                    </a:cubicBezTo>
                    <a:cubicBezTo>
                      <a:pt x="1874" y="390"/>
                      <a:pt x="910" y="704"/>
                      <a:pt x="8" y="1135"/>
                    </a:cubicBezTo>
                    <a:cubicBezTo>
                      <a:pt x="4" y="1135"/>
                      <a:pt x="1" y="1139"/>
                      <a:pt x="4" y="1142"/>
                    </a:cubicBezTo>
                    <a:cubicBezTo>
                      <a:pt x="4" y="1146"/>
                      <a:pt x="8" y="1146"/>
                      <a:pt x="8" y="1146"/>
                    </a:cubicBezTo>
                    <a:lnTo>
                      <a:pt x="11" y="1146"/>
                    </a:lnTo>
                    <a:cubicBezTo>
                      <a:pt x="1575" y="395"/>
                      <a:pt x="3294" y="10"/>
                      <a:pt x="5024" y="10"/>
                    </a:cubicBezTo>
                    <a:cubicBezTo>
                      <a:pt x="5307" y="10"/>
                      <a:pt x="5591" y="20"/>
                      <a:pt x="5874" y="41"/>
                    </a:cubicBezTo>
                    <a:cubicBezTo>
                      <a:pt x="5877" y="41"/>
                      <a:pt x="5877" y="41"/>
                      <a:pt x="5877" y="37"/>
                    </a:cubicBezTo>
                    <a:cubicBezTo>
                      <a:pt x="5877" y="34"/>
                      <a:pt x="5877" y="31"/>
                      <a:pt x="5874" y="31"/>
                    </a:cubicBezTo>
                    <a:cubicBezTo>
                      <a:pt x="5593" y="11"/>
                      <a:pt x="5311" y="1"/>
                      <a:pt x="502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42"/>
              <p:cNvSpPr/>
              <p:nvPr/>
            </p:nvSpPr>
            <p:spPr>
              <a:xfrm>
                <a:off x="2885695" y="2254558"/>
                <a:ext cx="430907" cy="25837"/>
              </a:xfrm>
              <a:custGeom>
                <a:avLst/>
                <a:gdLst/>
                <a:ahLst/>
                <a:cxnLst/>
                <a:rect l="l" t="t" r="r" b="b"/>
                <a:pathLst>
                  <a:path w="6004" h="360" extrusionOk="0">
                    <a:moveTo>
                      <a:pt x="3767" y="1"/>
                    </a:moveTo>
                    <a:cubicBezTo>
                      <a:pt x="2507" y="1"/>
                      <a:pt x="1249" y="118"/>
                      <a:pt x="6" y="350"/>
                    </a:cubicBezTo>
                    <a:cubicBezTo>
                      <a:pt x="3" y="353"/>
                      <a:pt x="0" y="353"/>
                      <a:pt x="3" y="356"/>
                    </a:cubicBezTo>
                    <a:cubicBezTo>
                      <a:pt x="3" y="359"/>
                      <a:pt x="3" y="359"/>
                      <a:pt x="6" y="359"/>
                    </a:cubicBezTo>
                    <a:cubicBezTo>
                      <a:pt x="1248" y="128"/>
                      <a:pt x="2505" y="12"/>
                      <a:pt x="3763" y="12"/>
                    </a:cubicBezTo>
                    <a:cubicBezTo>
                      <a:pt x="4509" y="12"/>
                      <a:pt x="5256" y="53"/>
                      <a:pt x="6000" y="134"/>
                    </a:cubicBezTo>
                    <a:cubicBezTo>
                      <a:pt x="6000" y="134"/>
                      <a:pt x="6004" y="134"/>
                      <a:pt x="6004" y="131"/>
                    </a:cubicBezTo>
                    <a:cubicBezTo>
                      <a:pt x="6004" y="128"/>
                      <a:pt x="6004" y="124"/>
                      <a:pt x="6000" y="124"/>
                    </a:cubicBezTo>
                    <a:cubicBezTo>
                      <a:pt x="5257" y="42"/>
                      <a:pt x="4512" y="1"/>
                      <a:pt x="376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42"/>
              <p:cNvSpPr/>
              <p:nvPr/>
            </p:nvSpPr>
            <p:spPr>
              <a:xfrm>
                <a:off x="2907011" y="2322452"/>
                <a:ext cx="380022" cy="51100"/>
              </a:xfrm>
              <a:custGeom>
                <a:avLst/>
                <a:gdLst/>
                <a:ahLst/>
                <a:cxnLst/>
                <a:rect l="l" t="t" r="r" b="b"/>
                <a:pathLst>
                  <a:path w="5295" h="712" extrusionOk="0">
                    <a:moveTo>
                      <a:pt x="1192" y="1"/>
                    </a:moveTo>
                    <a:cubicBezTo>
                      <a:pt x="775" y="1"/>
                      <a:pt x="375" y="17"/>
                      <a:pt x="7" y="45"/>
                    </a:cubicBezTo>
                    <a:cubicBezTo>
                      <a:pt x="4" y="45"/>
                      <a:pt x="0" y="48"/>
                      <a:pt x="0" y="51"/>
                    </a:cubicBezTo>
                    <a:cubicBezTo>
                      <a:pt x="0" y="54"/>
                      <a:pt x="4" y="54"/>
                      <a:pt x="7" y="54"/>
                    </a:cubicBezTo>
                    <a:cubicBezTo>
                      <a:pt x="374" y="27"/>
                      <a:pt x="774" y="11"/>
                      <a:pt x="1189" y="11"/>
                    </a:cubicBezTo>
                    <a:cubicBezTo>
                      <a:pt x="2593" y="11"/>
                      <a:pt x="4176" y="192"/>
                      <a:pt x="5289" y="711"/>
                    </a:cubicBezTo>
                    <a:cubicBezTo>
                      <a:pt x="5292" y="711"/>
                      <a:pt x="5295" y="708"/>
                      <a:pt x="5295" y="708"/>
                    </a:cubicBezTo>
                    <a:cubicBezTo>
                      <a:pt x="5295" y="704"/>
                      <a:pt x="5295" y="701"/>
                      <a:pt x="5292" y="701"/>
                    </a:cubicBezTo>
                    <a:cubicBezTo>
                      <a:pt x="4180" y="182"/>
                      <a:pt x="2596" y="1"/>
                      <a:pt x="119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42"/>
              <p:cNvSpPr/>
              <p:nvPr/>
            </p:nvSpPr>
            <p:spPr>
              <a:xfrm>
                <a:off x="2908446" y="2350227"/>
                <a:ext cx="310333" cy="99976"/>
              </a:xfrm>
              <a:custGeom>
                <a:avLst/>
                <a:gdLst/>
                <a:ahLst/>
                <a:cxnLst/>
                <a:rect l="l" t="t" r="r" b="b"/>
                <a:pathLst>
                  <a:path w="4324" h="1393" extrusionOk="0">
                    <a:moveTo>
                      <a:pt x="6" y="0"/>
                    </a:moveTo>
                    <a:cubicBezTo>
                      <a:pt x="3" y="0"/>
                      <a:pt x="0" y="4"/>
                      <a:pt x="0" y="4"/>
                    </a:cubicBezTo>
                    <a:cubicBezTo>
                      <a:pt x="0" y="7"/>
                      <a:pt x="0" y="11"/>
                      <a:pt x="3" y="11"/>
                    </a:cubicBezTo>
                    <a:cubicBezTo>
                      <a:pt x="1507" y="239"/>
                      <a:pt x="2958" y="703"/>
                      <a:pt x="4314" y="1393"/>
                    </a:cubicBezTo>
                    <a:lnTo>
                      <a:pt x="4317" y="1393"/>
                    </a:lnTo>
                    <a:cubicBezTo>
                      <a:pt x="4320" y="1393"/>
                      <a:pt x="4320" y="1390"/>
                      <a:pt x="4320" y="1390"/>
                    </a:cubicBezTo>
                    <a:cubicBezTo>
                      <a:pt x="4323" y="1386"/>
                      <a:pt x="4323" y="1383"/>
                      <a:pt x="4320" y="1383"/>
                    </a:cubicBezTo>
                    <a:cubicBezTo>
                      <a:pt x="2961" y="693"/>
                      <a:pt x="1510" y="230"/>
                      <a:pt x="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42"/>
              <p:cNvSpPr/>
              <p:nvPr/>
            </p:nvSpPr>
            <p:spPr>
              <a:xfrm>
                <a:off x="2864595" y="2177405"/>
                <a:ext cx="428539" cy="88708"/>
              </a:xfrm>
              <a:custGeom>
                <a:avLst/>
                <a:gdLst/>
                <a:ahLst/>
                <a:cxnLst/>
                <a:rect l="l" t="t" r="r" b="b"/>
                <a:pathLst>
                  <a:path w="5971" h="1236" extrusionOk="0">
                    <a:moveTo>
                      <a:pt x="5063" y="1"/>
                    </a:moveTo>
                    <a:cubicBezTo>
                      <a:pt x="3328" y="1"/>
                      <a:pt x="1606" y="389"/>
                      <a:pt x="36" y="1140"/>
                    </a:cubicBezTo>
                    <a:cubicBezTo>
                      <a:pt x="9" y="1150"/>
                      <a:pt x="0" y="1179"/>
                      <a:pt x="13" y="1206"/>
                    </a:cubicBezTo>
                    <a:cubicBezTo>
                      <a:pt x="20" y="1223"/>
                      <a:pt x="39" y="1235"/>
                      <a:pt x="56" y="1235"/>
                    </a:cubicBezTo>
                    <a:cubicBezTo>
                      <a:pt x="62" y="1235"/>
                      <a:pt x="71" y="1232"/>
                      <a:pt x="78" y="1229"/>
                    </a:cubicBezTo>
                    <a:cubicBezTo>
                      <a:pt x="1634" y="486"/>
                      <a:pt x="3342" y="99"/>
                      <a:pt x="5063" y="99"/>
                    </a:cubicBezTo>
                    <a:cubicBezTo>
                      <a:pt x="5348" y="99"/>
                      <a:pt x="5633" y="109"/>
                      <a:pt x="5919" y="131"/>
                    </a:cubicBezTo>
                    <a:cubicBezTo>
                      <a:pt x="5920" y="131"/>
                      <a:pt x="5922" y="131"/>
                      <a:pt x="5924" y="131"/>
                    </a:cubicBezTo>
                    <a:cubicBezTo>
                      <a:pt x="5947" y="131"/>
                      <a:pt x="5968" y="110"/>
                      <a:pt x="5971" y="85"/>
                    </a:cubicBezTo>
                    <a:cubicBezTo>
                      <a:pt x="5971" y="59"/>
                      <a:pt x="5951" y="33"/>
                      <a:pt x="5925" y="33"/>
                    </a:cubicBezTo>
                    <a:cubicBezTo>
                      <a:pt x="5638" y="11"/>
                      <a:pt x="5350" y="1"/>
                      <a:pt x="506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42"/>
              <p:cNvSpPr/>
              <p:nvPr/>
            </p:nvSpPr>
            <p:spPr>
              <a:xfrm>
                <a:off x="2882322" y="2251472"/>
                <a:ext cx="437797" cy="32225"/>
              </a:xfrm>
              <a:custGeom>
                <a:avLst/>
                <a:gdLst/>
                <a:ahLst/>
                <a:cxnLst/>
                <a:rect l="l" t="t" r="r" b="b"/>
                <a:pathLst>
                  <a:path w="6100" h="449" extrusionOk="0">
                    <a:moveTo>
                      <a:pt x="3803" y="0"/>
                    </a:moveTo>
                    <a:cubicBezTo>
                      <a:pt x="2544" y="0"/>
                      <a:pt x="1287" y="117"/>
                      <a:pt x="44" y="351"/>
                    </a:cubicBezTo>
                    <a:cubicBezTo>
                      <a:pt x="17" y="357"/>
                      <a:pt x="1" y="383"/>
                      <a:pt x="5" y="409"/>
                    </a:cubicBezTo>
                    <a:cubicBezTo>
                      <a:pt x="11" y="432"/>
                      <a:pt x="31" y="449"/>
                      <a:pt x="53" y="449"/>
                    </a:cubicBezTo>
                    <a:lnTo>
                      <a:pt x="64" y="449"/>
                    </a:lnTo>
                    <a:cubicBezTo>
                      <a:pt x="1298" y="215"/>
                      <a:pt x="2550" y="98"/>
                      <a:pt x="3803" y="98"/>
                    </a:cubicBezTo>
                    <a:cubicBezTo>
                      <a:pt x="4549" y="98"/>
                      <a:pt x="5296" y="140"/>
                      <a:pt x="6040" y="223"/>
                    </a:cubicBezTo>
                    <a:cubicBezTo>
                      <a:pt x="6067" y="223"/>
                      <a:pt x="6093" y="203"/>
                      <a:pt x="6096" y="177"/>
                    </a:cubicBezTo>
                    <a:cubicBezTo>
                      <a:pt x="6099" y="151"/>
                      <a:pt x="6080" y="125"/>
                      <a:pt x="6051" y="125"/>
                    </a:cubicBezTo>
                    <a:cubicBezTo>
                      <a:pt x="5303" y="42"/>
                      <a:pt x="4552" y="0"/>
                      <a:pt x="38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42"/>
              <p:cNvSpPr/>
              <p:nvPr/>
            </p:nvSpPr>
            <p:spPr>
              <a:xfrm>
                <a:off x="2903709" y="2319366"/>
                <a:ext cx="387127" cy="57201"/>
              </a:xfrm>
              <a:custGeom>
                <a:avLst/>
                <a:gdLst/>
                <a:ahLst/>
                <a:cxnLst/>
                <a:rect l="l" t="t" r="r" b="b"/>
                <a:pathLst>
                  <a:path w="5394" h="797" extrusionOk="0">
                    <a:moveTo>
                      <a:pt x="1240" y="0"/>
                    </a:moveTo>
                    <a:cubicBezTo>
                      <a:pt x="822" y="0"/>
                      <a:pt x="419" y="16"/>
                      <a:pt x="50" y="45"/>
                    </a:cubicBezTo>
                    <a:cubicBezTo>
                      <a:pt x="21" y="45"/>
                      <a:pt x="1" y="71"/>
                      <a:pt x="4" y="97"/>
                    </a:cubicBezTo>
                    <a:cubicBezTo>
                      <a:pt x="4" y="121"/>
                      <a:pt x="26" y="143"/>
                      <a:pt x="50" y="143"/>
                    </a:cubicBezTo>
                    <a:cubicBezTo>
                      <a:pt x="52" y="143"/>
                      <a:pt x="54" y="143"/>
                      <a:pt x="56" y="143"/>
                    </a:cubicBezTo>
                    <a:cubicBezTo>
                      <a:pt x="425" y="114"/>
                      <a:pt x="826" y="98"/>
                      <a:pt x="1243" y="98"/>
                    </a:cubicBezTo>
                    <a:cubicBezTo>
                      <a:pt x="2640" y="98"/>
                      <a:pt x="4212" y="280"/>
                      <a:pt x="5315" y="794"/>
                    </a:cubicBezTo>
                    <a:cubicBezTo>
                      <a:pt x="5321" y="797"/>
                      <a:pt x="5327" y="797"/>
                      <a:pt x="5335" y="797"/>
                    </a:cubicBezTo>
                    <a:cubicBezTo>
                      <a:pt x="5354" y="797"/>
                      <a:pt x="5374" y="787"/>
                      <a:pt x="5380" y="770"/>
                    </a:cubicBezTo>
                    <a:cubicBezTo>
                      <a:pt x="5393" y="744"/>
                      <a:pt x="5380" y="715"/>
                      <a:pt x="5357" y="705"/>
                    </a:cubicBezTo>
                    <a:cubicBezTo>
                      <a:pt x="4239" y="184"/>
                      <a:pt x="2649" y="0"/>
                      <a:pt x="124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42"/>
              <p:cNvSpPr/>
              <p:nvPr/>
            </p:nvSpPr>
            <p:spPr>
              <a:xfrm>
                <a:off x="2904858" y="2347069"/>
                <a:ext cx="317439" cy="106220"/>
              </a:xfrm>
              <a:custGeom>
                <a:avLst/>
                <a:gdLst/>
                <a:ahLst/>
                <a:cxnLst/>
                <a:rect l="l" t="t" r="r" b="b"/>
                <a:pathLst>
                  <a:path w="4423" h="1480" extrusionOk="0">
                    <a:moveTo>
                      <a:pt x="52" y="1"/>
                    </a:moveTo>
                    <a:cubicBezTo>
                      <a:pt x="28" y="1"/>
                      <a:pt x="10" y="19"/>
                      <a:pt x="5" y="41"/>
                    </a:cubicBezTo>
                    <a:cubicBezTo>
                      <a:pt x="1" y="70"/>
                      <a:pt x="20" y="94"/>
                      <a:pt x="47" y="100"/>
                    </a:cubicBezTo>
                    <a:cubicBezTo>
                      <a:pt x="1547" y="325"/>
                      <a:pt x="2991" y="790"/>
                      <a:pt x="4344" y="1476"/>
                    </a:cubicBezTo>
                    <a:cubicBezTo>
                      <a:pt x="4351" y="1479"/>
                      <a:pt x="4361" y="1479"/>
                      <a:pt x="4367" y="1479"/>
                    </a:cubicBezTo>
                    <a:cubicBezTo>
                      <a:pt x="4387" y="1479"/>
                      <a:pt x="4403" y="1470"/>
                      <a:pt x="4413" y="1453"/>
                    </a:cubicBezTo>
                    <a:cubicBezTo>
                      <a:pt x="4423" y="1430"/>
                      <a:pt x="4413" y="1398"/>
                      <a:pt x="4390" y="1388"/>
                    </a:cubicBezTo>
                    <a:cubicBezTo>
                      <a:pt x="3027" y="698"/>
                      <a:pt x="1573" y="231"/>
                      <a:pt x="63" y="2"/>
                    </a:cubicBezTo>
                    <a:cubicBezTo>
                      <a:pt x="60" y="1"/>
                      <a:pt x="56" y="1"/>
                      <a:pt x="5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42"/>
              <p:cNvSpPr/>
              <p:nvPr/>
            </p:nvSpPr>
            <p:spPr>
              <a:xfrm>
                <a:off x="1900508" y="2215587"/>
                <a:ext cx="511864" cy="99760"/>
              </a:xfrm>
              <a:custGeom>
                <a:avLst/>
                <a:gdLst/>
                <a:ahLst/>
                <a:cxnLst/>
                <a:rect l="l" t="t" r="r" b="b"/>
                <a:pathLst>
                  <a:path w="7132" h="1390" extrusionOk="0">
                    <a:moveTo>
                      <a:pt x="1048" y="1"/>
                    </a:moveTo>
                    <a:cubicBezTo>
                      <a:pt x="700" y="1"/>
                      <a:pt x="353" y="14"/>
                      <a:pt x="7" y="40"/>
                    </a:cubicBezTo>
                    <a:cubicBezTo>
                      <a:pt x="4" y="40"/>
                      <a:pt x="1" y="43"/>
                      <a:pt x="1" y="47"/>
                    </a:cubicBezTo>
                    <a:cubicBezTo>
                      <a:pt x="1" y="49"/>
                      <a:pt x="3" y="51"/>
                      <a:pt x="5" y="51"/>
                    </a:cubicBezTo>
                    <a:cubicBezTo>
                      <a:pt x="5" y="51"/>
                      <a:pt x="6" y="51"/>
                      <a:pt x="7" y="50"/>
                    </a:cubicBezTo>
                    <a:cubicBezTo>
                      <a:pt x="351" y="25"/>
                      <a:pt x="694" y="12"/>
                      <a:pt x="1037" y="12"/>
                    </a:cubicBezTo>
                    <a:cubicBezTo>
                      <a:pt x="3137" y="12"/>
                      <a:pt x="5220" y="482"/>
                      <a:pt x="7122" y="1389"/>
                    </a:cubicBezTo>
                    <a:lnTo>
                      <a:pt x="7125" y="1389"/>
                    </a:lnTo>
                    <a:cubicBezTo>
                      <a:pt x="7125" y="1389"/>
                      <a:pt x="7128" y="1389"/>
                      <a:pt x="7128" y="1386"/>
                    </a:cubicBezTo>
                    <a:cubicBezTo>
                      <a:pt x="7132" y="1383"/>
                      <a:pt x="7128" y="1380"/>
                      <a:pt x="7125" y="1377"/>
                    </a:cubicBezTo>
                    <a:cubicBezTo>
                      <a:pt x="6030" y="854"/>
                      <a:pt x="4861" y="475"/>
                      <a:pt x="3655" y="246"/>
                    </a:cubicBezTo>
                    <a:cubicBezTo>
                      <a:pt x="2790" y="82"/>
                      <a:pt x="1918" y="1"/>
                      <a:pt x="104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42"/>
              <p:cNvSpPr/>
              <p:nvPr/>
            </p:nvSpPr>
            <p:spPr>
              <a:xfrm>
                <a:off x="1868140" y="2305443"/>
                <a:ext cx="522916" cy="31507"/>
              </a:xfrm>
              <a:custGeom>
                <a:avLst/>
                <a:gdLst/>
                <a:ahLst/>
                <a:cxnLst/>
                <a:rect l="l" t="t" r="r" b="b"/>
                <a:pathLst>
                  <a:path w="7286" h="439" extrusionOk="0">
                    <a:moveTo>
                      <a:pt x="2725" y="1"/>
                    </a:moveTo>
                    <a:cubicBezTo>
                      <a:pt x="1818" y="1"/>
                      <a:pt x="911" y="51"/>
                      <a:pt x="7" y="151"/>
                    </a:cubicBezTo>
                    <a:cubicBezTo>
                      <a:pt x="4" y="151"/>
                      <a:pt x="1" y="154"/>
                      <a:pt x="1" y="157"/>
                    </a:cubicBezTo>
                    <a:cubicBezTo>
                      <a:pt x="1" y="160"/>
                      <a:pt x="4" y="160"/>
                      <a:pt x="7" y="160"/>
                    </a:cubicBezTo>
                    <a:cubicBezTo>
                      <a:pt x="905" y="61"/>
                      <a:pt x="1806" y="12"/>
                      <a:pt x="2706" y="12"/>
                    </a:cubicBezTo>
                    <a:cubicBezTo>
                      <a:pt x="4238" y="12"/>
                      <a:pt x="5767" y="155"/>
                      <a:pt x="7276" y="439"/>
                    </a:cubicBezTo>
                    <a:lnTo>
                      <a:pt x="7279" y="439"/>
                    </a:lnTo>
                    <a:cubicBezTo>
                      <a:pt x="7282" y="439"/>
                      <a:pt x="7282" y="435"/>
                      <a:pt x="7285" y="432"/>
                    </a:cubicBezTo>
                    <a:cubicBezTo>
                      <a:pt x="7285" y="428"/>
                      <a:pt x="7282" y="425"/>
                      <a:pt x="7279" y="425"/>
                    </a:cubicBezTo>
                    <a:cubicBezTo>
                      <a:pt x="5774" y="142"/>
                      <a:pt x="4250" y="1"/>
                      <a:pt x="272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42"/>
              <p:cNvSpPr/>
              <p:nvPr/>
            </p:nvSpPr>
            <p:spPr>
              <a:xfrm>
                <a:off x="1904025" y="2387835"/>
                <a:ext cx="461266" cy="61722"/>
              </a:xfrm>
              <a:custGeom>
                <a:avLst/>
                <a:gdLst/>
                <a:ahLst/>
                <a:cxnLst/>
                <a:rect l="l" t="t" r="r" b="b"/>
                <a:pathLst>
                  <a:path w="6427" h="860" extrusionOk="0">
                    <a:moveTo>
                      <a:pt x="4973" y="1"/>
                    </a:moveTo>
                    <a:cubicBezTo>
                      <a:pt x="3269" y="1"/>
                      <a:pt x="1351" y="223"/>
                      <a:pt x="4" y="849"/>
                    </a:cubicBezTo>
                    <a:cubicBezTo>
                      <a:pt x="4" y="849"/>
                      <a:pt x="1" y="852"/>
                      <a:pt x="4" y="855"/>
                    </a:cubicBezTo>
                    <a:cubicBezTo>
                      <a:pt x="4" y="859"/>
                      <a:pt x="8" y="859"/>
                      <a:pt x="8" y="859"/>
                    </a:cubicBezTo>
                    <a:lnTo>
                      <a:pt x="11" y="859"/>
                    </a:lnTo>
                    <a:cubicBezTo>
                      <a:pt x="1355" y="232"/>
                      <a:pt x="3271" y="10"/>
                      <a:pt x="4974" y="10"/>
                    </a:cubicBezTo>
                    <a:cubicBezTo>
                      <a:pt x="5482" y="10"/>
                      <a:pt x="5971" y="30"/>
                      <a:pt x="6420" y="65"/>
                    </a:cubicBezTo>
                    <a:cubicBezTo>
                      <a:pt x="6423" y="65"/>
                      <a:pt x="6426" y="65"/>
                      <a:pt x="6426" y="62"/>
                    </a:cubicBezTo>
                    <a:cubicBezTo>
                      <a:pt x="6426" y="58"/>
                      <a:pt x="6423" y="55"/>
                      <a:pt x="6420" y="55"/>
                    </a:cubicBezTo>
                    <a:cubicBezTo>
                      <a:pt x="5971" y="21"/>
                      <a:pt x="5481" y="1"/>
                      <a:pt x="497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42"/>
              <p:cNvSpPr/>
              <p:nvPr/>
            </p:nvSpPr>
            <p:spPr>
              <a:xfrm>
                <a:off x="1987063" y="2421567"/>
                <a:ext cx="376577" cy="121076"/>
              </a:xfrm>
              <a:custGeom>
                <a:avLst/>
                <a:gdLst/>
                <a:ahLst/>
                <a:cxnLst/>
                <a:rect l="l" t="t" r="r" b="b"/>
                <a:pathLst>
                  <a:path w="5247" h="1687" extrusionOk="0">
                    <a:moveTo>
                      <a:pt x="5239" y="0"/>
                    </a:moveTo>
                    <a:cubicBezTo>
                      <a:pt x="3412" y="278"/>
                      <a:pt x="1651" y="840"/>
                      <a:pt x="4" y="1676"/>
                    </a:cubicBezTo>
                    <a:cubicBezTo>
                      <a:pt x="1" y="1676"/>
                      <a:pt x="1" y="1680"/>
                      <a:pt x="1" y="1683"/>
                    </a:cubicBezTo>
                    <a:cubicBezTo>
                      <a:pt x="1" y="1687"/>
                      <a:pt x="4" y="1687"/>
                      <a:pt x="8" y="1687"/>
                    </a:cubicBezTo>
                    <a:lnTo>
                      <a:pt x="11" y="1687"/>
                    </a:lnTo>
                    <a:cubicBezTo>
                      <a:pt x="1655" y="853"/>
                      <a:pt x="3416" y="287"/>
                      <a:pt x="5239" y="10"/>
                    </a:cubicBezTo>
                    <a:cubicBezTo>
                      <a:pt x="5243" y="10"/>
                      <a:pt x="5246" y="7"/>
                      <a:pt x="5246" y="3"/>
                    </a:cubicBezTo>
                    <a:cubicBezTo>
                      <a:pt x="5246" y="0"/>
                      <a:pt x="5243" y="0"/>
                      <a:pt x="523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42"/>
              <p:cNvSpPr/>
              <p:nvPr/>
            </p:nvSpPr>
            <p:spPr>
              <a:xfrm>
                <a:off x="1897494" y="2212572"/>
                <a:ext cx="518395" cy="105789"/>
              </a:xfrm>
              <a:custGeom>
                <a:avLst/>
                <a:gdLst/>
                <a:ahLst/>
                <a:cxnLst/>
                <a:rect l="l" t="t" r="r" b="b"/>
                <a:pathLst>
                  <a:path w="7223" h="1474" extrusionOk="0">
                    <a:moveTo>
                      <a:pt x="1092" y="0"/>
                    </a:moveTo>
                    <a:cubicBezTo>
                      <a:pt x="743" y="0"/>
                      <a:pt x="395" y="13"/>
                      <a:pt x="46" y="39"/>
                    </a:cubicBezTo>
                    <a:cubicBezTo>
                      <a:pt x="20" y="39"/>
                      <a:pt x="1" y="62"/>
                      <a:pt x="1" y="92"/>
                    </a:cubicBezTo>
                    <a:cubicBezTo>
                      <a:pt x="4" y="118"/>
                      <a:pt x="27" y="137"/>
                      <a:pt x="52" y="137"/>
                    </a:cubicBezTo>
                    <a:cubicBezTo>
                      <a:pt x="401" y="111"/>
                      <a:pt x="749" y="98"/>
                      <a:pt x="1097" y="98"/>
                    </a:cubicBezTo>
                    <a:cubicBezTo>
                      <a:pt x="3186" y="98"/>
                      <a:pt x="5257" y="566"/>
                      <a:pt x="7145" y="1471"/>
                    </a:cubicBezTo>
                    <a:cubicBezTo>
                      <a:pt x="7151" y="1474"/>
                      <a:pt x="7158" y="1474"/>
                      <a:pt x="7167" y="1474"/>
                    </a:cubicBezTo>
                    <a:cubicBezTo>
                      <a:pt x="7184" y="1474"/>
                      <a:pt x="7203" y="1464"/>
                      <a:pt x="7210" y="1448"/>
                    </a:cubicBezTo>
                    <a:cubicBezTo>
                      <a:pt x="7223" y="1422"/>
                      <a:pt x="7213" y="1392"/>
                      <a:pt x="7187" y="1383"/>
                    </a:cubicBezTo>
                    <a:cubicBezTo>
                      <a:pt x="5283" y="472"/>
                      <a:pt x="3196" y="0"/>
                      <a:pt x="109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42"/>
              <p:cNvSpPr/>
              <p:nvPr/>
            </p:nvSpPr>
            <p:spPr>
              <a:xfrm>
                <a:off x="1864839" y="2302357"/>
                <a:ext cx="529519" cy="37607"/>
              </a:xfrm>
              <a:custGeom>
                <a:avLst/>
                <a:gdLst/>
                <a:ahLst/>
                <a:cxnLst/>
                <a:rect l="l" t="t" r="r" b="b"/>
                <a:pathLst>
                  <a:path w="7378" h="524" extrusionOk="0">
                    <a:moveTo>
                      <a:pt x="2768" y="0"/>
                    </a:moveTo>
                    <a:cubicBezTo>
                      <a:pt x="1861" y="0"/>
                      <a:pt x="952" y="50"/>
                      <a:pt x="47" y="151"/>
                    </a:cubicBezTo>
                    <a:cubicBezTo>
                      <a:pt x="20" y="151"/>
                      <a:pt x="1" y="177"/>
                      <a:pt x="5" y="203"/>
                    </a:cubicBezTo>
                    <a:cubicBezTo>
                      <a:pt x="8" y="230"/>
                      <a:pt x="31" y="249"/>
                      <a:pt x="60" y="249"/>
                    </a:cubicBezTo>
                    <a:cubicBezTo>
                      <a:pt x="961" y="149"/>
                      <a:pt x="1866" y="99"/>
                      <a:pt x="2770" y="99"/>
                    </a:cubicBezTo>
                    <a:cubicBezTo>
                      <a:pt x="4292" y="99"/>
                      <a:pt x="5812" y="241"/>
                      <a:pt x="7315" y="524"/>
                    </a:cubicBezTo>
                    <a:lnTo>
                      <a:pt x="7325" y="524"/>
                    </a:lnTo>
                    <a:cubicBezTo>
                      <a:pt x="7348" y="524"/>
                      <a:pt x="7367" y="507"/>
                      <a:pt x="7374" y="485"/>
                    </a:cubicBezTo>
                    <a:cubicBezTo>
                      <a:pt x="7378" y="455"/>
                      <a:pt x="7361" y="429"/>
                      <a:pt x="7331" y="426"/>
                    </a:cubicBezTo>
                    <a:cubicBezTo>
                      <a:pt x="5824" y="143"/>
                      <a:pt x="4297" y="0"/>
                      <a:pt x="276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42"/>
              <p:cNvSpPr/>
              <p:nvPr/>
            </p:nvSpPr>
            <p:spPr>
              <a:xfrm>
                <a:off x="1900508" y="2384605"/>
                <a:ext cx="468012" cy="68181"/>
              </a:xfrm>
              <a:custGeom>
                <a:avLst/>
                <a:gdLst/>
                <a:ahLst/>
                <a:cxnLst/>
                <a:rect l="l" t="t" r="r" b="b"/>
                <a:pathLst>
                  <a:path w="6521" h="950" extrusionOk="0">
                    <a:moveTo>
                      <a:pt x="5026" y="0"/>
                    </a:moveTo>
                    <a:cubicBezTo>
                      <a:pt x="3316" y="0"/>
                      <a:pt x="1390" y="222"/>
                      <a:pt x="37" y="855"/>
                    </a:cubicBezTo>
                    <a:cubicBezTo>
                      <a:pt x="10" y="865"/>
                      <a:pt x="1" y="894"/>
                      <a:pt x="14" y="920"/>
                    </a:cubicBezTo>
                    <a:cubicBezTo>
                      <a:pt x="21" y="936"/>
                      <a:pt x="40" y="950"/>
                      <a:pt x="57" y="950"/>
                    </a:cubicBezTo>
                    <a:cubicBezTo>
                      <a:pt x="63" y="950"/>
                      <a:pt x="72" y="947"/>
                      <a:pt x="79" y="944"/>
                    </a:cubicBezTo>
                    <a:cubicBezTo>
                      <a:pt x="1420" y="318"/>
                      <a:pt x="3333" y="99"/>
                      <a:pt x="5031" y="99"/>
                    </a:cubicBezTo>
                    <a:cubicBezTo>
                      <a:pt x="5535" y="99"/>
                      <a:pt x="6019" y="119"/>
                      <a:pt x="6465" y="152"/>
                    </a:cubicBezTo>
                    <a:cubicBezTo>
                      <a:pt x="6467" y="152"/>
                      <a:pt x="6469" y="152"/>
                      <a:pt x="6470" y="152"/>
                    </a:cubicBezTo>
                    <a:cubicBezTo>
                      <a:pt x="6495" y="152"/>
                      <a:pt x="6514" y="134"/>
                      <a:pt x="6517" y="110"/>
                    </a:cubicBezTo>
                    <a:cubicBezTo>
                      <a:pt x="6521" y="81"/>
                      <a:pt x="6498" y="57"/>
                      <a:pt x="6472" y="54"/>
                    </a:cubicBezTo>
                    <a:cubicBezTo>
                      <a:pt x="6023" y="20"/>
                      <a:pt x="5534" y="0"/>
                      <a:pt x="502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42"/>
              <p:cNvSpPr/>
              <p:nvPr/>
            </p:nvSpPr>
            <p:spPr>
              <a:xfrm>
                <a:off x="1983331" y="2418409"/>
                <a:ext cx="383539" cy="127248"/>
              </a:xfrm>
              <a:custGeom>
                <a:avLst/>
                <a:gdLst/>
                <a:ahLst/>
                <a:cxnLst/>
                <a:rect l="l" t="t" r="r" b="b"/>
                <a:pathLst>
                  <a:path w="5344" h="1773" extrusionOk="0">
                    <a:moveTo>
                      <a:pt x="5296" y="0"/>
                    </a:moveTo>
                    <a:cubicBezTo>
                      <a:pt x="5292" y="0"/>
                      <a:pt x="5289" y="1"/>
                      <a:pt x="5285" y="2"/>
                    </a:cubicBezTo>
                    <a:cubicBezTo>
                      <a:pt x="3455" y="280"/>
                      <a:pt x="1687" y="845"/>
                      <a:pt x="36" y="1681"/>
                    </a:cubicBezTo>
                    <a:cubicBezTo>
                      <a:pt x="10" y="1691"/>
                      <a:pt x="1" y="1724"/>
                      <a:pt x="13" y="1747"/>
                    </a:cubicBezTo>
                    <a:cubicBezTo>
                      <a:pt x="24" y="1763"/>
                      <a:pt x="40" y="1773"/>
                      <a:pt x="60" y="1773"/>
                    </a:cubicBezTo>
                    <a:cubicBezTo>
                      <a:pt x="66" y="1773"/>
                      <a:pt x="72" y="1773"/>
                      <a:pt x="82" y="1770"/>
                    </a:cubicBezTo>
                    <a:cubicBezTo>
                      <a:pt x="1722" y="936"/>
                      <a:pt x="3478" y="374"/>
                      <a:pt x="5298" y="96"/>
                    </a:cubicBezTo>
                    <a:cubicBezTo>
                      <a:pt x="5324" y="93"/>
                      <a:pt x="5344" y="70"/>
                      <a:pt x="5341" y="41"/>
                    </a:cubicBezTo>
                    <a:cubicBezTo>
                      <a:pt x="5338" y="18"/>
                      <a:pt x="5318" y="0"/>
                      <a:pt x="529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42"/>
              <p:cNvSpPr/>
              <p:nvPr/>
            </p:nvSpPr>
            <p:spPr>
              <a:xfrm>
                <a:off x="1769907" y="2846876"/>
                <a:ext cx="324687" cy="360716"/>
              </a:xfrm>
              <a:custGeom>
                <a:avLst/>
                <a:gdLst/>
                <a:ahLst/>
                <a:cxnLst/>
                <a:rect l="l" t="t" r="r" b="b"/>
                <a:pathLst>
                  <a:path w="4524" h="5026" extrusionOk="0">
                    <a:moveTo>
                      <a:pt x="57" y="1"/>
                    </a:moveTo>
                    <a:cubicBezTo>
                      <a:pt x="50" y="1"/>
                      <a:pt x="43" y="2"/>
                      <a:pt x="37" y="6"/>
                    </a:cubicBezTo>
                    <a:cubicBezTo>
                      <a:pt x="11" y="16"/>
                      <a:pt x="1" y="45"/>
                      <a:pt x="11" y="68"/>
                    </a:cubicBezTo>
                    <a:cubicBezTo>
                      <a:pt x="438" y="1107"/>
                      <a:pt x="1043" y="2068"/>
                      <a:pt x="1808" y="2921"/>
                    </a:cubicBezTo>
                    <a:cubicBezTo>
                      <a:pt x="2569" y="3774"/>
                      <a:pt x="3458" y="4480"/>
                      <a:pt x="4445" y="5019"/>
                    </a:cubicBezTo>
                    <a:cubicBezTo>
                      <a:pt x="4452" y="5025"/>
                      <a:pt x="4462" y="5025"/>
                      <a:pt x="4468" y="5025"/>
                    </a:cubicBezTo>
                    <a:cubicBezTo>
                      <a:pt x="4488" y="5025"/>
                      <a:pt x="4504" y="5016"/>
                      <a:pt x="4511" y="5000"/>
                    </a:cubicBezTo>
                    <a:cubicBezTo>
                      <a:pt x="4524" y="4977"/>
                      <a:pt x="4517" y="4947"/>
                      <a:pt x="4491" y="4934"/>
                    </a:cubicBezTo>
                    <a:cubicBezTo>
                      <a:pt x="2517" y="3856"/>
                      <a:pt x="958" y="2114"/>
                      <a:pt x="102" y="32"/>
                    </a:cubicBezTo>
                    <a:cubicBezTo>
                      <a:pt x="92" y="13"/>
                      <a:pt x="76" y="1"/>
                      <a:pt x="5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42"/>
              <p:cNvSpPr/>
              <p:nvPr/>
            </p:nvSpPr>
            <p:spPr>
              <a:xfrm>
                <a:off x="1234646" y="2303936"/>
                <a:ext cx="785810" cy="585141"/>
              </a:xfrm>
              <a:custGeom>
                <a:avLst/>
                <a:gdLst/>
                <a:ahLst/>
                <a:cxnLst/>
                <a:rect l="l" t="t" r="r" b="b"/>
                <a:pathLst>
                  <a:path w="10949" h="8153" extrusionOk="0">
                    <a:moveTo>
                      <a:pt x="9036" y="0"/>
                    </a:moveTo>
                    <a:cubicBezTo>
                      <a:pt x="8612" y="0"/>
                      <a:pt x="8157" y="172"/>
                      <a:pt x="7848" y="456"/>
                    </a:cubicBezTo>
                    <a:cubicBezTo>
                      <a:pt x="7815" y="485"/>
                      <a:pt x="7786" y="515"/>
                      <a:pt x="7756" y="547"/>
                    </a:cubicBezTo>
                    <a:cubicBezTo>
                      <a:pt x="7612" y="704"/>
                      <a:pt x="7514" y="887"/>
                      <a:pt x="7481" y="1090"/>
                    </a:cubicBezTo>
                    <a:cubicBezTo>
                      <a:pt x="7315" y="649"/>
                      <a:pt x="6887" y="332"/>
                      <a:pt x="6426" y="260"/>
                    </a:cubicBezTo>
                    <a:cubicBezTo>
                      <a:pt x="6356" y="248"/>
                      <a:pt x="6286" y="243"/>
                      <a:pt x="6217" y="243"/>
                    </a:cubicBezTo>
                    <a:cubicBezTo>
                      <a:pt x="6125" y="243"/>
                      <a:pt x="6034" y="252"/>
                      <a:pt x="5945" y="273"/>
                    </a:cubicBezTo>
                    <a:cubicBezTo>
                      <a:pt x="5935" y="273"/>
                      <a:pt x="5929" y="276"/>
                      <a:pt x="5920" y="279"/>
                    </a:cubicBezTo>
                    <a:cubicBezTo>
                      <a:pt x="5374" y="416"/>
                      <a:pt x="4926" y="1100"/>
                      <a:pt x="4880" y="1695"/>
                    </a:cubicBezTo>
                    <a:cubicBezTo>
                      <a:pt x="4876" y="1744"/>
                      <a:pt x="4873" y="1786"/>
                      <a:pt x="4876" y="1832"/>
                    </a:cubicBezTo>
                    <a:cubicBezTo>
                      <a:pt x="4876" y="1868"/>
                      <a:pt x="4880" y="1904"/>
                      <a:pt x="4883" y="1943"/>
                    </a:cubicBezTo>
                    <a:cubicBezTo>
                      <a:pt x="4766" y="1855"/>
                      <a:pt x="4641" y="1780"/>
                      <a:pt x="4511" y="1711"/>
                    </a:cubicBezTo>
                    <a:cubicBezTo>
                      <a:pt x="4377" y="1646"/>
                      <a:pt x="4240" y="1587"/>
                      <a:pt x="4096" y="1548"/>
                    </a:cubicBezTo>
                    <a:cubicBezTo>
                      <a:pt x="3916" y="1494"/>
                      <a:pt x="3730" y="1464"/>
                      <a:pt x="3542" y="1464"/>
                    </a:cubicBezTo>
                    <a:cubicBezTo>
                      <a:pt x="3514" y="1464"/>
                      <a:pt x="3486" y="1465"/>
                      <a:pt x="3458" y="1466"/>
                    </a:cubicBezTo>
                    <a:cubicBezTo>
                      <a:pt x="3344" y="1469"/>
                      <a:pt x="3233" y="1486"/>
                      <a:pt x="3122" y="1511"/>
                    </a:cubicBezTo>
                    <a:cubicBezTo>
                      <a:pt x="3079" y="1522"/>
                      <a:pt x="3033" y="1531"/>
                      <a:pt x="2991" y="1548"/>
                    </a:cubicBezTo>
                    <a:cubicBezTo>
                      <a:pt x="2654" y="1652"/>
                      <a:pt x="2351" y="1864"/>
                      <a:pt x="2161" y="2162"/>
                    </a:cubicBezTo>
                    <a:cubicBezTo>
                      <a:pt x="1896" y="2573"/>
                      <a:pt x="1909" y="3211"/>
                      <a:pt x="2141" y="3643"/>
                    </a:cubicBezTo>
                    <a:cubicBezTo>
                      <a:pt x="2145" y="3643"/>
                      <a:pt x="2145" y="3646"/>
                      <a:pt x="2145" y="3646"/>
                    </a:cubicBezTo>
                    <a:cubicBezTo>
                      <a:pt x="2141" y="3646"/>
                      <a:pt x="2138" y="3643"/>
                      <a:pt x="2131" y="3639"/>
                    </a:cubicBezTo>
                    <a:cubicBezTo>
                      <a:pt x="1979" y="3568"/>
                      <a:pt x="1816" y="3535"/>
                      <a:pt x="1653" y="3535"/>
                    </a:cubicBezTo>
                    <a:cubicBezTo>
                      <a:pt x="1238" y="3535"/>
                      <a:pt x="817" y="3749"/>
                      <a:pt x="530" y="4077"/>
                    </a:cubicBezTo>
                    <a:cubicBezTo>
                      <a:pt x="455" y="4166"/>
                      <a:pt x="390" y="4260"/>
                      <a:pt x="334" y="4362"/>
                    </a:cubicBezTo>
                    <a:cubicBezTo>
                      <a:pt x="321" y="4388"/>
                      <a:pt x="308" y="4410"/>
                      <a:pt x="301" y="4436"/>
                    </a:cubicBezTo>
                    <a:cubicBezTo>
                      <a:pt x="275" y="4486"/>
                      <a:pt x="259" y="4534"/>
                      <a:pt x="242" y="4587"/>
                    </a:cubicBezTo>
                    <a:cubicBezTo>
                      <a:pt x="1" y="5352"/>
                      <a:pt x="344" y="6214"/>
                      <a:pt x="926" y="6767"/>
                    </a:cubicBezTo>
                    <a:cubicBezTo>
                      <a:pt x="991" y="6825"/>
                      <a:pt x="1057" y="6881"/>
                      <a:pt x="1122" y="6934"/>
                    </a:cubicBezTo>
                    <a:cubicBezTo>
                      <a:pt x="1158" y="6963"/>
                      <a:pt x="1190" y="6989"/>
                      <a:pt x="1226" y="7015"/>
                    </a:cubicBezTo>
                    <a:cubicBezTo>
                      <a:pt x="1766" y="7411"/>
                      <a:pt x="2419" y="7643"/>
                      <a:pt x="3072" y="7806"/>
                    </a:cubicBezTo>
                    <a:cubicBezTo>
                      <a:pt x="3821" y="7994"/>
                      <a:pt x="4716" y="8152"/>
                      <a:pt x="5578" y="8152"/>
                    </a:cubicBezTo>
                    <a:cubicBezTo>
                      <a:pt x="5977" y="8152"/>
                      <a:pt x="6369" y="8119"/>
                      <a:pt x="6736" y="8038"/>
                    </a:cubicBezTo>
                    <a:cubicBezTo>
                      <a:pt x="7073" y="7966"/>
                      <a:pt x="7390" y="7852"/>
                      <a:pt x="7671" y="7691"/>
                    </a:cubicBezTo>
                    <a:cubicBezTo>
                      <a:pt x="8060" y="7469"/>
                      <a:pt x="8419" y="7156"/>
                      <a:pt x="8750" y="6793"/>
                    </a:cubicBezTo>
                    <a:cubicBezTo>
                      <a:pt x="9511" y="5953"/>
                      <a:pt x="10112" y="4836"/>
                      <a:pt x="10501" y="3884"/>
                    </a:cubicBezTo>
                    <a:cubicBezTo>
                      <a:pt x="10779" y="3201"/>
                      <a:pt x="10949" y="2446"/>
                      <a:pt x="10812" y="1724"/>
                    </a:cubicBezTo>
                    <a:cubicBezTo>
                      <a:pt x="10808" y="1701"/>
                      <a:pt x="10805" y="1678"/>
                      <a:pt x="10798" y="1656"/>
                    </a:cubicBezTo>
                    <a:cubicBezTo>
                      <a:pt x="10795" y="1639"/>
                      <a:pt x="10792" y="1620"/>
                      <a:pt x="10786" y="1603"/>
                    </a:cubicBezTo>
                    <a:cubicBezTo>
                      <a:pt x="10652" y="1021"/>
                      <a:pt x="10282" y="475"/>
                      <a:pt x="9766" y="194"/>
                    </a:cubicBezTo>
                    <a:cubicBezTo>
                      <a:pt x="9720" y="169"/>
                      <a:pt x="9671" y="146"/>
                      <a:pt x="9622" y="122"/>
                    </a:cubicBezTo>
                    <a:cubicBezTo>
                      <a:pt x="9590" y="110"/>
                      <a:pt x="9557" y="96"/>
                      <a:pt x="9521" y="83"/>
                    </a:cubicBezTo>
                    <a:cubicBezTo>
                      <a:pt x="9469" y="67"/>
                      <a:pt x="9416" y="51"/>
                      <a:pt x="9364" y="38"/>
                    </a:cubicBezTo>
                    <a:cubicBezTo>
                      <a:pt x="9259" y="12"/>
                      <a:pt x="9148" y="0"/>
                      <a:pt x="903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42"/>
              <p:cNvSpPr/>
              <p:nvPr/>
            </p:nvSpPr>
            <p:spPr>
              <a:xfrm>
                <a:off x="1223665" y="2161185"/>
                <a:ext cx="714542" cy="585428"/>
              </a:xfrm>
              <a:custGeom>
                <a:avLst/>
                <a:gdLst/>
                <a:ahLst/>
                <a:cxnLst/>
                <a:rect l="l" t="t" r="r" b="b"/>
                <a:pathLst>
                  <a:path w="9956" h="8157" extrusionOk="0">
                    <a:moveTo>
                      <a:pt x="6901" y="0"/>
                    </a:moveTo>
                    <a:cubicBezTo>
                      <a:pt x="5963" y="0"/>
                      <a:pt x="5000" y="534"/>
                      <a:pt x="4578" y="1363"/>
                    </a:cubicBezTo>
                    <a:cubicBezTo>
                      <a:pt x="4259" y="1241"/>
                      <a:pt x="3914" y="1174"/>
                      <a:pt x="3571" y="1174"/>
                    </a:cubicBezTo>
                    <a:cubicBezTo>
                      <a:pt x="3198" y="1174"/>
                      <a:pt x="2829" y="1253"/>
                      <a:pt x="2500" y="1429"/>
                    </a:cubicBezTo>
                    <a:cubicBezTo>
                      <a:pt x="1869" y="1765"/>
                      <a:pt x="1392" y="2536"/>
                      <a:pt x="1497" y="3246"/>
                    </a:cubicBezTo>
                    <a:cubicBezTo>
                      <a:pt x="869" y="3435"/>
                      <a:pt x="350" y="3958"/>
                      <a:pt x="163" y="4589"/>
                    </a:cubicBezTo>
                    <a:cubicBezTo>
                      <a:pt x="0" y="5151"/>
                      <a:pt x="101" y="5785"/>
                      <a:pt x="432" y="6268"/>
                    </a:cubicBezTo>
                    <a:cubicBezTo>
                      <a:pt x="448" y="6298"/>
                      <a:pt x="468" y="6324"/>
                      <a:pt x="487" y="6351"/>
                    </a:cubicBezTo>
                    <a:cubicBezTo>
                      <a:pt x="494" y="6360"/>
                      <a:pt x="500" y="6366"/>
                      <a:pt x="507" y="6374"/>
                    </a:cubicBezTo>
                    <a:cubicBezTo>
                      <a:pt x="523" y="6396"/>
                      <a:pt x="539" y="6416"/>
                      <a:pt x="559" y="6439"/>
                    </a:cubicBezTo>
                    <a:lnTo>
                      <a:pt x="788" y="6671"/>
                    </a:lnTo>
                    <a:cubicBezTo>
                      <a:pt x="1258" y="7004"/>
                      <a:pt x="1755" y="7298"/>
                      <a:pt x="2278" y="7537"/>
                    </a:cubicBezTo>
                    <a:cubicBezTo>
                      <a:pt x="2323" y="7556"/>
                      <a:pt x="2370" y="7579"/>
                      <a:pt x="2415" y="7599"/>
                    </a:cubicBezTo>
                    <a:cubicBezTo>
                      <a:pt x="2745" y="7739"/>
                      <a:pt x="3085" y="7861"/>
                      <a:pt x="3435" y="7952"/>
                    </a:cubicBezTo>
                    <a:cubicBezTo>
                      <a:pt x="3938" y="8084"/>
                      <a:pt x="4459" y="8156"/>
                      <a:pt x="4980" y="8156"/>
                    </a:cubicBezTo>
                    <a:cubicBezTo>
                      <a:pt x="5437" y="8156"/>
                      <a:pt x="5892" y="8101"/>
                      <a:pt x="6334" y="7981"/>
                    </a:cubicBezTo>
                    <a:cubicBezTo>
                      <a:pt x="6343" y="7978"/>
                      <a:pt x="6350" y="7974"/>
                      <a:pt x="6357" y="7974"/>
                    </a:cubicBezTo>
                    <a:cubicBezTo>
                      <a:pt x="6402" y="7962"/>
                      <a:pt x="6445" y="7949"/>
                      <a:pt x="6488" y="7935"/>
                    </a:cubicBezTo>
                    <a:cubicBezTo>
                      <a:pt x="6824" y="7834"/>
                      <a:pt x="7144" y="7694"/>
                      <a:pt x="7448" y="7520"/>
                    </a:cubicBezTo>
                    <a:cubicBezTo>
                      <a:pt x="7497" y="7491"/>
                      <a:pt x="7546" y="7465"/>
                      <a:pt x="7592" y="7432"/>
                    </a:cubicBezTo>
                    <a:cubicBezTo>
                      <a:pt x="8514" y="6867"/>
                      <a:pt x="9252" y="5994"/>
                      <a:pt x="9628" y="4981"/>
                    </a:cubicBezTo>
                    <a:cubicBezTo>
                      <a:pt x="9716" y="4746"/>
                      <a:pt x="9785" y="4500"/>
                      <a:pt x="9834" y="4253"/>
                    </a:cubicBezTo>
                    <a:cubicBezTo>
                      <a:pt x="9844" y="4200"/>
                      <a:pt x="9853" y="4144"/>
                      <a:pt x="9860" y="4089"/>
                    </a:cubicBezTo>
                    <a:cubicBezTo>
                      <a:pt x="9955" y="3481"/>
                      <a:pt x="9922" y="2856"/>
                      <a:pt x="9743" y="2275"/>
                    </a:cubicBezTo>
                    <a:cubicBezTo>
                      <a:pt x="9729" y="2233"/>
                      <a:pt x="9716" y="2194"/>
                      <a:pt x="9700" y="2154"/>
                    </a:cubicBezTo>
                    <a:cubicBezTo>
                      <a:pt x="9693" y="2125"/>
                      <a:pt x="9684" y="2099"/>
                      <a:pt x="9674" y="2072"/>
                    </a:cubicBezTo>
                    <a:cubicBezTo>
                      <a:pt x="9654" y="2020"/>
                      <a:pt x="9631" y="1965"/>
                      <a:pt x="9608" y="1912"/>
                    </a:cubicBezTo>
                    <a:cubicBezTo>
                      <a:pt x="9190" y="948"/>
                      <a:pt x="8292" y="183"/>
                      <a:pt x="7255" y="27"/>
                    </a:cubicBezTo>
                    <a:cubicBezTo>
                      <a:pt x="7138" y="9"/>
                      <a:pt x="7020" y="0"/>
                      <a:pt x="690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42"/>
              <p:cNvSpPr/>
              <p:nvPr/>
            </p:nvSpPr>
            <p:spPr>
              <a:xfrm>
                <a:off x="1254598" y="2311759"/>
                <a:ext cx="681026" cy="310621"/>
              </a:xfrm>
              <a:custGeom>
                <a:avLst/>
                <a:gdLst/>
                <a:ahLst/>
                <a:cxnLst/>
                <a:rect l="l" t="t" r="r" b="b"/>
                <a:pathLst>
                  <a:path w="9489" h="4328" extrusionOk="0">
                    <a:moveTo>
                      <a:pt x="6468" y="1"/>
                    </a:moveTo>
                    <a:cubicBezTo>
                      <a:pt x="6426" y="1"/>
                      <a:pt x="6383" y="1"/>
                      <a:pt x="6340" y="4"/>
                    </a:cubicBezTo>
                    <a:cubicBezTo>
                      <a:pt x="6102" y="13"/>
                      <a:pt x="5873" y="66"/>
                      <a:pt x="5667" y="164"/>
                    </a:cubicBezTo>
                    <a:cubicBezTo>
                      <a:pt x="5576" y="206"/>
                      <a:pt x="5491" y="256"/>
                      <a:pt x="5409" y="315"/>
                    </a:cubicBezTo>
                    <a:cubicBezTo>
                      <a:pt x="4978" y="628"/>
                      <a:pt x="4733" y="1203"/>
                      <a:pt x="4805" y="1687"/>
                    </a:cubicBezTo>
                    <a:cubicBezTo>
                      <a:pt x="4740" y="1648"/>
                      <a:pt x="4671" y="1615"/>
                      <a:pt x="4602" y="1586"/>
                    </a:cubicBezTo>
                    <a:cubicBezTo>
                      <a:pt x="4364" y="1487"/>
                      <a:pt x="4102" y="1438"/>
                      <a:pt x="3842" y="1438"/>
                    </a:cubicBezTo>
                    <a:cubicBezTo>
                      <a:pt x="3834" y="1438"/>
                      <a:pt x="3826" y="1438"/>
                      <a:pt x="3818" y="1439"/>
                    </a:cubicBezTo>
                    <a:cubicBezTo>
                      <a:pt x="3494" y="1442"/>
                      <a:pt x="3171" y="1523"/>
                      <a:pt x="2892" y="1684"/>
                    </a:cubicBezTo>
                    <a:lnTo>
                      <a:pt x="2889" y="1684"/>
                    </a:lnTo>
                    <a:cubicBezTo>
                      <a:pt x="2873" y="1693"/>
                      <a:pt x="2860" y="1704"/>
                      <a:pt x="2844" y="1713"/>
                    </a:cubicBezTo>
                    <a:cubicBezTo>
                      <a:pt x="2824" y="1726"/>
                      <a:pt x="2801" y="1739"/>
                      <a:pt x="2782" y="1752"/>
                    </a:cubicBezTo>
                    <a:cubicBezTo>
                      <a:pt x="2206" y="2141"/>
                      <a:pt x="1853" y="2873"/>
                      <a:pt x="1919" y="3537"/>
                    </a:cubicBezTo>
                    <a:cubicBezTo>
                      <a:pt x="1899" y="3537"/>
                      <a:pt x="1883" y="3534"/>
                      <a:pt x="1863" y="3534"/>
                    </a:cubicBezTo>
                    <a:cubicBezTo>
                      <a:pt x="1860" y="3530"/>
                      <a:pt x="1857" y="3530"/>
                      <a:pt x="1853" y="3530"/>
                    </a:cubicBezTo>
                    <a:cubicBezTo>
                      <a:pt x="1789" y="3525"/>
                      <a:pt x="1724" y="3523"/>
                      <a:pt x="1660" y="3523"/>
                    </a:cubicBezTo>
                    <a:cubicBezTo>
                      <a:pt x="1232" y="3523"/>
                      <a:pt x="804" y="3635"/>
                      <a:pt x="432" y="3854"/>
                    </a:cubicBezTo>
                    <a:cubicBezTo>
                      <a:pt x="370" y="3890"/>
                      <a:pt x="311" y="3926"/>
                      <a:pt x="252" y="3968"/>
                    </a:cubicBezTo>
                    <a:cubicBezTo>
                      <a:pt x="164" y="4030"/>
                      <a:pt x="79" y="4099"/>
                      <a:pt x="1" y="4170"/>
                    </a:cubicBezTo>
                    <a:cubicBezTo>
                      <a:pt x="17" y="4200"/>
                      <a:pt x="37" y="4226"/>
                      <a:pt x="56" y="4253"/>
                    </a:cubicBezTo>
                    <a:cubicBezTo>
                      <a:pt x="43" y="4279"/>
                      <a:pt x="30" y="4301"/>
                      <a:pt x="23" y="4327"/>
                    </a:cubicBezTo>
                    <a:cubicBezTo>
                      <a:pt x="40" y="4312"/>
                      <a:pt x="56" y="4292"/>
                      <a:pt x="76" y="4276"/>
                    </a:cubicBezTo>
                    <a:cubicBezTo>
                      <a:pt x="203" y="4155"/>
                      <a:pt x="343" y="4050"/>
                      <a:pt x="494" y="3962"/>
                    </a:cubicBezTo>
                    <a:cubicBezTo>
                      <a:pt x="848" y="3755"/>
                      <a:pt x="1251" y="3648"/>
                      <a:pt x="1657" y="3648"/>
                    </a:cubicBezTo>
                    <a:cubicBezTo>
                      <a:pt x="1765" y="3648"/>
                      <a:pt x="1873" y="3656"/>
                      <a:pt x="1981" y="3671"/>
                    </a:cubicBezTo>
                    <a:cubicBezTo>
                      <a:pt x="1984" y="3671"/>
                      <a:pt x="1988" y="3672"/>
                      <a:pt x="1991" y="3672"/>
                    </a:cubicBezTo>
                    <a:cubicBezTo>
                      <a:pt x="2007" y="3672"/>
                      <a:pt x="2023" y="3665"/>
                      <a:pt x="2034" y="3654"/>
                    </a:cubicBezTo>
                    <a:cubicBezTo>
                      <a:pt x="2046" y="3641"/>
                      <a:pt x="2056" y="3618"/>
                      <a:pt x="2053" y="3599"/>
                    </a:cubicBezTo>
                    <a:cubicBezTo>
                      <a:pt x="1955" y="2935"/>
                      <a:pt x="2318" y="2187"/>
                      <a:pt x="2912" y="1817"/>
                    </a:cubicBezTo>
                    <a:cubicBezTo>
                      <a:pt x="3191" y="1647"/>
                      <a:pt x="3518" y="1562"/>
                      <a:pt x="3846" y="1562"/>
                    </a:cubicBezTo>
                    <a:cubicBezTo>
                      <a:pt x="3976" y="1562"/>
                      <a:pt x="4106" y="1575"/>
                      <a:pt x="4233" y="1602"/>
                    </a:cubicBezTo>
                    <a:cubicBezTo>
                      <a:pt x="4357" y="1631"/>
                      <a:pt x="4481" y="1671"/>
                      <a:pt x="4598" y="1723"/>
                    </a:cubicBezTo>
                    <a:cubicBezTo>
                      <a:pt x="4693" y="1762"/>
                      <a:pt x="4782" y="1814"/>
                      <a:pt x="4864" y="1873"/>
                    </a:cubicBezTo>
                    <a:cubicBezTo>
                      <a:pt x="4875" y="1880"/>
                      <a:pt x="4888" y="1883"/>
                      <a:pt x="4901" y="1883"/>
                    </a:cubicBezTo>
                    <a:cubicBezTo>
                      <a:pt x="4914" y="1883"/>
                      <a:pt x="4926" y="1880"/>
                      <a:pt x="4936" y="1873"/>
                    </a:cubicBezTo>
                    <a:cubicBezTo>
                      <a:pt x="4958" y="1857"/>
                      <a:pt x="4968" y="1828"/>
                      <a:pt x="4962" y="1802"/>
                    </a:cubicBezTo>
                    <a:cubicBezTo>
                      <a:pt x="4818" y="1340"/>
                      <a:pt x="5046" y="733"/>
                      <a:pt x="5481" y="416"/>
                    </a:cubicBezTo>
                    <a:cubicBezTo>
                      <a:pt x="5671" y="278"/>
                      <a:pt x="5900" y="187"/>
                      <a:pt x="6148" y="151"/>
                    </a:cubicBezTo>
                    <a:cubicBezTo>
                      <a:pt x="6241" y="136"/>
                      <a:pt x="6337" y="128"/>
                      <a:pt x="6433" y="128"/>
                    </a:cubicBezTo>
                    <a:cubicBezTo>
                      <a:pt x="6610" y="128"/>
                      <a:pt x="6788" y="154"/>
                      <a:pt x="6962" y="206"/>
                    </a:cubicBezTo>
                    <a:cubicBezTo>
                      <a:pt x="7138" y="259"/>
                      <a:pt x="7312" y="337"/>
                      <a:pt x="7478" y="438"/>
                    </a:cubicBezTo>
                    <a:cubicBezTo>
                      <a:pt x="7746" y="598"/>
                      <a:pt x="7998" y="821"/>
                      <a:pt x="8223" y="1099"/>
                    </a:cubicBezTo>
                    <a:cubicBezTo>
                      <a:pt x="8236" y="1115"/>
                      <a:pt x="8256" y="1122"/>
                      <a:pt x="8275" y="1122"/>
                    </a:cubicBezTo>
                    <a:cubicBezTo>
                      <a:pt x="8295" y="1122"/>
                      <a:pt x="8312" y="1111"/>
                      <a:pt x="8324" y="1096"/>
                    </a:cubicBezTo>
                    <a:cubicBezTo>
                      <a:pt x="8586" y="704"/>
                      <a:pt x="8926" y="390"/>
                      <a:pt x="9312" y="177"/>
                    </a:cubicBezTo>
                    <a:cubicBezTo>
                      <a:pt x="9367" y="141"/>
                      <a:pt x="9426" y="111"/>
                      <a:pt x="9488" y="85"/>
                    </a:cubicBezTo>
                    <a:cubicBezTo>
                      <a:pt x="9442" y="60"/>
                      <a:pt x="9393" y="37"/>
                      <a:pt x="9344" y="13"/>
                    </a:cubicBezTo>
                    <a:cubicBezTo>
                      <a:pt x="9318" y="27"/>
                      <a:pt x="9295" y="40"/>
                      <a:pt x="9269" y="56"/>
                    </a:cubicBezTo>
                    <a:cubicBezTo>
                      <a:pt x="8883" y="268"/>
                      <a:pt x="8540" y="576"/>
                      <a:pt x="8269" y="955"/>
                    </a:cubicBezTo>
                    <a:cubicBezTo>
                      <a:pt x="8053" y="707"/>
                      <a:pt x="7818" y="500"/>
                      <a:pt x="7570" y="347"/>
                    </a:cubicBezTo>
                    <a:cubicBezTo>
                      <a:pt x="7387" y="233"/>
                      <a:pt x="7194" y="144"/>
                      <a:pt x="6998" y="85"/>
                    </a:cubicBezTo>
                    <a:cubicBezTo>
                      <a:pt x="6821" y="33"/>
                      <a:pt x="6645" y="4"/>
                      <a:pt x="64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42"/>
              <p:cNvSpPr/>
              <p:nvPr/>
            </p:nvSpPr>
            <p:spPr>
              <a:xfrm>
                <a:off x="1444573" y="2267835"/>
                <a:ext cx="274951" cy="174401"/>
              </a:xfrm>
              <a:custGeom>
                <a:avLst/>
                <a:gdLst/>
                <a:ahLst/>
                <a:cxnLst/>
                <a:rect l="l" t="t" r="r" b="b"/>
                <a:pathLst>
                  <a:path w="3831" h="2430" extrusionOk="0">
                    <a:moveTo>
                      <a:pt x="3094" y="0"/>
                    </a:moveTo>
                    <a:cubicBezTo>
                      <a:pt x="2831" y="0"/>
                      <a:pt x="2559" y="162"/>
                      <a:pt x="2426" y="400"/>
                    </a:cubicBezTo>
                    <a:cubicBezTo>
                      <a:pt x="2268" y="241"/>
                      <a:pt x="2044" y="155"/>
                      <a:pt x="1820" y="155"/>
                    </a:cubicBezTo>
                    <a:cubicBezTo>
                      <a:pt x="1677" y="155"/>
                      <a:pt x="1534" y="191"/>
                      <a:pt x="1409" y="266"/>
                    </a:cubicBezTo>
                    <a:cubicBezTo>
                      <a:pt x="1112" y="446"/>
                      <a:pt x="975" y="854"/>
                      <a:pt x="1079" y="1207"/>
                    </a:cubicBezTo>
                    <a:cubicBezTo>
                      <a:pt x="1024" y="1196"/>
                      <a:pt x="967" y="1190"/>
                      <a:pt x="910" y="1190"/>
                    </a:cubicBezTo>
                    <a:cubicBezTo>
                      <a:pt x="678" y="1190"/>
                      <a:pt x="446" y="1286"/>
                      <a:pt x="285" y="1459"/>
                    </a:cubicBezTo>
                    <a:cubicBezTo>
                      <a:pt x="60" y="1708"/>
                      <a:pt x="1" y="2090"/>
                      <a:pt x="147" y="2394"/>
                    </a:cubicBezTo>
                    <a:cubicBezTo>
                      <a:pt x="161" y="2417"/>
                      <a:pt x="180" y="2429"/>
                      <a:pt x="206" y="2429"/>
                    </a:cubicBezTo>
                    <a:cubicBezTo>
                      <a:pt x="213" y="2429"/>
                      <a:pt x="223" y="2426"/>
                      <a:pt x="233" y="2423"/>
                    </a:cubicBezTo>
                    <a:cubicBezTo>
                      <a:pt x="262" y="2407"/>
                      <a:pt x="275" y="2371"/>
                      <a:pt x="262" y="2338"/>
                    </a:cubicBezTo>
                    <a:cubicBezTo>
                      <a:pt x="138" y="2087"/>
                      <a:pt x="187" y="1753"/>
                      <a:pt x="376" y="1544"/>
                    </a:cubicBezTo>
                    <a:cubicBezTo>
                      <a:pt x="513" y="1399"/>
                      <a:pt x="716" y="1317"/>
                      <a:pt x="916" y="1317"/>
                    </a:cubicBezTo>
                    <a:cubicBezTo>
                      <a:pt x="1000" y="1317"/>
                      <a:pt x="1083" y="1331"/>
                      <a:pt x="1161" y="1361"/>
                    </a:cubicBezTo>
                    <a:cubicBezTo>
                      <a:pt x="1168" y="1364"/>
                      <a:pt x="1175" y="1365"/>
                      <a:pt x="1183" y="1365"/>
                    </a:cubicBezTo>
                    <a:cubicBezTo>
                      <a:pt x="1199" y="1365"/>
                      <a:pt x="1216" y="1358"/>
                      <a:pt x="1230" y="1345"/>
                    </a:cubicBezTo>
                    <a:cubicBezTo>
                      <a:pt x="1246" y="1325"/>
                      <a:pt x="1249" y="1299"/>
                      <a:pt x="1239" y="1276"/>
                    </a:cubicBezTo>
                    <a:cubicBezTo>
                      <a:pt x="1085" y="956"/>
                      <a:pt x="1194" y="544"/>
                      <a:pt x="1475" y="374"/>
                    </a:cubicBezTo>
                    <a:cubicBezTo>
                      <a:pt x="1579" y="311"/>
                      <a:pt x="1699" y="281"/>
                      <a:pt x="1820" y="281"/>
                    </a:cubicBezTo>
                    <a:cubicBezTo>
                      <a:pt x="2038" y="281"/>
                      <a:pt x="2257" y="378"/>
                      <a:pt x="2390" y="554"/>
                    </a:cubicBezTo>
                    <a:cubicBezTo>
                      <a:pt x="2401" y="568"/>
                      <a:pt x="2417" y="577"/>
                      <a:pt x="2437" y="577"/>
                    </a:cubicBezTo>
                    <a:cubicBezTo>
                      <a:pt x="2440" y="577"/>
                      <a:pt x="2443" y="577"/>
                      <a:pt x="2446" y="577"/>
                    </a:cubicBezTo>
                    <a:cubicBezTo>
                      <a:pt x="2468" y="574"/>
                      <a:pt x="2488" y="560"/>
                      <a:pt x="2497" y="537"/>
                    </a:cubicBezTo>
                    <a:cubicBezTo>
                      <a:pt x="2594" y="297"/>
                      <a:pt x="2848" y="125"/>
                      <a:pt x="3094" y="125"/>
                    </a:cubicBezTo>
                    <a:cubicBezTo>
                      <a:pt x="3116" y="125"/>
                      <a:pt x="3137" y="126"/>
                      <a:pt x="3158" y="129"/>
                    </a:cubicBezTo>
                    <a:cubicBezTo>
                      <a:pt x="3429" y="162"/>
                      <a:pt x="3664" y="394"/>
                      <a:pt x="3704" y="665"/>
                    </a:cubicBezTo>
                    <a:cubicBezTo>
                      <a:pt x="3707" y="698"/>
                      <a:pt x="3736" y="721"/>
                      <a:pt x="3766" y="721"/>
                    </a:cubicBezTo>
                    <a:cubicBezTo>
                      <a:pt x="3768" y="721"/>
                      <a:pt x="3770" y="720"/>
                      <a:pt x="3772" y="720"/>
                    </a:cubicBezTo>
                    <a:cubicBezTo>
                      <a:pt x="3808" y="714"/>
                      <a:pt x="3831" y="684"/>
                      <a:pt x="3828" y="649"/>
                    </a:cubicBezTo>
                    <a:cubicBezTo>
                      <a:pt x="3782" y="322"/>
                      <a:pt x="3501" y="44"/>
                      <a:pt x="3171" y="5"/>
                    </a:cubicBezTo>
                    <a:cubicBezTo>
                      <a:pt x="3146" y="2"/>
                      <a:pt x="3120" y="0"/>
                      <a:pt x="309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42"/>
              <p:cNvSpPr/>
              <p:nvPr/>
            </p:nvSpPr>
            <p:spPr>
              <a:xfrm>
                <a:off x="1315100" y="2418983"/>
                <a:ext cx="695523" cy="388491"/>
              </a:xfrm>
              <a:custGeom>
                <a:avLst/>
                <a:gdLst/>
                <a:ahLst/>
                <a:cxnLst/>
                <a:rect l="l" t="t" r="r" b="b"/>
                <a:pathLst>
                  <a:path w="9691" h="5413" extrusionOk="0">
                    <a:moveTo>
                      <a:pt x="9665" y="0"/>
                    </a:moveTo>
                    <a:cubicBezTo>
                      <a:pt x="9289" y="121"/>
                      <a:pt x="8926" y="288"/>
                      <a:pt x="8586" y="497"/>
                    </a:cubicBezTo>
                    <a:cubicBezTo>
                      <a:pt x="8099" y="794"/>
                      <a:pt x="7658" y="1174"/>
                      <a:pt x="7292" y="1621"/>
                    </a:cubicBezTo>
                    <a:cubicBezTo>
                      <a:pt x="6716" y="2331"/>
                      <a:pt x="6334" y="3118"/>
                      <a:pt x="6174" y="3928"/>
                    </a:cubicBezTo>
                    <a:lnTo>
                      <a:pt x="6171" y="3928"/>
                    </a:lnTo>
                    <a:lnTo>
                      <a:pt x="6171" y="3931"/>
                    </a:lnTo>
                    <a:cubicBezTo>
                      <a:pt x="6116" y="4206"/>
                      <a:pt x="6086" y="4484"/>
                      <a:pt x="6079" y="4765"/>
                    </a:cubicBezTo>
                    <a:cubicBezTo>
                      <a:pt x="6076" y="4889"/>
                      <a:pt x="6079" y="5014"/>
                      <a:pt x="6089" y="5138"/>
                    </a:cubicBezTo>
                    <a:cubicBezTo>
                      <a:pt x="5948" y="4987"/>
                      <a:pt x="5808" y="4847"/>
                      <a:pt x="5665" y="4716"/>
                    </a:cubicBezTo>
                    <a:cubicBezTo>
                      <a:pt x="5514" y="4582"/>
                      <a:pt x="5367" y="4455"/>
                      <a:pt x="5214" y="4343"/>
                    </a:cubicBezTo>
                    <a:cubicBezTo>
                      <a:pt x="4772" y="4014"/>
                      <a:pt x="4312" y="3771"/>
                      <a:pt x="3834" y="3622"/>
                    </a:cubicBezTo>
                    <a:cubicBezTo>
                      <a:pt x="3463" y="3503"/>
                      <a:pt x="3085" y="3445"/>
                      <a:pt x="2717" y="3445"/>
                    </a:cubicBezTo>
                    <a:cubicBezTo>
                      <a:pt x="2088" y="3445"/>
                      <a:pt x="1488" y="3615"/>
                      <a:pt x="1004" y="3945"/>
                    </a:cubicBezTo>
                    <a:cubicBezTo>
                      <a:pt x="1001" y="3945"/>
                      <a:pt x="998" y="3948"/>
                      <a:pt x="995" y="3951"/>
                    </a:cubicBezTo>
                    <a:cubicBezTo>
                      <a:pt x="504" y="4288"/>
                      <a:pt x="154" y="4791"/>
                      <a:pt x="1" y="5331"/>
                    </a:cubicBezTo>
                    <a:cubicBezTo>
                      <a:pt x="37" y="5360"/>
                      <a:pt x="69" y="5386"/>
                      <a:pt x="105" y="5412"/>
                    </a:cubicBezTo>
                    <a:cubicBezTo>
                      <a:pt x="245" y="4883"/>
                      <a:pt x="583" y="4386"/>
                      <a:pt x="1066" y="4053"/>
                    </a:cubicBezTo>
                    <a:cubicBezTo>
                      <a:pt x="1089" y="4036"/>
                      <a:pt x="1115" y="4020"/>
                      <a:pt x="1141" y="4007"/>
                    </a:cubicBezTo>
                    <a:cubicBezTo>
                      <a:pt x="1595" y="3719"/>
                      <a:pt x="2147" y="3571"/>
                      <a:pt x="2724" y="3571"/>
                    </a:cubicBezTo>
                    <a:cubicBezTo>
                      <a:pt x="3077" y="3571"/>
                      <a:pt x="3439" y="3626"/>
                      <a:pt x="3795" y="3739"/>
                    </a:cubicBezTo>
                    <a:cubicBezTo>
                      <a:pt x="4233" y="3876"/>
                      <a:pt x="4654" y="4092"/>
                      <a:pt x="5060" y="4389"/>
                    </a:cubicBezTo>
                    <a:lnTo>
                      <a:pt x="5063" y="4389"/>
                    </a:lnTo>
                    <a:cubicBezTo>
                      <a:pt x="5243" y="4517"/>
                      <a:pt x="5422" y="4664"/>
                      <a:pt x="5596" y="4824"/>
                    </a:cubicBezTo>
                    <a:cubicBezTo>
                      <a:pt x="5772" y="4987"/>
                      <a:pt x="5948" y="5167"/>
                      <a:pt x="6119" y="5360"/>
                    </a:cubicBezTo>
                    <a:cubicBezTo>
                      <a:pt x="6132" y="5375"/>
                      <a:pt x="6149" y="5383"/>
                      <a:pt x="6165" y="5383"/>
                    </a:cubicBezTo>
                    <a:cubicBezTo>
                      <a:pt x="6174" y="5383"/>
                      <a:pt x="6183" y="5381"/>
                      <a:pt x="6191" y="5376"/>
                    </a:cubicBezTo>
                    <a:cubicBezTo>
                      <a:pt x="6217" y="5367"/>
                      <a:pt x="6233" y="5340"/>
                      <a:pt x="6230" y="5311"/>
                    </a:cubicBezTo>
                    <a:cubicBezTo>
                      <a:pt x="6217" y="5180"/>
                      <a:pt x="6207" y="5043"/>
                      <a:pt x="6207" y="4909"/>
                    </a:cubicBezTo>
                    <a:cubicBezTo>
                      <a:pt x="6200" y="4553"/>
                      <a:pt x="6236" y="4193"/>
                      <a:pt x="6318" y="3840"/>
                    </a:cubicBezTo>
                    <a:cubicBezTo>
                      <a:pt x="6488" y="3092"/>
                      <a:pt x="6850" y="2360"/>
                      <a:pt x="7387" y="1703"/>
                    </a:cubicBezTo>
                    <a:cubicBezTo>
                      <a:pt x="7723" y="1294"/>
                      <a:pt x="8119" y="941"/>
                      <a:pt x="8560" y="661"/>
                    </a:cubicBezTo>
                    <a:cubicBezTo>
                      <a:pt x="8913" y="435"/>
                      <a:pt x="9292" y="252"/>
                      <a:pt x="9691" y="121"/>
                    </a:cubicBezTo>
                    <a:cubicBezTo>
                      <a:pt x="9687" y="98"/>
                      <a:pt x="9684" y="75"/>
                      <a:pt x="9677" y="53"/>
                    </a:cubicBezTo>
                    <a:cubicBezTo>
                      <a:pt x="9674" y="36"/>
                      <a:pt x="9671" y="17"/>
                      <a:pt x="966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42"/>
              <p:cNvSpPr/>
              <p:nvPr/>
            </p:nvSpPr>
            <p:spPr>
              <a:xfrm>
                <a:off x="1391515" y="2857569"/>
                <a:ext cx="2073292" cy="877173"/>
              </a:xfrm>
              <a:custGeom>
                <a:avLst/>
                <a:gdLst/>
                <a:ahLst/>
                <a:cxnLst/>
                <a:rect l="l" t="t" r="r" b="b"/>
                <a:pathLst>
                  <a:path w="28888" h="12222" extrusionOk="0">
                    <a:moveTo>
                      <a:pt x="1230" y="138"/>
                    </a:moveTo>
                    <a:lnTo>
                      <a:pt x="1230" y="138"/>
                    </a:lnTo>
                    <a:cubicBezTo>
                      <a:pt x="1229" y="140"/>
                      <a:pt x="1228" y="142"/>
                      <a:pt x="1228" y="145"/>
                    </a:cubicBezTo>
                    <a:lnTo>
                      <a:pt x="1228" y="145"/>
                    </a:lnTo>
                    <a:cubicBezTo>
                      <a:pt x="1229" y="143"/>
                      <a:pt x="1229" y="140"/>
                      <a:pt x="1230" y="138"/>
                    </a:cubicBezTo>
                    <a:close/>
                    <a:moveTo>
                      <a:pt x="27296" y="1"/>
                    </a:moveTo>
                    <a:cubicBezTo>
                      <a:pt x="27332" y="56"/>
                      <a:pt x="27349" y="108"/>
                      <a:pt x="27349" y="164"/>
                    </a:cubicBezTo>
                    <a:cubicBezTo>
                      <a:pt x="27349" y="1167"/>
                      <a:pt x="21502" y="1977"/>
                      <a:pt x="14289" y="1977"/>
                    </a:cubicBezTo>
                    <a:cubicBezTo>
                      <a:pt x="7073" y="1977"/>
                      <a:pt x="1227" y="1167"/>
                      <a:pt x="1227" y="164"/>
                    </a:cubicBezTo>
                    <a:cubicBezTo>
                      <a:pt x="1227" y="157"/>
                      <a:pt x="1227" y="150"/>
                      <a:pt x="1228" y="145"/>
                    </a:cubicBezTo>
                    <a:lnTo>
                      <a:pt x="1228" y="145"/>
                    </a:lnTo>
                    <a:cubicBezTo>
                      <a:pt x="1199" y="236"/>
                      <a:pt x="1126" y="487"/>
                      <a:pt x="1034" y="857"/>
                    </a:cubicBezTo>
                    <a:cubicBezTo>
                      <a:pt x="1021" y="906"/>
                      <a:pt x="1007" y="958"/>
                      <a:pt x="995" y="1010"/>
                    </a:cubicBezTo>
                    <a:cubicBezTo>
                      <a:pt x="619" y="2563"/>
                      <a:pt x="1" y="5844"/>
                      <a:pt x="625" y="8815"/>
                    </a:cubicBezTo>
                    <a:cubicBezTo>
                      <a:pt x="779" y="9537"/>
                      <a:pt x="1292" y="10125"/>
                      <a:pt x="1992" y="10367"/>
                    </a:cubicBezTo>
                    <a:cubicBezTo>
                      <a:pt x="3870" y="11014"/>
                      <a:pt x="8166" y="12221"/>
                      <a:pt x="14015" y="12221"/>
                    </a:cubicBezTo>
                    <a:cubicBezTo>
                      <a:pt x="15704" y="12221"/>
                      <a:pt x="17522" y="12121"/>
                      <a:pt x="19450" y="11877"/>
                    </a:cubicBezTo>
                    <a:cubicBezTo>
                      <a:pt x="21842" y="11573"/>
                      <a:pt x="24404" y="11047"/>
                      <a:pt x="27094" y="10220"/>
                    </a:cubicBezTo>
                    <a:cubicBezTo>
                      <a:pt x="27888" y="9975"/>
                      <a:pt x="28467" y="9282"/>
                      <a:pt x="28551" y="8455"/>
                    </a:cubicBezTo>
                    <a:cubicBezTo>
                      <a:pt x="28744" y="6671"/>
                      <a:pt x="28888" y="3475"/>
                      <a:pt x="27898" y="1086"/>
                    </a:cubicBezTo>
                    <a:cubicBezTo>
                      <a:pt x="27878" y="1036"/>
                      <a:pt x="27859" y="988"/>
                      <a:pt x="27836" y="938"/>
                    </a:cubicBezTo>
                    <a:cubicBezTo>
                      <a:pt x="27734" y="707"/>
                      <a:pt x="27623" y="484"/>
                      <a:pt x="27496" y="271"/>
                    </a:cubicBezTo>
                    <a:cubicBezTo>
                      <a:pt x="27444" y="177"/>
                      <a:pt x="27388" y="89"/>
                      <a:pt x="2732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42"/>
              <p:cNvSpPr/>
              <p:nvPr/>
            </p:nvSpPr>
            <p:spPr>
              <a:xfrm>
                <a:off x="1635051" y="2751709"/>
                <a:ext cx="228803" cy="135789"/>
              </a:xfrm>
              <a:custGeom>
                <a:avLst/>
                <a:gdLst/>
                <a:ahLst/>
                <a:cxnLst/>
                <a:rect l="l" t="t" r="r" b="b"/>
                <a:pathLst>
                  <a:path w="3188" h="1892" extrusionOk="0">
                    <a:moveTo>
                      <a:pt x="2790" y="0"/>
                    </a:moveTo>
                    <a:cubicBezTo>
                      <a:pt x="2620" y="0"/>
                      <a:pt x="2455" y="130"/>
                      <a:pt x="2350" y="273"/>
                    </a:cubicBezTo>
                    <a:cubicBezTo>
                      <a:pt x="2160" y="531"/>
                      <a:pt x="2066" y="835"/>
                      <a:pt x="2095" y="1152"/>
                    </a:cubicBezTo>
                    <a:cubicBezTo>
                      <a:pt x="2050" y="832"/>
                      <a:pt x="1925" y="521"/>
                      <a:pt x="1736" y="256"/>
                    </a:cubicBezTo>
                    <a:cubicBezTo>
                      <a:pt x="1650" y="136"/>
                      <a:pt x="1513" y="12"/>
                      <a:pt x="1373" y="12"/>
                    </a:cubicBezTo>
                    <a:cubicBezTo>
                      <a:pt x="1343" y="12"/>
                      <a:pt x="1312" y="18"/>
                      <a:pt x="1282" y="31"/>
                    </a:cubicBezTo>
                    <a:cubicBezTo>
                      <a:pt x="1121" y="96"/>
                      <a:pt x="1089" y="309"/>
                      <a:pt x="1105" y="482"/>
                    </a:cubicBezTo>
                    <a:cubicBezTo>
                      <a:pt x="1141" y="844"/>
                      <a:pt x="1278" y="1205"/>
                      <a:pt x="1510" y="1485"/>
                    </a:cubicBezTo>
                    <a:cubicBezTo>
                      <a:pt x="1134" y="1237"/>
                      <a:pt x="723" y="1041"/>
                      <a:pt x="291" y="907"/>
                    </a:cubicBezTo>
                    <a:cubicBezTo>
                      <a:pt x="252" y="895"/>
                      <a:pt x="208" y="886"/>
                      <a:pt x="167" y="886"/>
                    </a:cubicBezTo>
                    <a:cubicBezTo>
                      <a:pt x="116" y="886"/>
                      <a:pt x="68" y="901"/>
                      <a:pt x="43" y="943"/>
                    </a:cubicBezTo>
                    <a:cubicBezTo>
                      <a:pt x="0" y="1008"/>
                      <a:pt x="43" y="1093"/>
                      <a:pt x="89" y="1158"/>
                    </a:cubicBezTo>
                    <a:cubicBezTo>
                      <a:pt x="422" y="1620"/>
                      <a:pt x="1198" y="1892"/>
                      <a:pt x="1827" y="1892"/>
                    </a:cubicBezTo>
                    <a:cubicBezTo>
                      <a:pt x="1934" y="1892"/>
                      <a:pt x="2036" y="1884"/>
                      <a:pt x="2131" y="1868"/>
                    </a:cubicBezTo>
                    <a:cubicBezTo>
                      <a:pt x="2353" y="1829"/>
                      <a:pt x="2843" y="1270"/>
                      <a:pt x="3121" y="737"/>
                    </a:cubicBezTo>
                    <a:cubicBezTo>
                      <a:pt x="3187" y="613"/>
                      <a:pt x="3184" y="456"/>
                      <a:pt x="3151" y="319"/>
                    </a:cubicBezTo>
                    <a:cubicBezTo>
                      <a:pt x="3118" y="182"/>
                      <a:pt x="3020" y="54"/>
                      <a:pt x="2886" y="15"/>
                    </a:cubicBezTo>
                    <a:cubicBezTo>
                      <a:pt x="2854" y="5"/>
                      <a:pt x="2822" y="0"/>
                      <a:pt x="279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42"/>
              <p:cNvSpPr/>
              <p:nvPr/>
            </p:nvSpPr>
            <p:spPr>
              <a:xfrm>
                <a:off x="2787370" y="2877019"/>
                <a:ext cx="663155" cy="832963"/>
              </a:xfrm>
              <a:custGeom>
                <a:avLst/>
                <a:gdLst/>
                <a:ahLst/>
                <a:cxnLst/>
                <a:rect l="l" t="t" r="r" b="b"/>
                <a:pathLst>
                  <a:path w="9240" h="11606" extrusionOk="0">
                    <a:moveTo>
                      <a:pt x="8047" y="0"/>
                    </a:moveTo>
                    <a:cubicBezTo>
                      <a:pt x="7998" y="154"/>
                      <a:pt x="7959" y="305"/>
                      <a:pt x="7920" y="432"/>
                    </a:cubicBezTo>
                    <a:cubicBezTo>
                      <a:pt x="7191" y="2936"/>
                      <a:pt x="7599" y="5798"/>
                      <a:pt x="6083" y="8047"/>
                    </a:cubicBezTo>
                    <a:cubicBezTo>
                      <a:pt x="4697" y="10103"/>
                      <a:pt x="2285" y="10956"/>
                      <a:pt x="1" y="11606"/>
                    </a:cubicBezTo>
                    <a:cubicBezTo>
                      <a:pt x="2393" y="11302"/>
                      <a:pt x="4955" y="10776"/>
                      <a:pt x="7645" y="9949"/>
                    </a:cubicBezTo>
                    <a:cubicBezTo>
                      <a:pt x="8439" y="9704"/>
                      <a:pt x="9018" y="9011"/>
                      <a:pt x="9102" y="8184"/>
                    </a:cubicBezTo>
                    <a:cubicBezTo>
                      <a:pt x="9174" y="7511"/>
                      <a:pt x="9240" y="6635"/>
                      <a:pt x="9240" y="5678"/>
                    </a:cubicBezTo>
                    <a:cubicBezTo>
                      <a:pt x="9240" y="4099"/>
                      <a:pt x="9063" y="2302"/>
                      <a:pt x="8449" y="815"/>
                    </a:cubicBezTo>
                    <a:cubicBezTo>
                      <a:pt x="8429" y="765"/>
                      <a:pt x="8410" y="717"/>
                      <a:pt x="8387" y="667"/>
                    </a:cubicBezTo>
                    <a:cubicBezTo>
                      <a:pt x="8285" y="436"/>
                      <a:pt x="8174" y="213"/>
                      <a:pt x="804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42"/>
              <p:cNvSpPr/>
              <p:nvPr/>
            </p:nvSpPr>
            <p:spPr>
              <a:xfrm>
                <a:off x="1462855" y="2919004"/>
                <a:ext cx="1930900" cy="168301"/>
              </a:xfrm>
              <a:custGeom>
                <a:avLst/>
                <a:gdLst/>
                <a:ahLst/>
                <a:cxnLst/>
                <a:rect l="l" t="t" r="r" b="b"/>
                <a:pathLst>
                  <a:path w="26904" h="2345" extrusionOk="0">
                    <a:moveTo>
                      <a:pt x="40" y="1"/>
                    </a:moveTo>
                    <a:cubicBezTo>
                      <a:pt x="27" y="50"/>
                      <a:pt x="13" y="102"/>
                      <a:pt x="1" y="154"/>
                    </a:cubicBezTo>
                    <a:cubicBezTo>
                      <a:pt x="1612" y="910"/>
                      <a:pt x="5707" y="2344"/>
                      <a:pt x="13504" y="2344"/>
                    </a:cubicBezTo>
                    <a:cubicBezTo>
                      <a:pt x="13985" y="2344"/>
                      <a:pt x="14478" y="2337"/>
                      <a:pt x="14985" y="2328"/>
                    </a:cubicBezTo>
                    <a:cubicBezTo>
                      <a:pt x="21668" y="2177"/>
                      <a:pt x="25397" y="899"/>
                      <a:pt x="26904" y="230"/>
                    </a:cubicBezTo>
                    <a:cubicBezTo>
                      <a:pt x="26884" y="180"/>
                      <a:pt x="26865" y="132"/>
                      <a:pt x="26842" y="82"/>
                    </a:cubicBezTo>
                    <a:cubicBezTo>
                      <a:pt x="25358" y="743"/>
                      <a:pt x="21652" y="2020"/>
                      <a:pt x="14982" y="2168"/>
                    </a:cubicBezTo>
                    <a:cubicBezTo>
                      <a:pt x="14468" y="2179"/>
                      <a:pt x="13968" y="2185"/>
                      <a:pt x="13483" y="2185"/>
                    </a:cubicBezTo>
                    <a:cubicBezTo>
                      <a:pt x="5664" y="2185"/>
                      <a:pt x="1603" y="739"/>
                      <a:pt x="4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42"/>
              <p:cNvSpPr/>
              <p:nvPr/>
            </p:nvSpPr>
            <p:spPr>
              <a:xfrm>
                <a:off x="1520753" y="3244605"/>
                <a:ext cx="67105" cy="163277"/>
              </a:xfrm>
              <a:custGeom>
                <a:avLst/>
                <a:gdLst/>
                <a:ahLst/>
                <a:cxnLst/>
                <a:rect l="l" t="t" r="r" b="b"/>
                <a:pathLst>
                  <a:path w="935" h="2275" extrusionOk="0">
                    <a:moveTo>
                      <a:pt x="475" y="0"/>
                    </a:moveTo>
                    <a:cubicBezTo>
                      <a:pt x="314" y="0"/>
                      <a:pt x="182" y="204"/>
                      <a:pt x="122" y="428"/>
                    </a:cubicBezTo>
                    <a:cubicBezTo>
                      <a:pt x="1" y="866"/>
                      <a:pt x="13" y="1330"/>
                      <a:pt x="105" y="1768"/>
                    </a:cubicBezTo>
                    <a:cubicBezTo>
                      <a:pt x="128" y="1898"/>
                      <a:pt x="164" y="2029"/>
                      <a:pt x="242" y="2131"/>
                    </a:cubicBezTo>
                    <a:cubicBezTo>
                      <a:pt x="309" y="2215"/>
                      <a:pt x="412" y="2275"/>
                      <a:pt x="515" y="2275"/>
                    </a:cubicBezTo>
                    <a:cubicBezTo>
                      <a:pt x="539" y="2275"/>
                      <a:pt x="562" y="2272"/>
                      <a:pt x="586" y="2265"/>
                    </a:cubicBezTo>
                    <a:cubicBezTo>
                      <a:pt x="746" y="2215"/>
                      <a:pt x="814" y="2033"/>
                      <a:pt x="847" y="1873"/>
                    </a:cubicBezTo>
                    <a:cubicBezTo>
                      <a:pt x="925" y="1500"/>
                      <a:pt x="935" y="1117"/>
                      <a:pt x="903" y="738"/>
                    </a:cubicBezTo>
                    <a:cubicBezTo>
                      <a:pt x="889" y="559"/>
                      <a:pt x="864" y="376"/>
                      <a:pt x="769" y="225"/>
                    </a:cubicBezTo>
                    <a:cubicBezTo>
                      <a:pt x="666" y="64"/>
                      <a:pt x="566" y="0"/>
                      <a:pt x="47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42"/>
              <p:cNvSpPr/>
              <p:nvPr/>
            </p:nvSpPr>
            <p:spPr>
              <a:xfrm>
                <a:off x="1538122" y="3447930"/>
                <a:ext cx="51674" cy="51674"/>
              </a:xfrm>
              <a:custGeom>
                <a:avLst/>
                <a:gdLst/>
                <a:ahLst/>
                <a:cxnLst/>
                <a:rect l="l" t="t" r="r" b="b"/>
                <a:pathLst>
                  <a:path w="720" h="720" extrusionOk="0">
                    <a:moveTo>
                      <a:pt x="360" y="0"/>
                    </a:moveTo>
                    <a:cubicBezTo>
                      <a:pt x="160" y="0"/>
                      <a:pt x="0" y="160"/>
                      <a:pt x="0" y="360"/>
                    </a:cubicBezTo>
                    <a:cubicBezTo>
                      <a:pt x="0" y="559"/>
                      <a:pt x="160" y="720"/>
                      <a:pt x="360" y="720"/>
                    </a:cubicBezTo>
                    <a:cubicBezTo>
                      <a:pt x="556" y="720"/>
                      <a:pt x="720" y="559"/>
                      <a:pt x="720" y="360"/>
                    </a:cubicBezTo>
                    <a:cubicBezTo>
                      <a:pt x="720" y="160"/>
                      <a:pt x="556" y="0"/>
                      <a:pt x="36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42"/>
              <p:cNvSpPr/>
              <p:nvPr/>
            </p:nvSpPr>
            <p:spPr>
              <a:xfrm>
                <a:off x="1658500" y="1795876"/>
                <a:ext cx="233181" cy="267128"/>
              </a:xfrm>
              <a:custGeom>
                <a:avLst/>
                <a:gdLst/>
                <a:ahLst/>
                <a:cxnLst/>
                <a:rect l="l" t="t" r="r" b="b"/>
                <a:pathLst>
                  <a:path w="3249" h="3722" extrusionOk="0">
                    <a:moveTo>
                      <a:pt x="2003" y="0"/>
                    </a:moveTo>
                    <a:cubicBezTo>
                      <a:pt x="1863" y="0"/>
                      <a:pt x="1730" y="56"/>
                      <a:pt x="1628" y="166"/>
                    </a:cubicBezTo>
                    <a:cubicBezTo>
                      <a:pt x="1337" y="486"/>
                      <a:pt x="1425" y="1087"/>
                      <a:pt x="1585" y="1440"/>
                    </a:cubicBezTo>
                    <a:cubicBezTo>
                      <a:pt x="1605" y="1483"/>
                      <a:pt x="1625" y="1522"/>
                      <a:pt x="1644" y="1564"/>
                    </a:cubicBezTo>
                    <a:cubicBezTo>
                      <a:pt x="1611" y="1531"/>
                      <a:pt x="1582" y="1499"/>
                      <a:pt x="1549" y="1469"/>
                    </a:cubicBezTo>
                    <a:cubicBezTo>
                      <a:pt x="1335" y="1265"/>
                      <a:pt x="929" y="1030"/>
                      <a:pt x="583" y="1030"/>
                    </a:cubicBezTo>
                    <a:cubicBezTo>
                      <a:pt x="380" y="1030"/>
                      <a:pt x="197" y="1111"/>
                      <a:pt x="85" y="1326"/>
                    </a:cubicBezTo>
                    <a:cubicBezTo>
                      <a:pt x="13" y="1456"/>
                      <a:pt x="0" y="1613"/>
                      <a:pt x="26" y="1760"/>
                    </a:cubicBezTo>
                    <a:cubicBezTo>
                      <a:pt x="69" y="1999"/>
                      <a:pt x="209" y="2208"/>
                      <a:pt x="373" y="2388"/>
                    </a:cubicBezTo>
                    <a:cubicBezTo>
                      <a:pt x="712" y="2757"/>
                      <a:pt x="1163" y="3005"/>
                      <a:pt x="1621" y="3205"/>
                    </a:cubicBezTo>
                    <a:cubicBezTo>
                      <a:pt x="1873" y="3312"/>
                      <a:pt x="2127" y="3411"/>
                      <a:pt x="2385" y="3492"/>
                    </a:cubicBezTo>
                    <a:cubicBezTo>
                      <a:pt x="2451" y="3515"/>
                      <a:pt x="3170" y="3718"/>
                      <a:pt x="3170" y="3721"/>
                    </a:cubicBezTo>
                    <a:cubicBezTo>
                      <a:pt x="3183" y="3646"/>
                      <a:pt x="3183" y="3554"/>
                      <a:pt x="3186" y="3519"/>
                    </a:cubicBezTo>
                    <a:cubicBezTo>
                      <a:pt x="3193" y="3443"/>
                      <a:pt x="3197" y="3365"/>
                      <a:pt x="3203" y="3287"/>
                    </a:cubicBezTo>
                    <a:cubicBezTo>
                      <a:pt x="3236" y="2669"/>
                      <a:pt x="3248" y="2018"/>
                      <a:pt x="3121" y="1407"/>
                    </a:cubicBezTo>
                    <a:cubicBezTo>
                      <a:pt x="3026" y="953"/>
                      <a:pt x="2814" y="397"/>
                      <a:pt x="2399" y="133"/>
                    </a:cubicBezTo>
                    <a:cubicBezTo>
                      <a:pt x="2327" y="90"/>
                      <a:pt x="2248" y="51"/>
                      <a:pt x="2164" y="24"/>
                    </a:cubicBezTo>
                    <a:cubicBezTo>
                      <a:pt x="2110" y="8"/>
                      <a:pt x="2056" y="0"/>
                      <a:pt x="20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42"/>
              <p:cNvSpPr/>
              <p:nvPr/>
            </p:nvSpPr>
            <p:spPr>
              <a:xfrm>
                <a:off x="2518592" y="1420088"/>
                <a:ext cx="278252" cy="346362"/>
              </a:xfrm>
              <a:custGeom>
                <a:avLst/>
                <a:gdLst/>
                <a:ahLst/>
                <a:cxnLst/>
                <a:rect l="l" t="t" r="r" b="b"/>
                <a:pathLst>
                  <a:path w="3877" h="4826" extrusionOk="0">
                    <a:moveTo>
                      <a:pt x="1117" y="0"/>
                    </a:moveTo>
                    <a:cubicBezTo>
                      <a:pt x="1088" y="0"/>
                      <a:pt x="1058" y="2"/>
                      <a:pt x="1026" y="5"/>
                    </a:cubicBezTo>
                    <a:cubicBezTo>
                      <a:pt x="844" y="25"/>
                      <a:pt x="677" y="120"/>
                      <a:pt x="543" y="248"/>
                    </a:cubicBezTo>
                    <a:cubicBezTo>
                      <a:pt x="331" y="456"/>
                      <a:pt x="210" y="747"/>
                      <a:pt x="141" y="1038"/>
                    </a:cubicBezTo>
                    <a:cubicBezTo>
                      <a:pt x="0" y="1643"/>
                      <a:pt x="62" y="2277"/>
                      <a:pt x="174" y="2885"/>
                    </a:cubicBezTo>
                    <a:cubicBezTo>
                      <a:pt x="236" y="3215"/>
                      <a:pt x="317" y="3542"/>
                      <a:pt x="412" y="3865"/>
                    </a:cubicBezTo>
                    <a:cubicBezTo>
                      <a:pt x="435" y="3947"/>
                      <a:pt x="729" y="4823"/>
                      <a:pt x="723" y="4826"/>
                    </a:cubicBezTo>
                    <a:cubicBezTo>
                      <a:pt x="811" y="4784"/>
                      <a:pt x="902" y="4725"/>
                      <a:pt x="942" y="4702"/>
                    </a:cubicBezTo>
                    <a:cubicBezTo>
                      <a:pt x="1023" y="4653"/>
                      <a:pt x="1105" y="4604"/>
                      <a:pt x="1186" y="4555"/>
                    </a:cubicBezTo>
                    <a:cubicBezTo>
                      <a:pt x="1844" y="4159"/>
                      <a:pt x="2520" y="3722"/>
                      <a:pt x="3053" y="3166"/>
                    </a:cubicBezTo>
                    <a:cubicBezTo>
                      <a:pt x="3455" y="2751"/>
                      <a:pt x="3877" y="2153"/>
                      <a:pt x="3853" y="1545"/>
                    </a:cubicBezTo>
                    <a:cubicBezTo>
                      <a:pt x="3850" y="1437"/>
                      <a:pt x="3834" y="1332"/>
                      <a:pt x="3801" y="1228"/>
                    </a:cubicBezTo>
                    <a:cubicBezTo>
                      <a:pt x="3726" y="986"/>
                      <a:pt x="3536" y="816"/>
                      <a:pt x="3284" y="780"/>
                    </a:cubicBezTo>
                    <a:cubicBezTo>
                      <a:pt x="3248" y="775"/>
                      <a:pt x="3211" y="772"/>
                      <a:pt x="3174" y="772"/>
                    </a:cubicBezTo>
                    <a:cubicBezTo>
                      <a:pt x="2683" y="772"/>
                      <a:pt x="2185" y="1237"/>
                      <a:pt x="1951" y="1620"/>
                    </a:cubicBezTo>
                    <a:cubicBezTo>
                      <a:pt x="1922" y="1669"/>
                      <a:pt x="1896" y="1715"/>
                      <a:pt x="1870" y="1764"/>
                    </a:cubicBezTo>
                    <a:cubicBezTo>
                      <a:pt x="1880" y="1711"/>
                      <a:pt x="1889" y="1659"/>
                      <a:pt x="1899" y="1604"/>
                    </a:cubicBezTo>
                    <a:cubicBezTo>
                      <a:pt x="1991" y="1054"/>
                      <a:pt x="1846" y="0"/>
                      <a:pt x="111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42"/>
              <p:cNvSpPr/>
              <p:nvPr/>
            </p:nvSpPr>
            <p:spPr>
              <a:xfrm>
                <a:off x="2103978" y="1506494"/>
                <a:ext cx="105430" cy="105430"/>
              </a:xfrm>
              <a:custGeom>
                <a:avLst/>
                <a:gdLst/>
                <a:ahLst/>
                <a:cxnLst/>
                <a:rect l="l" t="t" r="r" b="b"/>
                <a:pathLst>
                  <a:path w="1469" h="1469" extrusionOk="0">
                    <a:moveTo>
                      <a:pt x="737" y="1"/>
                    </a:moveTo>
                    <a:cubicBezTo>
                      <a:pt x="331" y="1"/>
                      <a:pt x="1" y="327"/>
                      <a:pt x="1" y="733"/>
                    </a:cubicBezTo>
                    <a:cubicBezTo>
                      <a:pt x="1" y="1138"/>
                      <a:pt x="331" y="1468"/>
                      <a:pt x="737" y="1468"/>
                    </a:cubicBezTo>
                    <a:cubicBezTo>
                      <a:pt x="1142" y="1468"/>
                      <a:pt x="1468" y="1138"/>
                      <a:pt x="1468" y="733"/>
                    </a:cubicBezTo>
                    <a:cubicBezTo>
                      <a:pt x="1468" y="327"/>
                      <a:pt x="1142" y="1"/>
                      <a:pt x="73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42"/>
              <p:cNvSpPr/>
              <p:nvPr/>
            </p:nvSpPr>
            <p:spPr>
              <a:xfrm>
                <a:off x="2386784" y="1676568"/>
                <a:ext cx="66244" cy="65957"/>
              </a:xfrm>
              <a:custGeom>
                <a:avLst/>
                <a:gdLst/>
                <a:ahLst/>
                <a:cxnLst/>
                <a:rect l="l" t="t" r="r" b="b"/>
                <a:pathLst>
                  <a:path w="923" h="919" extrusionOk="0">
                    <a:moveTo>
                      <a:pt x="462" y="0"/>
                    </a:moveTo>
                    <a:cubicBezTo>
                      <a:pt x="207" y="0"/>
                      <a:pt x="1" y="207"/>
                      <a:pt x="1" y="462"/>
                    </a:cubicBezTo>
                    <a:cubicBezTo>
                      <a:pt x="1" y="713"/>
                      <a:pt x="207" y="919"/>
                      <a:pt x="462" y="919"/>
                    </a:cubicBezTo>
                    <a:cubicBezTo>
                      <a:pt x="717" y="919"/>
                      <a:pt x="922" y="713"/>
                      <a:pt x="922" y="462"/>
                    </a:cubicBezTo>
                    <a:cubicBezTo>
                      <a:pt x="922" y="207"/>
                      <a:pt x="717" y="0"/>
                      <a:pt x="46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42"/>
              <p:cNvSpPr/>
              <p:nvPr/>
            </p:nvSpPr>
            <p:spPr>
              <a:xfrm>
                <a:off x="3186032" y="1914721"/>
                <a:ext cx="55909" cy="55909"/>
              </a:xfrm>
              <a:custGeom>
                <a:avLst/>
                <a:gdLst/>
                <a:ahLst/>
                <a:cxnLst/>
                <a:rect l="l" t="t" r="r" b="b"/>
                <a:pathLst>
                  <a:path w="779" h="779" extrusionOk="0">
                    <a:moveTo>
                      <a:pt x="390" y="1"/>
                    </a:moveTo>
                    <a:cubicBezTo>
                      <a:pt x="177" y="1"/>
                      <a:pt x="1" y="174"/>
                      <a:pt x="1" y="390"/>
                    </a:cubicBezTo>
                    <a:cubicBezTo>
                      <a:pt x="1" y="606"/>
                      <a:pt x="177" y="779"/>
                      <a:pt x="390" y="779"/>
                    </a:cubicBezTo>
                    <a:cubicBezTo>
                      <a:pt x="606" y="779"/>
                      <a:pt x="779" y="606"/>
                      <a:pt x="779" y="390"/>
                    </a:cubicBezTo>
                    <a:cubicBezTo>
                      <a:pt x="779" y="174"/>
                      <a:pt x="606" y="1"/>
                      <a:pt x="3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42"/>
              <p:cNvSpPr/>
              <p:nvPr/>
            </p:nvSpPr>
            <p:spPr>
              <a:xfrm>
                <a:off x="2917919" y="1560396"/>
                <a:ext cx="105071" cy="105358"/>
              </a:xfrm>
              <a:custGeom>
                <a:avLst/>
                <a:gdLst/>
                <a:ahLst/>
                <a:cxnLst/>
                <a:rect l="l" t="t" r="r" b="b"/>
                <a:pathLst>
                  <a:path w="1464" h="1468" extrusionOk="0">
                    <a:moveTo>
                      <a:pt x="732" y="0"/>
                    </a:moveTo>
                    <a:cubicBezTo>
                      <a:pt x="326" y="0"/>
                      <a:pt x="0" y="330"/>
                      <a:pt x="0" y="733"/>
                    </a:cubicBezTo>
                    <a:cubicBezTo>
                      <a:pt x="0" y="1138"/>
                      <a:pt x="326" y="1468"/>
                      <a:pt x="732" y="1468"/>
                    </a:cubicBezTo>
                    <a:cubicBezTo>
                      <a:pt x="1137" y="1468"/>
                      <a:pt x="1464" y="1138"/>
                      <a:pt x="1464" y="733"/>
                    </a:cubicBezTo>
                    <a:cubicBezTo>
                      <a:pt x="1464" y="330"/>
                      <a:pt x="1137" y="0"/>
                      <a:pt x="73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2" name="Google Shape;1882;p42"/>
            <p:cNvGrpSpPr/>
            <p:nvPr/>
          </p:nvGrpSpPr>
          <p:grpSpPr>
            <a:xfrm>
              <a:off x="1068282" y="1420088"/>
              <a:ext cx="2542649" cy="2314654"/>
              <a:chOff x="1068282" y="1420088"/>
              <a:chExt cx="2542649" cy="2314654"/>
            </a:xfrm>
          </p:grpSpPr>
          <p:sp>
            <p:nvSpPr>
              <p:cNvPr id="1883" name="Google Shape;1883;p42"/>
              <p:cNvSpPr/>
              <p:nvPr/>
            </p:nvSpPr>
            <p:spPr>
              <a:xfrm>
                <a:off x="1475558" y="2749914"/>
                <a:ext cx="1889345" cy="263252"/>
              </a:xfrm>
              <a:custGeom>
                <a:avLst/>
                <a:gdLst/>
                <a:ahLst/>
                <a:cxnLst/>
                <a:rect l="l" t="t" r="r" b="b"/>
                <a:pathLst>
                  <a:path w="26325" h="3668" extrusionOk="0">
                    <a:moveTo>
                      <a:pt x="13164" y="0"/>
                    </a:moveTo>
                    <a:cubicBezTo>
                      <a:pt x="5895" y="0"/>
                      <a:pt x="0" y="821"/>
                      <a:pt x="0" y="1834"/>
                    </a:cubicBezTo>
                    <a:cubicBezTo>
                      <a:pt x="0" y="2847"/>
                      <a:pt x="5895" y="3667"/>
                      <a:pt x="13164" y="3667"/>
                    </a:cubicBezTo>
                    <a:cubicBezTo>
                      <a:pt x="20433" y="3667"/>
                      <a:pt x="26325" y="2847"/>
                      <a:pt x="26325" y="1834"/>
                    </a:cubicBezTo>
                    <a:cubicBezTo>
                      <a:pt x="26325" y="821"/>
                      <a:pt x="20433" y="0"/>
                      <a:pt x="13164" y="0"/>
                    </a:cubicBezTo>
                    <a:close/>
                  </a:path>
                </a:pathLst>
              </a:custGeom>
              <a:solidFill>
                <a:srgbClr val="817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42"/>
              <p:cNvSpPr/>
              <p:nvPr/>
            </p:nvSpPr>
            <p:spPr>
              <a:xfrm>
                <a:off x="1475558" y="2749914"/>
                <a:ext cx="1888699" cy="249616"/>
              </a:xfrm>
              <a:custGeom>
                <a:avLst/>
                <a:gdLst/>
                <a:ahLst/>
                <a:cxnLst/>
                <a:rect l="l" t="t" r="r" b="b"/>
                <a:pathLst>
                  <a:path w="26316" h="3478" extrusionOk="0">
                    <a:moveTo>
                      <a:pt x="26227" y="1605"/>
                    </a:moveTo>
                    <a:lnTo>
                      <a:pt x="26315" y="1752"/>
                    </a:lnTo>
                    <a:cubicBezTo>
                      <a:pt x="26299" y="1703"/>
                      <a:pt x="26269" y="1654"/>
                      <a:pt x="26227" y="1605"/>
                    </a:cubicBezTo>
                    <a:close/>
                    <a:moveTo>
                      <a:pt x="46" y="1681"/>
                    </a:moveTo>
                    <a:lnTo>
                      <a:pt x="46" y="1681"/>
                    </a:lnTo>
                    <a:cubicBezTo>
                      <a:pt x="17" y="1729"/>
                      <a:pt x="0" y="1782"/>
                      <a:pt x="0" y="1834"/>
                    </a:cubicBezTo>
                    <a:cubicBezTo>
                      <a:pt x="20" y="1768"/>
                      <a:pt x="36" y="1717"/>
                      <a:pt x="46" y="1681"/>
                    </a:cubicBezTo>
                    <a:close/>
                    <a:moveTo>
                      <a:pt x="13164" y="0"/>
                    </a:moveTo>
                    <a:cubicBezTo>
                      <a:pt x="11452" y="0"/>
                      <a:pt x="9817" y="46"/>
                      <a:pt x="8314" y="128"/>
                    </a:cubicBezTo>
                    <a:cubicBezTo>
                      <a:pt x="7510" y="174"/>
                      <a:pt x="6742" y="226"/>
                      <a:pt x="6023" y="291"/>
                    </a:cubicBezTo>
                    <a:cubicBezTo>
                      <a:pt x="3902" y="484"/>
                      <a:pt x="2203" y="759"/>
                      <a:pt x="1157" y="1082"/>
                    </a:cubicBezTo>
                    <a:cubicBezTo>
                      <a:pt x="572" y="1262"/>
                      <a:pt x="193" y="1458"/>
                      <a:pt x="56" y="1664"/>
                    </a:cubicBezTo>
                    <a:cubicBezTo>
                      <a:pt x="56" y="2667"/>
                      <a:pt x="5902" y="3477"/>
                      <a:pt x="13118" y="3477"/>
                    </a:cubicBezTo>
                    <a:cubicBezTo>
                      <a:pt x="20331" y="3477"/>
                      <a:pt x="26178" y="2667"/>
                      <a:pt x="26178" y="1664"/>
                    </a:cubicBezTo>
                    <a:cubicBezTo>
                      <a:pt x="26178" y="1619"/>
                      <a:pt x="26165" y="1569"/>
                      <a:pt x="26139" y="1524"/>
                    </a:cubicBezTo>
                    <a:cubicBezTo>
                      <a:pt x="25812" y="1255"/>
                      <a:pt x="25070" y="1007"/>
                      <a:pt x="24011" y="795"/>
                    </a:cubicBezTo>
                    <a:cubicBezTo>
                      <a:pt x="21635" y="314"/>
                      <a:pt x="17665" y="0"/>
                      <a:pt x="13164" y="0"/>
                    </a:cubicBezTo>
                    <a:close/>
                  </a:path>
                </a:pathLst>
              </a:custGeom>
              <a:solidFill>
                <a:srgbClr val="6B5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42"/>
              <p:cNvSpPr/>
              <p:nvPr/>
            </p:nvSpPr>
            <p:spPr>
              <a:xfrm>
                <a:off x="2743016" y="2756158"/>
                <a:ext cx="318443" cy="355046"/>
              </a:xfrm>
              <a:custGeom>
                <a:avLst/>
                <a:gdLst/>
                <a:ahLst/>
                <a:cxnLst/>
                <a:rect l="l" t="t" r="r" b="b"/>
                <a:pathLst>
                  <a:path w="4437" h="4947" extrusionOk="0">
                    <a:moveTo>
                      <a:pt x="4424" y="0"/>
                    </a:moveTo>
                    <a:cubicBezTo>
                      <a:pt x="4421" y="0"/>
                      <a:pt x="4419" y="3"/>
                      <a:pt x="4417" y="5"/>
                    </a:cubicBezTo>
                    <a:cubicBezTo>
                      <a:pt x="3557" y="2096"/>
                      <a:pt x="1991" y="3845"/>
                      <a:pt x="8" y="4930"/>
                    </a:cubicBezTo>
                    <a:cubicBezTo>
                      <a:pt x="1" y="4930"/>
                      <a:pt x="1" y="4936"/>
                      <a:pt x="5" y="4943"/>
                    </a:cubicBezTo>
                    <a:cubicBezTo>
                      <a:pt x="5" y="4947"/>
                      <a:pt x="8" y="4947"/>
                      <a:pt x="11" y="4947"/>
                    </a:cubicBezTo>
                    <a:lnTo>
                      <a:pt x="17" y="4947"/>
                    </a:lnTo>
                    <a:cubicBezTo>
                      <a:pt x="998" y="4407"/>
                      <a:pt x="1883" y="3704"/>
                      <a:pt x="2645" y="2855"/>
                    </a:cubicBezTo>
                    <a:cubicBezTo>
                      <a:pt x="3406" y="2005"/>
                      <a:pt x="4008" y="1051"/>
                      <a:pt x="4432" y="15"/>
                    </a:cubicBezTo>
                    <a:cubicBezTo>
                      <a:pt x="4436" y="8"/>
                      <a:pt x="4432" y="5"/>
                      <a:pt x="4429" y="2"/>
                    </a:cubicBezTo>
                    <a:cubicBezTo>
                      <a:pt x="4427" y="1"/>
                      <a:pt x="4426" y="0"/>
                      <a:pt x="4424"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42"/>
              <p:cNvSpPr/>
              <p:nvPr/>
            </p:nvSpPr>
            <p:spPr>
              <a:xfrm>
                <a:off x="2814140" y="2210348"/>
                <a:ext cx="785810" cy="585141"/>
              </a:xfrm>
              <a:custGeom>
                <a:avLst/>
                <a:gdLst/>
                <a:ahLst/>
                <a:cxnLst/>
                <a:rect l="l" t="t" r="r" b="b"/>
                <a:pathLst>
                  <a:path w="10949" h="8153" extrusionOk="0">
                    <a:moveTo>
                      <a:pt x="1911" y="0"/>
                    </a:moveTo>
                    <a:cubicBezTo>
                      <a:pt x="1798" y="0"/>
                      <a:pt x="1687" y="12"/>
                      <a:pt x="1582" y="38"/>
                    </a:cubicBezTo>
                    <a:cubicBezTo>
                      <a:pt x="1530" y="51"/>
                      <a:pt x="1477" y="67"/>
                      <a:pt x="1425" y="84"/>
                    </a:cubicBezTo>
                    <a:cubicBezTo>
                      <a:pt x="1392" y="97"/>
                      <a:pt x="1360" y="109"/>
                      <a:pt x="1323" y="123"/>
                    </a:cubicBezTo>
                    <a:cubicBezTo>
                      <a:pt x="1275" y="145"/>
                      <a:pt x="1229" y="168"/>
                      <a:pt x="1180" y="195"/>
                    </a:cubicBezTo>
                    <a:cubicBezTo>
                      <a:pt x="667" y="476"/>
                      <a:pt x="298" y="1022"/>
                      <a:pt x="160" y="1603"/>
                    </a:cubicBezTo>
                    <a:cubicBezTo>
                      <a:pt x="154" y="1619"/>
                      <a:pt x="151" y="1639"/>
                      <a:pt x="147" y="1655"/>
                    </a:cubicBezTo>
                    <a:cubicBezTo>
                      <a:pt x="144" y="1678"/>
                      <a:pt x="138" y="1701"/>
                      <a:pt x="134" y="1724"/>
                    </a:cubicBezTo>
                    <a:cubicBezTo>
                      <a:pt x="0" y="2446"/>
                      <a:pt x="167" y="3201"/>
                      <a:pt x="445" y="3884"/>
                    </a:cubicBezTo>
                    <a:cubicBezTo>
                      <a:pt x="833" y="4835"/>
                      <a:pt x="1435" y="5953"/>
                      <a:pt x="2196" y="6793"/>
                    </a:cubicBezTo>
                    <a:cubicBezTo>
                      <a:pt x="2527" y="7156"/>
                      <a:pt x="2889" y="7470"/>
                      <a:pt x="3275" y="7692"/>
                    </a:cubicBezTo>
                    <a:cubicBezTo>
                      <a:pt x="3559" y="7852"/>
                      <a:pt x="3873" y="7966"/>
                      <a:pt x="4210" y="8038"/>
                    </a:cubicBezTo>
                    <a:cubicBezTo>
                      <a:pt x="4577" y="8119"/>
                      <a:pt x="4969" y="8153"/>
                      <a:pt x="5368" y="8153"/>
                    </a:cubicBezTo>
                    <a:cubicBezTo>
                      <a:pt x="6232" y="8153"/>
                      <a:pt x="7128" y="7994"/>
                      <a:pt x="7877" y="7806"/>
                    </a:cubicBezTo>
                    <a:cubicBezTo>
                      <a:pt x="8527" y="7642"/>
                      <a:pt x="9180" y="7411"/>
                      <a:pt x="9720" y="7015"/>
                    </a:cubicBezTo>
                    <a:cubicBezTo>
                      <a:pt x="9755" y="6989"/>
                      <a:pt x="9791" y="6963"/>
                      <a:pt x="9824" y="6933"/>
                    </a:cubicBezTo>
                    <a:cubicBezTo>
                      <a:pt x="9893" y="6882"/>
                      <a:pt x="9958" y="6826"/>
                      <a:pt x="10020" y="6767"/>
                    </a:cubicBezTo>
                    <a:cubicBezTo>
                      <a:pt x="10602" y="6215"/>
                      <a:pt x="10948" y="5352"/>
                      <a:pt x="10707" y="4587"/>
                    </a:cubicBezTo>
                    <a:cubicBezTo>
                      <a:pt x="10690" y="4535"/>
                      <a:pt x="10671" y="4485"/>
                      <a:pt x="10648" y="4437"/>
                    </a:cubicBezTo>
                    <a:cubicBezTo>
                      <a:pt x="10638" y="4411"/>
                      <a:pt x="10625" y="4387"/>
                      <a:pt x="10612" y="4361"/>
                    </a:cubicBezTo>
                    <a:cubicBezTo>
                      <a:pt x="10559" y="4260"/>
                      <a:pt x="10494" y="4165"/>
                      <a:pt x="10416" y="4077"/>
                    </a:cubicBezTo>
                    <a:cubicBezTo>
                      <a:pt x="10129" y="3748"/>
                      <a:pt x="9708" y="3534"/>
                      <a:pt x="9292" y="3534"/>
                    </a:cubicBezTo>
                    <a:cubicBezTo>
                      <a:pt x="9129" y="3534"/>
                      <a:pt x="8967" y="3567"/>
                      <a:pt x="8814" y="3639"/>
                    </a:cubicBezTo>
                    <a:cubicBezTo>
                      <a:pt x="8811" y="3642"/>
                      <a:pt x="8808" y="3646"/>
                      <a:pt x="8801" y="3646"/>
                    </a:cubicBezTo>
                    <a:cubicBezTo>
                      <a:pt x="8805" y="3646"/>
                      <a:pt x="8805" y="3642"/>
                      <a:pt x="8805" y="3642"/>
                    </a:cubicBezTo>
                    <a:cubicBezTo>
                      <a:pt x="9040" y="3211"/>
                      <a:pt x="9053" y="2574"/>
                      <a:pt x="8788" y="2162"/>
                    </a:cubicBezTo>
                    <a:cubicBezTo>
                      <a:pt x="8598" y="1865"/>
                      <a:pt x="8295" y="1652"/>
                      <a:pt x="7955" y="1544"/>
                    </a:cubicBezTo>
                    <a:cubicBezTo>
                      <a:pt x="7912" y="1531"/>
                      <a:pt x="7870" y="1521"/>
                      <a:pt x="7824" y="1512"/>
                    </a:cubicBezTo>
                    <a:cubicBezTo>
                      <a:pt x="7716" y="1485"/>
                      <a:pt x="7602" y="1469"/>
                      <a:pt x="7491" y="1466"/>
                    </a:cubicBezTo>
                    <a:cubicBezTo>
                      <a:pt x="7464" y="1464"/>
                      <a:pt x="7438" y="1464"/>
                      <a:pt x="7411" y="1464"/>
                    </a:cubicBezTo>
                    <a:cubicBezTo>
                      <a:pt x="7222" y="1464"/>
                      <a:pt x="7034" y="1493"/>
                      <a:pt x="6850" y="1548"/>
                    </a:cubicBezTo>
                    <a:cubicBezTo>
                      <a:pt x="6706" y="1587"/>
                      <a:pt x="6569" y="1646"/>
                      <a:pt x="6435" y="1711"/>
                    </a:cubicBezTo>
                    <a:cubicBezTo>
                      <a:pt x="6304" y="1779"/>
                      <a:pt x="6180" y="1855"/>
                      <a:pt x="6063" y="1943"/>
                    </a:cubicBezTo>
                    <a:cubicBezTo>
                      <a:pt x="6066" y="1904"/>
                      <a:pt x="6069" y="1868"/>
                      <a:pt x="6069" y="1832"/>
                    </a:cubicBezTo>
                    <a:cubicBezTo>
                      <a:pt x="6073" y="1786"/>
                      <a:pt x="6073" y="1744"/>
                      <a:pt x="6066" y="1695"/>
                    </a:cubicBezTo>
                    <a:cubicBezTo>
                      <a:pt x="6023" y="1100"/>
                      <a:pt x="5572" y="417"/>
                      <a:pt x="5026" y="280"/>
                    </a:cubicBezTo>
                    <a:cubicBezTo>
                      <a:pt x="5017" y="276"/>
                      <a:pt x="5010" y="273"/>
                      <a:pt x="5001" y="273"/>
                    </a:cubicBezTo>
                    <a:cubicBezTo>
                      <a:pt x="4912" y="253"/>
                      <a:pt x="4821" y="243"/>
                      <a:pt x="4730" y="243"/>
                    </a:cubicBezTo>
                    <a:cubicBezTo>
                      <a:pt x="4661" y="243"/>
                      <a:pt x="4592" y="249"/>
                      <a:pt x="4524" y="260"/>
                    </a:cubicBezTo>
                    <a:cubicBezTo>
                      <a:pt x="4059" y="332"/>
                      <a:pt x="3634" y="649"/>
                      <a:pt x="3465" y="1090"/>
                    </a:cubicBezTo>
                    <a:cubicBezTo>
                      <a:pt x="3432" y="887"/>
                      <a:pt x="3334" y="705"/>
                      <a:pt x="3193" y="548"/>
                    </a:cubicBezTo>
                    <a:cubicBezTo>
                      <a:pt x="3164" y="515"/>
                      <a:pt x="3135" y="485"/>
                      <a:pt x="3098" y="456"/>
                    </a:cubicBezTo>
                    <a:cubicBezTo>
                      <a:pt x="2789" y="172"/>
                      <a:pt x="2334" y="0"/>
                      <a:pt x="1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42"/>
              <p:cNvSpPr/>
              <p:nvPr/>
            </p:nvSpPr>
            <p:spPr>
              <a:xfrm>
                <a:off x="2896174" y="2067597"/>
                <a:ext cx="714757" cy="585356"/>
              </a:xfrm>
              <a:custGeom>
                <a:avLst/>
                <a:gdLst/>
                <a:ahLst/>
                <a:cxnLst/>
                <a:rect l="l" t="t" r="r" b="b"/>
                <a:pathLst>
                  <a:path w="9959" h="8156" extrusionOk="0">
                    <a:moveTo>
                      <a:pt x="3058" y="1"/>
                    </a:moveTo>
                    <a:cubicBezTo>
                      <a:pt x="2939" y="1"/>
                      <a:pt x="2820" y="9"/>
                      <a:pt x="2704" y="27"/>
                    </a:cubicBezTo>
                    <a:cubicBezTo>
                      <a:pt x="1664" y="184"/>
                      <a:pt x="769" y="949"/>
                      <a:pt x="348" y="1913"/>
                    </a:cubicBezTo>
                    <a:cubicBezTo>
                      <a:pt x="325" y="1964"/>
                      <a:pt x="302" y="2020"/>
                      <a:pt x="282" y="2073"/>
                    </a:cubicBezTo>
                    <a:cubicBezTo>
                      <a:pt x="272" y="2098"/>
                      <a:pt x="263" y="2125"/>
                      <a:pt x="256" y="2154"/>
                    </a:cubicBezTo>
                    <a:cubicBezTo>
                      <a:pt x="239" y="2193"/>
                      <a:pt x="227" y="2233"/>
                      <a:pt x="217" y="2275"/>
                    </a:cubicBezTo>
                    <a:cubicBezTo>
                      <a:pt x="34" y="2857"/>
                      <a:pt x="1" y="3481"/>
                      <a:pt x="96" y="4089"/>
                    </a:cubicBezTo>
                    <a:cubicBezTo>
                      <a:pt x="102" y="4145"/>
                      <a:pt x="112" y="4200"/>
                      <a:pt x="126" y="4252"/>
                    </a:cubicBezTo>
                    <a:cubicBezTo>
                      <a:pt x="171" y="4501"/>
                      <a:pt x="239" y="4746"/>
                      <a:pt x="328" y="4981"/>
                    </a:cubicBezTo>
                    <a:cubicBezTo>
                      <a:pt x="707" y="5994"/>
                      <a:pt x="1442" y="6866"/>
                      <a:pt x="2364" y="7432"/>
                    </a:cubicBezTo>
                    <a:cubicBezTo>
                      <a:pt x="2410" y="7465"/>
                      <a:pt x="2459" y="7491"/>
                      <a:pt x="2511" y="7521"/>
                    </a:cubicBezTo>
                    <a:cubicBezTo>
                      <a:pt x="2812" y="7694"/>
                      <a:pt x="3135" y="7834"/>
                      <a:pt x="3468" y="7936"/>
                    </a:cubicBezTo>
                    <a:cubicBezTo>
                      <a:pt x="3511" y="7949"/>
                      <a:pt x="3557" y="7961"/>
                      <a:pt x="3599" y="7975"/>
                    </a:cubicBezTo>
                    <a:cubicBezTo>
                      <a:pt x="3609" y="7975"/>
                      <a:pt x="3616" y="7978"/>
                      <a:pt x="3622" y="7981"/>
                    </a:cubicBezTo>
                    <a:cubicBezTo>
                      <a:pt x="4064" y="8100"/>
                      <a:pt x="4520" y="8156"/>
                      <a:pt x="4977" y="8156"/>
                    </a:cubicBezTo>
                    <a:cubicBezTo>
                      <a:pt x="5497" y="8156"/>
                      <a:pt x="6019" y="8084"/>
                      <a:pt x="6521" y="7952"/>
                    </a:cubicBezTo>
                    <a:cubicBezTo>
                      <a:pt x="6871" y="7860"/>
                      <a:pt x="7211" y="7739"/>
                      <a:pt x="7541" y="7599"/>
                    </a:cubicBezTo>
                    <a:cubicBezTo>
                      <a:pt x="7589" y="7579"/>
                      <a:pt x="7636" y="7557"/>
                      <a:pt x="7678" y="7537"/>
                    </a:cubicBezTo>
                    <a:cubicBezTo>
                      <a:pt x="8200" y="7298"/>
                      <a:pt x="8701" y="7004"/>
                      <a:pt x="9171" y="6670"/>
                    </a:cubicBezTo>
                    <a:lnTo>
                      <a:pt x="9401" y="6439"/>
                    </a:lnTo>
                    <a:cubicBezTo>
                      <a:pt x="9416" y="6415"/>
                      <a:pt x="9433" y="6396"/>
                      <a:pt x="9452" y="6373"/>
                    </a:cubicBezTo>
                    <a:cubicBezTo>
                      <a:pt x="9455" y="6367"/>
                      <a:pt x="9462" y="6361"/>
                      <a:pt x="9469" y="6350"/>
                    </a:cubicBezTo>
                    <a:cubicBezTo>
                      <a:pt x="9488" y="6325"/>
                      <a:pt x="9508" y="6298"/>
                      <a:pt x="9524" y="6269"/>
                    </a:cubicBezTo>
                    <a:cubicBezTo>
                      <a:pt x="9855" y="5785"/>
                      <a:pt x="9959" y="5151"/>
                      <a:pt x="9793" y="4589"/>
                    </a:cubicBezTo>
                    <a:cubicBezTo>
                      <a:pt x="9606" y="3958"/>
                      <a:pt x="9090" y="3435"/>
                      <a:pt x="8459" y="3246"/>
                    </a:cubicBezTo>
                    <a:cubicBezTo>
                      <a:pt x="8567" y="2537"/>
                      <a:pt x="8090" y="1765"/>
                      <a:pt x="7459" y="1429"/>
                    </a:cubicBezTo>
                    <a:cubicBezTo>
                      <a:pt x="7129" y="1253"/>
                      <a:pt x="6759" y="1174"/>
                      <a:pt x="6386" y="1174"/>
                    </a:cubicBezTo>
                    <a:cubicBezTo>
                      <a:pt x="6042" y="1174"/>
                      <a:pt x="5696" y="1241"/>
                      <a:pt x="5377" y="1363"/>
                    </a:cubicBezTo>
                    <a:cubicBezTo>
                      <a:pt x="4956" y="534"/>
                      <a:pt x="3993" y="1"/>
                      <a:pt x="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42"/>
              <p:cNvSpPr/>
              <p:nvPr/>
            </p:nvSpPr>
            <p:spPr>
              <a:xfrm>
                <a:off x="2898757" y="2218170"/>
                <a:ext cx="681026" cy="310621"/>
              </a:xfrm>
              <a:custGeom>
                <a:avLst/>
                <a:gdLst/>
                <a:ahLst/>
                <a:cxnLst/>
                <a:rect l="l" t="t" r="r" b="b"/>
                <a:pathLst>
                  <a:path w="9489" h="4328" extrusionOk="0">
                    <a:moveTo>
                      <a:pt x="3021" y="0"/>
                    </a:moveTo>
                    <a:cubicBezTo>
                      <a:pt x="2847" y="4"/>
                      <a:pt x="2668" y="33"/>
                      <a:pt x="2491" y="86"/>
                    </a:cubicBezTo>
                    <a:cubicBezTo>
                      <a:pt x="2295" y="145"/>
                      <a:pt x="2105" y="233"/>
                      <a:pt x="1919" y="347"/>
                    </a:cubicBezTo>
                    <a:cubicBezTo>
                      <a:pt x="1671" y="501"/>
                      <a:pt x="1436" y="706"/>
                      <a:pt x="1223" y="955"/>
                    </a:cubicBezTo>
                    <a:cubicBezTo>
                      <a:pt x="952" y="576"/>
                      <a:pt x="606" y="269"/>
                      <a:pt x="220" y="56"/>
                    </a:cubicBezTo>
                    <a:cubicBezTo>
                      <a:pt x="197" y="40"/>
                      <a:pt x="171" y="27"/>
                      <a:pt x="144" y="14"/>
                    </a:cubicBezTo>
                    <a:cubicBezTo>
                      <a:pt x="96" y="36"/>
                      <a:pt x="50" y="59"/>
                      <a:pt x="1" y="86"/>
                    </a:cubicBezTo>
                    <a:cubicBezTo>
                      <a:pt x="63" y="112"/>
                      <a:pt x="122" y="141"/>
                      <a:pt x="181" y="177"/>
                    </a:cubicBezTo>
                    <a:cubicBezTo>
                      <a:pt x="563" y="389"/>
                      <a:pt x="903" y="703"/>
                      <a:pt x="1164" y="1095"/>
                    </a:cubicBezTo>
                    <a:cubicBezTo>
                      <a:pt x="1177" y="1112"/>
                      <a:pt x="1197" y="1121"/>
                      <a:pt x="1217" y="1121"/>
                    </a:cubicBezTo>
                    <a:cubicBezTo>
                      <a:pt x="1236" y="1121"/>
                      <a:pt x="1256" y="1115"/>
                      <a:pt x="1266" y="1098"/>
                    </a:cubicBezTo>
                    <a:cubicBezTo>
                      <a:pt x="1491" y="821"/>
                      <a:pt x="1743" y="599"/>
                      <a:pt x="2014" y="439"/>
                    </a:cubicBezTo>
                    <a:cubicBezTo>
                      <a:pt x="2181" y="337"/>
                      <a:pt x="2354" y="258"/>
                      <a:pt x="2527" y="207"/>
                    </a:cubicBezTo>
                    <a:cubicBezTo>
                      <a:pt x="2703" y="154"/>
                      <a:pt x="2882" y="128"/>
                      <a:pt x="3059" y="128"/>
                    </a:cubicBezTo>
                    <a:cubicBezTo>
                      <a:pt x="3155" y="128"/>
                      <a:pt x="3251" y="136"/>
                      <a:pt x="3345" y="151"/>
                    </a:cubicBezTo>
                    <a:cubicBezTo>
                      <a:pt x="3589" y="187"/>
                      <a:pt x="3818" y="278"/>
                      <a:pt x="4007" y="415"/>
                    </a:cubicBezTo>
                    <a:cubicBezTo>
                      <a:pt x="4443" y="733"/>
                      <a:pt x="4671" y="1341"/>
                      <a:pt x="4531" y="1801"/>
                    </a:cubicBezTo>
                    <a:cubicBezTo>
                      <a:pt x="4521" y="1827"/>
                      <a:pt x="4531" y="1857"/>
                      <a:pt x="4553" y="1873"/>
                    </a:cubicBezTo>
                    <a:cubicBezTo>
                      <a:pt x="4563" y="1880"/>
                      <a:pt x="4575" y="1883"/>
                      <a:pt x="4588" y="1883"/>
                    </a:cubicBezTo>
                    <a:cubicBezTo>
                      <a:pt x="4601" y="1883"/>
                      <a:pt x="4614" y="1880"/>
                      <a:pt x="4625" y="1873"/>
                    </a:cubicBezTo>
                    <a:cubicBezTo>
                      <a:pt x="4707" y="1815"/>
                      <a:pt x="4799" y="1762"/>
                      <a:pt x="4890" y="1723"/>
                    </a:cubicBezTo>
                    <a:cubicBezTo>
                      <a:pt x="5007" y="1670"/>
                      <a:pt x="5132" y="1631"/>
                      <a:pt x="5256" y="1602"/>
                    </a:cubicBezTo>
                    <a:cubicBezTo>
                      <a:pt x="5384" y="1575"/>
                      <a:pt x="5515" y="1562"/>
                      <a:pt x="5646" y="1562"/>
                    </a:cubicBezTo>
                    <a:cubicBezTo>
                      <a:pt x="5975" y="1562"/>
                      <a:pt x="6302" y="1647"/>
                      <a:pt x="6580" y="1818"/>
                    </a:cubicBezTo>
                    <a:cubicBezTo>
                      <a:pt x="7175" y="2187"/>
                      <a:pt x="7537" y="2935"/>
                      <a:pt x="7439" y="3599"/>
                    </a:cubicBezTo>
                    <a:cubicBezTo>
                      <a:pt x="7436" y="3619"/>
                      <a:pt x="7443" y="3641"/>
                      <a:pt x="7455" y="3655"/>
                    </a:cubicBezTo>
                    <a:cubicBezTo>
                      <a:pt x="7466" y="3665"/>
                      <a:pt x="7481" y="3671"/>
                      <a:pt x="7497" y="3671"/>
                    </a:cubicBezTo>
                    <a:cubicBezTo>
                      <a:pt x="7501" y="3671"/>
                      <a:pt x="7504" y="3671"/>
                      <a:pt x="7508" y="3670"/>
                    </a:cubicBezTo>
                    <a:cubicBezTo>
                      <a:pt x="7615" y="3656"/>
                      <a:pt x="7722" y="3648"/>
                      <a:pt x="7830" y="3648"/>
                    </a:cubicBezTo>
                    <a:cubicBezTo>
                      <a:pt x="8237" y="3648"/>
                      <a:pt x="8641" y="3755"/>
                      <a:pt x="8995" y="3961"/>
                    </a:cubicBezTo>
                    <a:cubicBezTo>
                      <a:pt x="9149" y="4050"/>
                      <a:pt x="9289" y="4154"/>
                      <a:pt x="9416" y="4275"/>
                    </a:cubicBezTo>
                    <a:cubicBezTo>
                      <a:pt x="9433" y="4292"/>
                      <a:pt x="9452" y="4308"/>
                      <a:pt x="9469" y="4328"/>
                    </a:cubicBezTo>
                    <a:cubicBezTo>
                      <a:pt x="9459" y="4302"/>
                      <a:pt x="9446" y="4278"/>
                      <a:pt x="9433" y="4252"/>
                    </a:cubicBezTo>
                    <a:cubicBezTo>
                      <a:pt x="9452" y="4227"/>
                      <a:pt x="9472" y="4200"/>
                      <a:pt x="9488" y="4171"/>
                    </a:cubicBezTo>
                    <a:cubicBezTo>
                      <a:pt x="9410" y="4099"/>
                      <a:pt x="9325" y="4030"/>
                      <a:pt x="9237" y="3968"/>
                    </a:cubicBezTo>
                    <a:cubicBezTo>
                      <a:pt x="9178" y="3925"/>
                      <a:pt x="9119" y="3890"/>
                      <a:pt x="9057" y="3854"/>
                    </a:cubicBezTo>
                    <a:cubicBezTo>
                      <a:pt x="8685" y="3635"/>
                      <a:pt x="8259" y="3522"/>
                      <a:pt x="7829" y="3522"/>
                    </a:cubicBezTo>
                    <a:cubicBezTo>
                      <a:pt x="7764" y="3522"/>
                      <a:pt x="7700" y="3525"/>
                      <a:pt x="7635" y="3530"/>
                    </a:cubicBezTo>
                    <a:cubicBezTo>
                      <a:pt x="7632" y="3530"/>
                      <a:pt x="7629" y="3530"/>
                      <a:pt x="7626" y="3533"/>
                    </a:cubicBezTo>
                    <a:cubicBezTo>
                      <a:pt x="7609" y="3533"/>
                      <a:pt x="7590" y="3537"/>
                      <a:pt x="7573" y="3537"/>
                    </a:cubicBezTo>
                    <a:cubicBezTo>
                      <a:pt x="7635" y="2873"/>
                      <a:pt x="7282" y="2141"/>
                      <a:pt x="6707" y="1753"/>
                    </a:cubicBezTo>
                    <a:cubicBezTo>
                      <a:pt x="6688" y="1739"/>
                      <a:pt x="6665" y="1726"/>
                      <a:pt x="6645" y="1713"/>
                    </a:cubicBezTo>
                    <a:cubicBezTo>
                      <a:pt x="6629" y="1703"/>
                      <a:pt x="6615" y="1694"/>
                      <a:pt x="6600" y="1684"/>
                    </a:cubicBezTo>
                    <a:cubicBezTo>
                      <a:pt x="6318" y="1524"/>
                      <a:pt x="5995" y="1442"/>
                      <a:pt x="5671" y="1439"/>
                    </a:cubicBezTo>
                    <a:cubicBezTo>
                      <a:pt x="5661" y="1439"/>
                      <a:pt x="5652" y="1439"/>
                      <a:pt x="5642" y="1439"/>
                    </a:cubicBezTo>
                    <a:cubicBezTo>
                      <a:pt x="5387" y="1439"/>
                      <a:pt x="5126" y="1488"/>
                      <a:pt x="4887" y="1586"/>
                    </a:cubicBezTo>
                    <a:cubicBezTo>
                      <a:pt x="4818" y="1615"/>
                      <a:pt x="4749" y="1648"/>
                      <a:pt x="4684" y="1687"/>
                    </a:cubicBezTo>
                    <a:cubicBezTo>
                      <a:pt x="4756" y="1204"/>
                      <a:pt x="4511" y="628"/>
                      <a:pt x="4083" y="314"/>
                    </a:cubicBezTo>
                    <a:cubicBezTo>
                      <a:pt x="4001" y="255"/>
                      <a:pt x="3913" y="207"/>
                      <a:pt x="3822" y="164"/>
                    </a:cubicBezTo>
                    <a:cubicBezTo>
                      <a:pt x="3615" y="66"/>
                      <a:pt x="3387" y="14"/>
                      <a:pt x="3152" y="4"/>
                    </a:cubicBezTo>
                    <a:cubicBezTo>
                      <a:pt x="3109" y="0"/>
                      <a:pt x="3066" y="0"/>
                      <a:pt x="3021"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42"/>
              <p:cNvSpPr/>
              <p:nvPr/>
            </p:nvSpPr>
            <p:spPr>
              <a:xfrm>
                <a:off x="3114857" y="2174175"/>
                <a:ext cx="274951" cy="174473"/>
              </a:xfrm>
              <a:custGeom>
                <a:avLst/>
                <a:gdLst/>
                <a:ahLst/>
                <a:cxnLst/>
                <a:rect l="l" t="t" r="r" b="b"/>
                <a:pathLst>
                  <a:path w="3831" h="2431" extrusionOk="0">
                    <a:moveTo>
                      <a:pt x="738" y="1"/>
                    </a:moveTo>
                    <a:cubicBezTo>
                      <a:pt x="712" y="1"/>
                      <a:pt x="686" y="2"/>
                      <a:pt x="660" y="6"/>
                    </a:cubicBezTo>
                    <a:cubicBezTo>
                      <a:pt x="334" y="45"/>
                      <a:pt x="52" y="322"/>
                      <a:pt x="7" y="649"/>
                    </a:cubicBezTo>
                    <a:cubicBezTo>
                      <a:pt x="0" y="686"/>
                      <a:pt x="23" y="715"/>
                      <a:pt x="59" y="722"/>
                    </a:cubicBezTo>
                    <a:cubicBezTo>
                      <a:pt x="61" y="722"/>
                      <a:pt x="63" y="722"/>
                      <a:pt x="65" y="722"/>
                    </a:cubicBezTo>
                    <a:cubicBezTo>
                      <a:pt x="95" y="722"/>
                      <a:pt x="125" y="700"/>
                      <a:pt x="130" y="666"/>
                    </a:cubicBezTo>
                    <a:cubicBezTo>
                      <a:pt x="167" y="395"/>
                      <a:pt x="402" y="162"/>
                      <a:pt x="676" y="130"/>
                    </a:cubicBezTo>
                    <a:cubicBezTo>
                      <a:pt x="697" y="128"/>
                      <a:pt x="719" y="126"/>
                      <a:pt x="740" y="126"/>
                    </a:cubicBezTo>
                    <a:cubicBezTo>
                      <a:pt x="986" y="126"/>
                      <a:pt x="1240" y="298"/>
                      <a:pt x="1337" y="538"/>
                    </a:cubicBezTo>
                    <a:cubicBezTo>
                      <a:pt x="1343" y="562"/>
                      <a:pt x="1363" y="574"/>
                      <a:pt x="1385" y="577"/>
                    </a:cubicBezTo>
                    <a:cubicBezTo>
                      <a:pt x="1389" y="578"/>
                      <a:pt x="1392" y="578"/>
                      <a:pt x="1395" y="578"/>
                    </a:cubicBezTo>
                    <a:cubicBezTo>
                      <a:pt x="1415" y="578"/>
                      <a:pt x="1434" y="569"/>
                      <a:pt x="1444" y="555"/>
                    </a:cubicBezTo>
                    <a:cubicBezTo>
                      <a:pt x="1575" y="378"/>
                      <a:pt x="1794" y="282"/>
                      <a:pt x="2011" y="282"/>
                    </a:cubicBezTo>
                    <a:cubicBezTo>
                      <a:pt x="2133" y="282"/>
                      <a:pt x="2254" y="312"/>
                      <a:pt x="2360" y="375"/>
                    </a:cubicBezTo>
                    <a:cubicBezTo>
                      <a:pt x="2640" y="545"/>
                      <a:pt x="2749" y="957"/>
                      <a:pt x="2595" y="1277"/>
                    </a:cubicBezTo>
                    <a:cubicBezTo>
                      <a:pt x="2582" y="1300"/>
                      <a:pt x="2585" y="1326"/>
                      <a:pt x="2604" y="1346"/>
                    </a:cubicBezTo>
                    <a:cubicBezTo>
                      <a:pt x="2616" y="1359"/>
                      <a:pt x="2631" y="1367"/>
                      <a:pt x="2649" y="1367"/>
                    </a:cubicBezTo>
                    <a:cubicBezTo>
                      <a:pt x="2657" y="1367"/>
                      <a:pt x="2665" y="1365"/>
                      <a:pt x="2673" y="1362"/>
                    </a:cubicBezTo>
                    <a:cubicBezTo>
                      <a:pt x="2750" y="1332"/>
                      <a:pt x="2833" y="1318"/>
                      <a:pt x="2916" y="1318"/>
                    </a:cubicBezTo>
                    <a:cubicBezTo>
                      <a:pt x="3117" y="1318"/>
                      <a:pt x="3321" y="1400"/>
                      <a:pt x="3455" y="1545"/>
                    </a:cubicBezTo>
                    <a:cubicBezTo>
                      <a:pt x="3644" y="1754"/>
                      <a:pt x="3693" y="2087"/>
                      <a:pt x="3572" y="2339"/>
                    </a:cubicBezTo>
                    <a:cubicBezTo>
                      <a:pt x="3556" y="2372"/>
                      <a:pt x="3569" y="2408"/>
                      <a:pt x="3601" y="2424"/>
                    </a:cubicBezTo>
                    <a:cubicBezTo>
                      <a:pt x="3608" y="2428"/>
                      <a:pt x="3618" y="2431"/>
                      <a:pt x="3628" y="2431"/>
                    </a:cubicBezTo>
                    <a:cubicBezTo>
                      <a:pt x="3651" y="2431"/>
                      <a:pt x="3673" y="2417"/>
                      <a:pt x="3683" y="2395"/>
                    </a:cubicBezTo>
                    <a:cubicBezTo>
                      <a:pt x="3830" y="2091"/>
                      <a:pt x="3775" y="1708"/>
                      <a:pt x="3546" y="1460"/>
                    </a:cubicBezTo>
                    <a:cubicBezTo>
                      <a:pt x="3388" y="1286"/>
                      <a:pt x="3157" y="1192"/>
                      <a:pt x="2924" y="1192"/>
                    </a:cubicBezTo>
                    <a:cubicBezTo>
                      <a:pt x="2868" y="1192"/>
                      <a:pt x="2811" y="1197"/>
                      <a:pt x="2755" y="1209"/>
                    </a:cubicBezTo>
                    <a:cubicBezTo>
                      <a:pt x="2856" y="856"/>
                      <a:pt x="2722" y="447"/>
                      <a:pt x="2422" y="267"/>
                    </a:cubicBezTo>
                    <a:cubicBezTo>
                      <a:pt x="2298" y="192"/>
                      <a:pt x="2155" y="156"/>
                      <a:pt x="2011" y="156"/>
                    </a:cubicBezTo>
                    <a:cubicBezTo>
                      <a:pt x="1788" y="156"/>
                      <a:pt x="1563" y="242"/>
                      <a:pt x="1408" y="401"/>
                    </a:cubicBezTo>
                    <a:cubicBezTo>
                      <a:pt x="1272" y="163"/>
                      <a:pt x="1002" y="1"/>
                      <a:pt x="73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42"/>
              <p:cNvSpPr/>
              <p:nvPr/>
            </p:nvSpPr>
            <p:spPr>
              <a:xfrm>
                <a:off x="2970527" y="2658121"/>
                <a:ext cx="228803" cy="135789"/>
              </a:xfrm>
              <a:custGeom>
                <a:avLst/>
                <a:gdLst/>
                <a:ahLst/>
                <a:cxnLst/>
                <a:rect l="l" t="t" r="r" b="b"/>
                <a:pathLst>
                  <a:path w="3188" h="1892" extrusionOk="0">
                    <a:moveTo>
                      <a:pt x="401" y="1"/>
                    </a:moveTo>
                    <a:cubicBezTo>
                      <a:pt x="370" y="1"/>
                      <a:pt x="337" y="5"/>
                      <a:pt x="305" y="15"/>
                    </a:cubicBezTo>
                    <a:cubicBezTo>
                      <a:pt x="168" y="54"/>
                      <a:pt x="73" y="181"/>
                      <a:pt x="37" y="319"/>
                    </a:cubicBezTo>
                    <a:cubicBezTo>
                      <a:pt x="4" y="456"/>
                      <a:pt x="1" y="610"/>
                      <a:pt x="66" y="737"/>
                    </a:cubicBezTo>
                    <a:cubicBezTo>
                      <a:pt x="345" y="1270"/>
                      <a:pt x="838" y="1828"/>
                      <a:pt x="1060" y="1868"/>
                    </a:cubicBezTo>
                    <a:cubicBezTo>
                      <a:pt x="1155" y="1884"/>
                      <a:pt x="1257" y="1892"/>
                      <a:pt x="1364" y="1892"/>
                    </a:cubicBezTo>
                    <a:cubicBezTo>
                      <a:pt x="1990" y="1892"/>
                      <a:pt x="2767" y="1619"/>
                      <a:pt x="3099" y="1159"/>
                    </a:cubicBezTo>
                    <a:cubicBezTo>
                      <a:pt x="3145" y="1094"/>
                      <a:pt x="3188" y="1008"/>
                      <a:pt x="3145" y="943"/>
                    </a:cubicBezTo>
                    <a:cubicBezTo>
                      <a:pt x="3119" y="901"/>
                      <a:pt x="3072" y="886"/>
                      <a:pt x="3021" y="886"/>
                    </a:cubicBezTo>
                    <a:cubicBezTo>
                      <a:pt x="2980" y="886"/>
                      <a:pt x="2937" y="895"/>
                      <a:pt x="2900" y="907"/>
                    </a:cubicBezTo>
                    <a:cubicBezTo>
                      <a:pt x="2469" y="1041"/>
                      <a:pt x="2054" y="1237"/>
                      <a:pt x="1678" y="1486"/>
                    </a:cubicBezTo>
                    <a:cubicBezTo>
                      <a:pt x="1909" y="1204"/>
                      <a:pt x="2047" y="845"/>
                      <a:pt x="2083" y="482"/>
                    </a:cubicBezTo>
                    <a:cubicBezTo>
                      <a:pt x="2099" y="309"/>
                      <a:pt x="2070" y="97"/>
                      <a:pt x="1909" y="28"/>
                    </a:cubicBezTo>
                    <a:cubicBezTo>
                      <a:pt x="1880" y="16"/>
                      <a:pt x="1851" y="11"/>
                      <a:pt x="1822" y="11"/>
                    </a:cubicBezTo>
                    <a:cubicBezTo>
                      <a:pt x="1680" y="11"/>
                      <a:pt x="1542" y="134"/>
                      <a:pt x="1452" y="257"/>
                    </a:cubicBezTo>
                    <a:cubicBezTo>
                      <a:pt x="1262" y="521"/>
                      <a:pt x="1138" y="832"/>
                      <a:pt x="1093" y="1152"/>
                    </a:cubicBezTo>
                    <a:cubicBezTo>
                      <a:pt x="1125" y="835"/>
                      <a:pt x="1027" y="531"/>
                      <a:pt x="838" y="273"/>
                    </a:cubicBezTo>
                    <a:cubicBezTo>
                      <a:pt x="733" y="130"/>
                      <a:pt x="571" y="1"/>
                      <a:pt x="401"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42"/>
              <p:cNvSpPr/>
              <p:nvPr/>
            </p:nvSpPr>
            <p:spPr>
              <a:xfrm>
                <a:off x="2823758" y="2325323"/>
                <a:ext cx="695523" cy="388491"/>
              </a:xfrm>
              <a:custGeom>
                <a:avLst/>
                <a:gdLst/>
                <a:ahLst/>
                <a:cxnLst/>
                <a:rect l="l" t="t" r="r" b="b"/>
                <a:pathLst>
                  <a:path w="9691" h="5413" extrusionOk="0">
                    <a:moveTo>
                      <a:pt x="26" y="1"/>
                    </a:moveTo>
                    <a:cubicBezTo>
                      <a:pt x="20" y="17"/>
                      <a:pt x="17" y="37"/>
                      <a:pt x="13" y="53"/>
                    </a:cubicBezTo>
                    <a:cubicBezTo>
                      <a:pt x="10" y="76"/>
                      <a:pt x="4" y="99"/>
                      <a:pt x="0" y="122"/>
                    </a:cubicBezTo>
                    <a:cubicBezTo>
                      <a:pt x="399" y="253"/>
                      <a:pt x="782" y="436"/>
                      <a:pt x="1135" y="661"/>
                    </a:cubicBezTo>
                    <a:cubicBezTo>
                      <a:pt x="1572" y="942"/>
                      <a:pt x="1971" y="1295"/>
                      <a:pt x="2304" y="1704"/>
                    </a:cubicBezTo>
                    <a:cubicBezTo>
                      <a:pt x="2841" y="2361"/>
                      <a:pt x="3203" y="3093"/>
                      <a:pt x="3373" y="3841"/>
                    </a:cubicBezTo>
                    <a:cubicBezTo>
                      <a:pt x="3455" y="4194"/>
                      <a:pt x="3494" y="4554"/>
                      <a:pt x="3488" y="4910"/>
                    </a:cubicBezTo>
                    <a:cubicBezTo>
                      <a:pt x="3484" y="5044"/>
                      <a:pt x="3477" y="5181"/>
                      <a:pt x="3461" y="5312"/>
                    </a:cubicBezTo>
                    <a:cubicBezTo>
                      <a:pt x="3461" y="5341"/>
                      <a:pt x="3474" y="5367"/>
                      <a:pt x="3500" y="5378"/>
                    </a:cubicBezTo>
                    <a:cubicBezTo>
                      <a:pt x="3508" y="5382"/>
                      <a:pt x="3516" y="5384"/>
                      <a:pt x="3525" y="5384"/>
                    </a:cubicBezTo>
                    <a:cubicBezTo>
                      <a:pt x="3542" y="5384"/>
                      <a:pt x="3559" y="5376"/>
                      <a:pt x="3572" y="5361"/>
                    </a:cubicBezTo>
                    <a:cubicBezTo>
                      <a:pt x="3743" y="5168"/>
                      <a:pt x="3919" y="4989"/>
                      <a:pt x="4099" y="4825"/>
                    </a:cubicBezTo>
                    <a:cubicBezTo>
                      <a:pt x="4272" y="4665"/>
                      <a:pt x="4448" y="4518"/>
                      <a:pt x="4631" y="4390"/>
                    </a:cubicBezTo>
                    <a:cubicBezTo>
                      <a:pt x="5037" y="4093"/>
                      <a:pt x="5461" y="3877"/>
                      <a:pt x="5896" y="3740"/>
                    </a:cubicBezTo>
                    <a:cubicBezTo>
                      <a:pt x="6251" y="3627"/>
                      <a:pt x="6615" y="3572"/>
                      <a:pt x="6968" y="3572"/>
                    </a:cubicBezTo>
                    <a:cubicBezTo>
                      <a:pt x="7546" y="3572"/>
                      <a:pt x="8098" y="3720"/>
                      <a:pt x="8550" y="4008"/>
                    </a:cubicBezTo>
                    <a:cubicBezTo>
                      <a:pt x="8576" y="4021"/>
                      <a:pt x="8602" y="4037"/>
                      <a:pt x="8625" y="4054"/>
                    </a:cubicBezTo>
                    <a:cubicBezTo>
                      <a:pt x="9108" y="4387"/>
                      <a:pt x="9445" y="4883"/>
                      <a:pt x="9586" y="5413"/>
                    </a:cubicBezTo>
                    <a:cubicBezTo>
                      <a:pt x="9621" y="5387"/>
                      <a:pt x="9657" y="5361"/>
                      <a:pt x="9690" y="5331"/>
                    </a:cubicBezTo>
                    <a:cubicBezTo>
                      <a:pt x="9537" y="4789"/>
                      <a:pt x="9190" y="4289"/>
                      <a:pt x="8696" y="3952"/>
                    </a:cubicBezTo>
                    <a:cubicBezTo>
                      <a:pt x="8693" y="3949"/>
                      <a:pt x="8690" y="3946"/>
                      <a:pt x="8687" y="3946"/>
                    </a:cubicBezTo>
                    <a:cubicBezTo>
                      <a:pt x="8202" y="3616"/>
                      <a:pt x="7602" y="3446"/>
                      <a:pt x="6973" y="3446"/>
                    </a:cubicBezTo>
                    <a:cubicBezTo>
                      <a:pt x="6605" y="3446"/>
                      <a:pt x="6227" y="3504"/>
                      <a:pt x="5856" y="3622"/>
                    </a:cubicBezTo>
                    <a:cubicBezTo>
                      <a:pt x="5383" y="3773"/>
                      <a:pt x="4922" y="4014"/>
                      <a:pt x="4477" y="4345"/>
                    </a:cubicBezTo>
                    <a:cubicBezTo>
                      <a:pt x="4327" y="4456"/>
                      <a:pt x="4177" y="4583"/>
                      <a:pt x="4030" y="4717"/>
                    </a:cubicBezTo>
                    <a:cubicBezTo>
                      <a:pt x="3886" y="4848"/>
                      <a:pt x="3743" y="4989"/>
                      <a:pt x="3605" y="5138"/>
                    </a:cubicBezTo>
                    <a:cubicBezTo>
                      <a:pt x="3612" y="5014"/>
                      <a:pt x="3615" y="4890"/>
                      <a:pt x="3612" y="4766"/>
                    </a:cubicBezTo>
                    <a:cubicBezTo>
                      <a:pt x="3608" y="4485"/>
                      <a:pt x="3579" y="4207"/>
                      <a:pt x="3520" y="3933"/>
                    </a:cubicBezTo>
                    <a:lnTo>
                      <a:pt x="3520" y="3930"/>
                    </a:lnTo>
                    <a:cubicBezTo>
                      <a:pt x="3357" y="3119"/>
                      <a:pt x="2978" y="2331"/>
                      <a:pt x="2402" y="1622"/>
                    </a:cubicBezTo>
                    <a:cubicBezTo>
                      <a:pt x="2037" y="1174"/>
                      <a:pt x="1595" y="795"/>
                      <a:pt x="1105" y="498"/>
                    </a:cubicBezTo>
                    <a:cubicBezTo>
                      <a:pt x="768" y="289"/>
                      <a:pt x="405" y="122"/>
                      <a:pt x="2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42"/>
              <p:cNvSpPr/>
              <p:nvPr/>
            </p:nvSpPr>
            <p:spPr>
              <a:xfrm>
                <a:off x="1068282" y="2455823"/>
                <a:ext cx="1485479" cy="557355"/>
              </a:xfrm>
              <a:custGeom>
                <a:avLst/>
                <a:gdLst/>
                <a:ahLst/>
                <a:cxnLst/>
                <a:rect l="l" t="t" r="r" b="b"/>
                <a:pathLst>
                  <a:path w="16695" h="6264" extrusionOk="0">
                    <a:moveTo>
                      <a:pt x="4363" y="0"/>
                    </a:moveTo>
                    <a:cubicBezTo>
                      <a:pt x="3475" y="0"/>
                      <a:pt x="2602" y="289"/>
                      <a:pt x="1886" y="798"/>
                    </a:cubicBezTo>
                    <a:cubicBezTo>
                      <a:pt x="1079" y="1360"/>
                      <a:pt x="491" y="2230"/>
                      <a:pt x="253" y="3174"/>
                    </a:cubicBezTo>
                    <a:cubicBezTo>
                      <a:pt x="1" y="4115"/>
                      <a:pt x="73" y="5135"/>
                      <a:pt x="452" y="6027"/>
                    </a:cubicBezTo>
                    <a:cubicBezTo>
                      <a:pt x="479" y="6092"/>
                      <a:pt x="541" y="6130"/>
                      <a:pt x="606" y="6130"/>
                    </a:cubicBezTo>
                    <a:cubicBezTo>
                      <a:pt x="627" y="6130"/>
                      <a:pt x="647" y="6126"/>
                      <a:pt x="668" y="6118"/>
                    </a:cubicBezTo>
                    <a:cubicBezTo>
                      <a:pt x="756" y="6085"/>
                      <a:pt x="799" y="5987"/>
                      <a:pt x="766" y="5900"/>
                    </a:cubicBezTo>
                    <a:lnTo>
                      <a:pt x="763" y="5900"/>
                    </a:lnTo>
                    <a:cubicBezTo>
                      <a:pt x="439" y="5070"/>
                      <a:pt x="396" y="4132"/>
                      <a:pt x="648" y="3281"/>
                    </a:cubicBezTo>
                    <a:cubicBezTo>
                      <a:pt x="890" y="2432"/>
                      <a:pt x="1432" y="1677"/>
                      <a:pt x="2164" y="1197"/>
                    </a:cubicBezTo>
                    <a:cubicBezTo>
                      <a:pt x="2784" y="777"/>
                      <a:pt x="3529" y="549"/>
                      <a:pt x="4266" y="549"/>
                    </a:cubicBezTo>
                    <a:cubicBezTo>
                      <a:pt x="4390" y="549"/>
                      <a:pt x="4515" y="556"/>
                      <a:pt x="4639" y="569"/>
                    </a:cubicBezTo>
                    <a:cubicBezTo>
                      <a:pt x="5488" y="664"/>
                      <a:pt x="6298" y="1115"/>
                      <a:pt x="6841" y="1759"/>
                    </a:cubicBezTo>
                    <a:cubicBezTo>
                      <a:pt x="7106" y="2079"/>
                      <a:pt x="7295" y="2474"/>
                      <a:pt x="7502" y="2899"/>
                    </a:cubicBezTo>
                    <a:cubicBezTo>
                      <a:pt x="7701" y="3325"/>
                      <a:pt x="7962" y="3765"/>
                      <a:pt x="8266" y="4148"/>
                    </a:cubicBezTo>
                    <a:cubicBezTo>
                      <a:pt x="8573" y="4533"/>
                      <a:pt x="8926" y="4886"/>
                      <a:pt x="9325" y="5190"/>
                    </a:cubicBezTo>
                    <a:cubicBezTo>
                      <a:pt x="9721" y="5488"/>
                      <a:pt x="10184" y="5740"/>
                      <a:pt x="10662" y="5893"/>
                    </a:cubicBezTo>
                    <a:cubicBezTo>
                      <a:pt x="11620" y="6210"/>
                      <a:pt x="12603" y="6253"/>
                      <a:pt x="13541" y="6262"/>
                    </a:cubicBezTo>
                    <a:cubicBezTo>
                      <a:pt x="13692" y="6262"/>
                      <a:pt x="13845" y="6264"/>
                      <a:pt x="14001" y="6264"/>
                    </a:cubicBezTo>
                    <a:cubicBezTo>
                      <a:pt x="14323" y="6264"/>
                      <a:pt x="14655" y="6256"/>
                      <a:pt x="14999" y="6210"/>
                    </a:cubicBezTo>
                    <a:cubicBezTo>
                      <a:pt x="15253" y="6174"/>
                      <a:pt x="15518" y="6118"/>
                      <a:pt x="15783" y="6007"/>
                    </a:cubicBezTo>
                    <a:cubicBezTo>
                      <a:pt x="16047" y="5900"/>
                      <a:pt x="16326" y="5723"/>
                      <a:pt x="16531" y="5452"/>
                    </a:cubicBezTo>
                    <a:lnTo>
                      <a:pt x="16537" y="5438"/>
                    </a:lnTo>
                    <a:cubicBezTo>
                      <a:pt x="16544" y="5432"/>
                      <a:pt x="16548" y="5426"/>
                      <a:pt x="16554" y="5419"/>
                    </a:cubicBezTo>
                    <a:cubicBezTo>
                      <a:pt x="16694" y="5207"/>
                      <a:pt x="16639" y="4919"/>
                      <a:pt x="16424" y="4776"/>
                    </a:cubicBezTo>
                    <a:cubicBezTo>
                      <a:pt x="16344" y="4723"/>
                      <a:pt x="16255" y="4698"/>
                      <a:pt x="16166" y="4698"/>
                    </a:cubicBezTo>
                    <a:cubicBezTo>
                      <a:pt x="16017" y="4698"/>
                      <a:pt x="15871" y="4769"/>
                      <a:pt x="15783" y="4903"/>
                    </a:cubicBezTo>
                    <a:cubicBezTo>
                      <a:pt x="15639" y="5115"/>
                      <a:pt x="15276" y="5269"/>
                      <a:pt x="14868" y="5331"/>
                    </a:cubicBezTo>
                    <a:cubicBezTo>
                      <a:pt x="14456" y="5399"/>
                      <a:pt x="14005" y="5399"/>
                      <a:pt x="13537" y="5409"/>
                    </a:cubicBezTo>
                    <a:cubicBezTo>
                      <a:pt x="13398" y="5412"/>
                      <a:pt x="13258" y="5413"/>
                      <a:pt x="13119" y="5413"/>
                    </a:cubicBezTo>
                    <a:cubicBezTo>
                      <a:pt x="12350" y="5413"/>
                      <a:pt x="11595" y="5364"/>
                      <a:pt x="10900" y="5151"/>
                    </a:cubicBezTo>
                    <a:cubicBezTo>
                      <a:pt x="10086" y="4913"/>
                      <a:pt x="9377" y="4373"/>
                      <a:pt x="8815" y="3703"/>
                    </a:cubicBezTo>
                    <a:cubicBezTo>
                      <a:pt x="8534" y="3364"/>
                      <a:pt x="8306" y="3004"/>
                      <a:pt x="8096" y="2595"/>
                    </a:cubicBezTo>
                    <a:cubicBezTo>
                      <a:pt x="7887" y="2190"/>
                      <a:pt x="7665" y="1739"/>
                      <a:pt x="7321" y="1350"/>
                    </a:cubicBezTo>
                    <a:cubicBezTo>
                      <a:pt x="6645" y="592"/>
                      <a:pt x="5701" y="102"/>
                      <a:pt x="4694" y="14"/>
                    </a:cubicBezTo>
                    <a:cubicBezTo>
                      <a:pt x="4584" y="5"/>
                      <a:pt x="4473" y="0"/>
                      <a:pt x="436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42"/>
              <p:cNvSpPr/>
              <p:nvPr/>
            </p:nvSpPr>
            <p:spPr>
              <a:xfrm>
                <a:off x="1988714" y="1710972"/>
                <a:ext cx="387343" cy="428610"/>
              </a:xfrm>
              <a:custGeom>
                <a:avLst/>
                <a:gdLst/>
                <a:ahLst/>
                <a:cxnLst/>
                <a:rect l="l" t="t" r="r" b="b"/>
                <a:pathLst>
                  <a:path w="5397" h="5972" extrusionOk="0">
                    <a:moveTo>
                      <a:pt x="2637" y="0"/>
                    </a:moveTo>
                    <a:cubicBezTo>
                      <a:pt x="2586" y="0"/>
                      <a:pt x="2535" y="2"/>
                      <a:pt x="2484" y="5"/>
                    </a:cubicBezTo>
                    <a:cubicBezTo>
                      <a:pt x="1978" y="38"/>
                      <a:pt x="1478" y="231"/>
                      <a:pt x="1079" y="548"/>
                    </a:cubicBezTo>
                    <a:cubicBezTo>
                      <a:pt x="439" y="1061"/>
                      <a:pt x="66" y="1874"/>
                      <a:pt x="33" y="2691"/>
                    </a:cubicBezTo>
                    <a:cubicBezTo>
                      <a:pt x="0" y="3512"/>
                      <a:pt x="294" y="4332"/>
                      <a:pt x="795" y="4983"/>
                    </a:cubicBezTo>
                    <a:cubicBezTo>
                      <a:pt x="1089" y="5368"/>
                      <a:pt x="1465" y="5705"/>
                      <a:pt x="1919" y="5868"/>
                    </a:cubicBezTo>
                    <a:cubicBezTo>
                      <a:pt x="2102" y="5936"/>
                      <a:pt x="2301" y="5972"/>
                      <a:pt x="2497" y="5972"/>
                    </a:cubicBezTo>
                    <a:cubicBezTo>
                      <a:pt x="2787" y="5972"/>
                      <a:pt x="3074" y="5894"/>
                      <a:pt x="3308" y="5725"/>
                    </a:cubicBezTo>
                    <a:cubicBezTo>
                      <a:pt x="3824" y="5349"/>
                      <a:pt x="4282" y="4924"/>
                      <a:pt x="4694" y="4456"/>
                    </a:cubicBezTo>
                    <a:cubicBezTo>
                      <a:pt x="4942" y="4179"/>
                      <a:pt x="5174" y="3884"/>
                      <a:pt x="5397" y="3577"/>
                    </a:cubicBezTo>
                    <a:cubicBezTo>
                      <a:pt x="5347" y="2874"/>
                      <a:pt x="5216" y="2165"/>
                      <a:pt x="4899" y="1538"/>
                    </a:cubicBezTo>
                    <a:cubicBezTo>
                      <a:pt x="4582" y="910"/>
                      <a:pt x="4059" y="364"/>
                      <a:pt x="3397" y="129"/>
                    </a:cubicBezTo>
                    <a:cubicBezTo>
                      <a:pt x="3154" y="42"/>
                      <a:pt x="2895" y="0"/>
                      <a:pt x="2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42"/>
              <p:cNvSpPr/>
              <p:nvPr/>
            </p:nvSpPr>
            <p:spPr>
              <a:xfrm>
                <a:off x="2166990" y="1710972"/>
                <a:ext cx="209066" cy="319879"/>
              </a:xfrm>
              <a:custGeom>
                <a:avLst/>
                <a:gdLst/>
                <a:ahLst/>
                <a:cxnLst/>
                <a:rect l="l" t="t" r="r" b="b"/>
                <a:pathLst>
                  <a:path w="2913" h="4457" extrusionOk="0">
                    <a:moveTo>
                      <a:pt x="153" y="0"/>
                    </a:moveTo>
                    <a:cubicBezTo>
                      <a:pt x="102" y="0"/>
                      <a:pt x="51" y="2"/>
                      <a:pt x="0" y="5"/>
                    </a:cubicBezTo>
                    <a:cubicBezTo>
                      <a:pt x="141" y="64"/>
                      <a:pt x="278" y="133"/>
                      <a:pt x="409" y="211"/>
                    </a:cubicBezTo>
                    <a:cubicBezTo>
                      <a:pt x="1118" y="658"/>
                      <a:pt x="1599" y="1407"/>
                      <a:pt x="1863" y="2204"/>
                    </a:cubicBezTo>
                    <a:cubicBezTo>
                      <a:pt x="2102" y="2927"/>
                      <a:pt x="2180" y="3692"/>
                      <a:pt x="2210" y="4456"/>
                    </a:cubicBezTo>
                    <a:cubicBezTo>
                      <a:pt x="2458" y="4179"/>
                      <a:pt x="2690" y="3884"/>
                      <a:pt x="2913" y="3577"/>
                    </a:cubicBezTo>
                    <a:cubicBezTo>
                      <a:pt x="2863" y="2874"/>
                      <a:pt x="2732" y="2165"/>
                      <a:pt x="2415" y="1538"/>
                    </a:cubicBezTo>
                    <a:cubicBezTo>
                      <a:pt x="2098" y="910"/>
                      <a:pt x="1575" y="364"/>
                      <a:pt x="913" y="129"/>
                    </a:cubicBezTo>
                    <a:cubicBezTo>
                      <a:pt x="670" y="42"/>
                      <a:pt x="411" y="0"/>
                      <a:pt x="153"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42"/>
              <p:cNvSpPr/>
              <p:nvPr/>
            </p:nvSpPr>
            <p:spPr>
              <a:xfrm>
                <a:off x="2726653" y="1715278"/>
                <a:ext cx="380525" cy="412606"/>
              </a:xfrm>
              <a:custGeom>
                <a:avLst/>
                <a:gdLst/>
                <a:ahLst/>
                <a:cxnLst/>
                <a:rect l="l" t="t" r="r" b="b"/>
                <a:pathLst>
                  <a:path w="5302" h="5749" extrusionOk="0">
                    <a:moveTo>
                      <a:pt x="2783" y="1"/>
                    </a:moveTo>
                    <a:cubicBezTo>
                      <a:pt x="2636" y="1"/>
                      <a:pt x="2490" y="16"/>
                      <a:pt x="2346" y="46"/>
                    </a:cubicBezTo>
                    <a:cubicBezTo>
                      <a:pt x="1684" y="191"/>
                      <a:pt x="1118" y="642"/>
                      <a:pt x="732" y="1200"/>
                    </a:cubicBezTo>
                    <a:cubicBezTo>
                      <a:pt x="350" y="1759"/>
                      <a:pt x="138" y="2419"/>
                      <a:pt x="0" y="3082"/>
                    </a:cubicBezTo>
                    <a:cubicBezTo>
                      <a:pt x="177" y="3406"/>
                      <a:pt x="360" y="3713"/>
                      <a:pt x="559" y="4010"/>
                    </a:cubicBezTo>
                    <a:cubicBezTo>
                      <a:pt x="892" y="4511"/>
                      <a:pt x="1275" y="4971"/>
                      <a:pt x="1723" y="5396"/>
                    </a:cubicBezTo>
                    <a:cubicBezTo>
                      <a:pt x="1974" y="5635"/>
                      <a:pt x="2324" y="5749"/>
                      <a:pt x="2674" y="5749"/>
                    </a:cubicBezTo>
                    <a:cubicBezTo>
                      <a:pt x="2793" y="5749"/>
                      <a:pt x="2911" y="5736"/>
                      <a:pt x="3026" y="5710"/>
                    </a:cubicBezTo>
                    <a:cubicBezTo>
                      <a:pt x="3481" y="5612"/>
                      <a:pt x="3883" y="5338"/>
                      <a:pt x="4213" y="5007"/>
                    </a:cubicBezTo>
                    <a:cubicBezTo>
                      <a:pt x="4772" y="4452"/>
                      <a:pt x="5157" y="3707"/>
                      <a:pt x="5229" y="2922"/>
                    </a:cubicBezTo>
                    <a:cubicBezTo>
                      <a:pt x="5301" y="2135"/>
                      <a:pt x="5049" y="1315"/>
                      <a:pt x="4503" y="743"/>
                    </a:cubicBezTo>
                    <a:cubicBezTo>
                      <a:pt x="4164" y="390"/>
                      <a:pt x="3713" y="141"/>
                      <a:pt x="3233" y="46"/>
                    </a:cubicBezTo>
                    <a:cubicBezTo>
                      <a:pt x="3084" y="16"/>
                      <a:pt x="2933" y="1"/>
                      <a:pt x="2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42"/>
              <p:cNvSpPr/>
              <p:nvPr/>
            </p:nvSpPr>
            <p:spPr>
              <a:xfrm>
                <a:off x="2726653" y="1715278"/>
                <a:ext cx="232032" cy="287869"/>
              </a:xfrm>
              <a:custGeom>
                <a:avLst/>
                <a:gdLst/>
                <a:ahLst/>
                <a:cxnLst/>
                <a:rect l="l" t="t" r="r" b="b"/>
                <a:pathLst>
                  <a:path w="3233" h="4011" extrusionOk="0">
                    <a:moveTo>
                      <a:pt x="2783" y="1"/>
                    </a:moveTo>
                    <a:cubicBezTo>
                      <a:pt x="2636" y="1"/>
                      <a:pt x="2490" y="16"/>
                      <a:pt x="2346" y="46"/>
                    </a:cubicBezTo>
                    <a:cubicBezTo>
                      <a:pt x="1684" y="191"/>
                      <a:pt x="1118" y="642"/>
                      <a:pt x="732" y="1200"/>
                    </a:cubicBezTo>
                    <a:cubicBezTo>
                      <a:pt x="350" y="1759"/>
                      <a:pt x="138" y="2419"/>
                      <a:pt x="0" y="3082"/>
                    </a:cubicBezTo>
                    <a:cubicBezTo>
                      <a:pt x="177" y="3406"/>
                      <a:pt x="360" y="3713"/>
                      <a:pt x="559" y="4010"/>
                    </a:cubicBezTo>
                    <a:cubicBezTo>
                      <a:pt x="687" y="3289"/>
                      <a:pt x="856" y="2566"/>
                      <a:pt x="1177" y="1906"/>
                    </a:cubicBezTo>
                    <a:cubicBezTo>
                      <a:pt x="1530" y="1180"/>
                      <a:pt x="2082" y="527"/>
                      <a:pt x="2817" y="191"/>
                    </a:cubicBezTo>
                    <a:cubicBezTo>
                      <a:pt x="2948" y="132"/>
                      <a:pt x="3088" y="82"/>
                      <a:pt x="3233" y="46"/>
                    </a:cubicBezTo>
                    <a:cubicBezTo>
                      <a:pt x="3084" y="16"/>
                      <a:pt x="2933" y="1"/>
                      <a:pt x="2783"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42"/>
              <p:cNvSpPr/>
              <p:nvPr/>
            </p:nvSpPr>
            <p:spPr>
              <a:xfrm>
                <a:off x="2955312" y="3151324"/>
                <a:ext cx="291171" cy="91507"/>
              </a:xfrm>
              <a:custGeom>
                <a:avLst/>
                <a:gdLst/>
                <a:ahLst/>
                <a:cxnLst/>
                <a:rect l="l" t="t" r="r" b="b"/>
                <a:pathLst>
                  <a:path w="4057" h="1275" extrusionOk="0">
                    <a:moveTo>
                      <a:pt x="1196" y="1"/>
                    </a:moveTo>
                    <a:cubicBezTo>
                      <a:pt x="1157" y="1"/>
                      <a:pt x="1118" y="2"/>
                      <a:pt x="1079" y="6"/>
                    </a:cubicBezTo>
                    <a:cubicBezTo>
                      <a:pt x="557" y="61"/>
                      <a:pt x="0" y="767"/>
                      <a:pt x="635" y="1120"/>
                    </a:cubicBezTo>
                    <a:cubicBezTo>
                      <a:pt x="804" y="1215"/>
                      <a:pt x="1008" y="1234"/>
                      <a:pt x="1204" y="1245"/>
                    </a:cubicBezTo>
                    <a:cubicBezTo>
                      <a:pt x="1535" y="1265"/>
                      <a:pt x="1867" y="1275"/>
                      <a:pt x="2200" y="1275"/>
                    </a:cubicBezTo>
                    <a:cubicBezTo>
                      <a:pt x="2674" y="1275"/>
                      <a:pt x="3149" y="1254"/>
                      <a:pt x="3622" y="1212"/>
                    </a:cubicBezTo>
                    <a:lnTo>
                      <a:pt x="3625" y="1212"/>
                    </a:lnTo>
                    <a:cubicBezTo>
                      <a:pt x="3697" y="1205"/>
                      <a:pt x="3765" y="1198"/>
                      <a:pt x="3841" y="1192"/>
                    </a:cubicBezTo>
                    <a:cubicBezTo>
                      <a:pt x="3851" y="1189"/>
                      <a:pt x="3860" y="1189"/>
                      <a:pt x="3870" y="1189"/>
                    </a:cubicBezTo>
                    <a:lnTo>
                      <a:pt x="3874" y="1189"/>
                    </a:lnTo>
                    <a:cubicBezTo>
                      <a:pt x="3945" y="1176"/>
                      <a:pt x="4020" y="1150"/>
                      <a:pt x="4043" y="1085"/>
                    </a:cubicBezTo>
                    <a:cubicBezTo>
                      <a:pt x="4047" y="1081"/>
                      <a:pt x="4047" y="1078"/>
                      <a:pt x="4047" y="1074"/>
                    </a:cubicBezTo>
                    <a:cubicBezTo>
                      <a:pt x="4056" y="1035"/>
                      <a:pt x="4043" y="999"/>
                      <a:pt x="4020" y="970"/>
                    </a:cubicBezTo>
                    <a:cubicBezTo>
                      <a:pt x="3981" y="921"/>
                      <a:pt x="3910" y="881"/>
                      <a:pt x="3847" y="859"/>
                    </a:cubicBezTo>
                    <a:cubicBezTo>
                      <a:pt x="3259" y="643"/>
                      <a:pt x="2670" y="427"/>
                      <a:pt x="2079" y="209"/>
                    </a:cubicBezTo>
                    <a:cubicBezTo>
                      <a:pt x="1795" y="107"/>
                      <a:pt x="1499" y="1"/>
                      <a:pt x="1196" y="1"/>
                    </a:cubicBezTo>
                    <a:close/>
                  </a:path>
                </a:pathLst>
              </a:custGeom>
              <a:solidFill>
                <a:srgbClr val="FAC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42"/>
              <p:cNvSpPr/>
              <p:nvPr/>
            </p:nvSpPr>
            <p:spPr>
              <a:xfrm>
                <a:off x="3158206" y="3199769"/>
                <a:ext cx="88277" cy="28708"/>
              </a:xfrm>
              <a:custGeom>
                <a:avLst/>
                <a:gdLst/>
                <a:ahLst/>
                <a:cxnLst/>
                <a:rect l="l" t="t" r="r" b="b"/>
                <a:pathLst>
                  <a:path w="1230" h="400" extrusionOk="0">
                    <a:moveTo>
                      <a:pt x="44" y="1"/>
                    </a:moveTo>
                    <a:cubicBezTo>
                      <a:pt x="24" y="1"/>
                      <a:pt x="7" y="16"/>
                      <a:pt x="4" y="37"/>
                    </a:cubicBezTo>
                    <a:cubicBezTo>
                      <a:pt x="0" y="60"/>
                      <a:pt x="17" y="83"/>
                      <a:pt x="39" y="83"/>
                    </a:cubicBezTo>
                    <a:cubicBezTo>
                      <a:pt x="448" y="135"/>
                      <a:pt x="843" y="243"/>
                      <a:pt x="1220" y="399"/>
                    </a:cubicBezTo>
                    <a:cubicBezTo>
                      <a:pt x="1229" y="360"/>
                      <a:pt x="1216" y="324"/>
                      <a:pt x="1193" y="295"/>
                    </a:cubicBezTo>
                    <a:cubicBezTo>
                      <a:pt x="828" y="151"/>
                      <a:pt x="442" y="50"/>
                      <a:pt x="50" y="1"/>
                    </a:cubicBezTo>
                    <a:cubicBezTo>
                      <a:pt x="48" y="1"/>
                      <a:pt x="46" y="1"/>
                      <a:pt x="4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42"/>
              <p:cNvSpPr/>
              <p:nvPr/>
            </p:nvSpPr>
            <p:spPr>
              <a:xfrm>
                <a:off x="3161292" y="3225319"/>
                <a:ext cx="71842" cy="12990"/>
              </a:xfrm>
              <a:custGeom>
                <a:avLst/>
                <a:gdLst/>
                <a:ahLst/>
                <a:cxnLst/>
                <a:rect l="l" t="t" r="r" b="b"/>
                <a:pathLst>
                  <a:path w="1001" h="181" extrusionOk="0">
                    <a:moveTo>
                      <a:pt x="40" y="1"/>
                    </a:moveTo>
                    <a:cubicBezTo>
                      <a:pt x="17" y="1"/>
                      <a:pt x="0" y="19"/>
                      <a:pt x="0" y="43"/>
                    </a:cubicBezTo>
                    <a:cubicBezTo>
                      <a:pt x="0" y="63"/>
                      <a:pt x="16" y="86"/>
                      <a:pt x="43" y="86"/>
                    </a:cubicBezTo>
                    <a:cubicBezTo>
                      <a:pt x="281" y="96"/>
                      <a:pt x="520" y="128"/>
                      <a:pt x="752" y="181"/>
                    </a:cubicBezTo>
                    <a:lnTo>
                      <a:pt x="755" y="181"/>
                    </a:lnTo>
                    <a:cubicBezTo>
                      <a:pt x="827" y="174"/>
                      <a:pt x="895" y="167"/>
                      <a:pt x="971" y="161"/>
                    </a:cubicBezTo>
                    <a:cubicBezTo>
                      <a:pt x="981" y="158"/>
                      <a:pt x="990" y="158"/>
                      <a:pt x="1000" y="158"/>
                    </a:cubicBezTo>
                    <a:cubicBezTo>
                      <a:pt x="690" y="66"/>
                      <a:pt x="366" y="14"/>
                      <a:pt x="46" y="1"/>
                    </a:cubicBezTo>
                    <a:cubicBezTo>
                      <a:pt x="44" y="1"/>
                      <a:pt x="42" y="1"/>
                      <a:pt x="4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42"/>
              <p:cNvSpPr/>
              <p:nvPr/>
            </p:nvSpPr>
            <p:spPr>
              <a:xfrm>
                <a:off x="2017350" y="1886234"/>
                <a:ext cx="1241765" cy="1404252"/>
              </a:xfrm>
              <a:custGeom>
                <a:avLst/>
                <a:gdLst/>
                <a:ahLst/>
                <a:cxnLst/>
                <a:rect l="l" t="t" r="r" b="b"/>
                <a:pathLst>
                  <a:path w="17302" h="19566" extrusionOk="0">
                    <a:moveTo>
                      <a:pt x="8327" y="0"/>
                    </a:moveTo>
                    <a:cubicBezTo>
                      <a:pt x="8068" y="0"/>
                      <a:pt x="7796" y="16"/>
                      <a:pt x="7511" y="50"/>
                    </a:cubicBezTo>
                    <a:cubicBezTo>
                      <a:pt x="7491" y="53"/>
                      <a:pt x="7471" y="57"/>
                      <a:pt x="7455" y="57"/>
                    </a:cubicBezTo>
                    <a:cubicBezTo>
                      <a:pt x="3821" y="511"/>
                      <a:pt x="2059" y="3417"/>
                      <a:pt x="1209" y="5916"/>
                    </a:cubicBezTo>
                    <a:cubicBezTo>
                      <a:pt x="811" y="7084"/>
                      <a:pt x="615" y="8158"/>
                      <a:pt x="520" y="8858"/>
                    </a:cubicBezTo>
                    <a:cubicBezTo>
                      <a:pt x="448" y="9364"/>
                      <a:pt x="432" y="9675"/>
                      <a:pt x="432" y="9675"/>
                    </a:cubicBezTo>
                    <a:cubicBezTo>
                      <a:pt x="432" y="9675"/>
                      <a:pt x="1" y="14724"/>
                      <a:pt x="2677" y="17398"/>
                    </a:cubicBezTo>
                    <a:cubicBezTo>
                      <a:pt x="3108" y="17829"/>
                      <a:pt x="3562" y="18182"/>
                      <a:pt x="4027" y="18466"/>
                    </a:cubicBezTo>
                    <a:cubicBezTo>
                      <a:pt x="5413" y="19315"/>
                      <a:pt x="6895" y="19566"/>
                      <a:pt x="8163" y="19566"/>
                    </a:cubicBezTo>
                    <a:cubicBezTo>
                      <a:pt x="10002" y="19566"/>
                      <a:pt x="11393" y="19038"/>
                      <a:pt x="11393" y="19038"/>
                    </a:cubicBezTo>
                    <a:cubicBezTo>
                      <a:pt x="12063" y="18950"/>
                      <a:pt x="12749" y="18738"/>
                      <a:pt x="13396" y="18401"/>
                    </a:cubicBezTo>
                    <a:cubicBezTo>
                      <a:pt x="15207" y="17463"/>
                      <a:pt x="16750" y="15555"/>
                      <a:pt x="17005" y="12567"/>
                    </a:cubicBezTo>
                    <a:cubicBezTo>
                      <a:pt x="17302" y="9073"/>
                      <a:pt x="14622" y="8106"/>
                      <a:pt x="13873" y="7907"/>
                    </a:cubicBezTo>
                    <a:cubicBezTo>
                      <a:pt x="13753" y="7874"/>
                      <a:pt x="13422" y="7861"/>
                      <a:pt x="13422" y="7861"/>
                    </a:cubicBezTo>
                    <a:cubicBezTo>
                      <a:pt x="13422" y="7861"/>
                      <a:pt x="13445" y="7812"/>
                      <a:pt x="13481" y="7720"/>
                    </a:cubicBezTo>
                    <a:cubicBezTo>
                      <a:pt x="13560" y="7502"/>
                      <a:pt x="13691" y="7037"/>
                      <a:pt x="13638" y="6443"/>
                    </a:cubicBezTo>
                    <a:cubicBezTo>
                      <a:pt x="13593" y="5920"/>
                      <a:pt x="13511" y="5295"/>
                      <a:pt x="13357" y="4645"/>
                    </a:cubicBezTo>
                    <a:cubicBezTo>
                      <a:pt x="12962" y="2975"/>
                      <a:pt x="12109" y="1129"/>
                      <a:pt x="10265" y="364"/>
                    </a:cubicBezTo>
                    <a:cubicBezTo>
                      <a:pt x="9713" y="134"/>
                      <a:pt x="9072" y="0"/>
                      <a:pt x="8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42"/>
              <p:cNvSpPr/>
              <p:nvPr/>
            </p:nvSpPr>
            <p:spPr>
              <a:xfrm>
                <a:off x="2100933" y="1887067"/>
                <a:ext cx="515380" cy="500237"/>
              </a:xfrm>
              <a:custGeom>
                <a:avLst/>
                <a:gdLst/>
                <a:ahLst/>
                <a:cxnLst/>
                <a:rect l="l" t="t" r="r" b="b"/>
                <a:pathLst>
                  <a:path w="7181" h="6970" extrusionOk="0">
                    <a:moveTo>
                      <a:pt x="6246" y="1"/>
                    </a:moveTo>
                    <a:cubicBezTo>
                      <a:pt x="2615" y="455"/>
                      <a:pt x="850" y="3361"/>
                      <a:pt x="0" y="5860"/>
                    </a:cubicBezTo>
                    <a:cubicBezTo>
                      <a:pt x="879" y="6645"/>
                      <a:pt x="2392" y="6942"/>
                      <a:pt x="3425" y="6969"/>
                    </a:cubicBezTo>
                    <a:cubicBezTo>
                      <a:pt x="3464" y="6970"/>
                      <a:pt x="3503" y="6970"/>
                      <a:pt x="3542" y="6970"/>
                    </a:cubicBezTo>
                    <a:cubicBezTo>
                      <a:pt x="4425" y="6970"/>
                      <a:pt x="5346" y="6752"/>
                      <a:pt x="5971" y="6135"/>
                    </a:cubicBezTo>
                    <a:cubicBezTo>
                      <a:pt x="6534" y="5583"/>
                      <a:pt x="6782" y="4792"/>
                      <a:pt x="6926" y="4020"/>
                    </a:cubicBezTo>
                    <a:cubicBezTo>
                      <a:pt x="7181" y="2641"/>
                      <a:pt x="7122" y="1092"/>
                      <a:pt x="6246"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42"/>
              <p:cNvSpPr/>
              <p:nvPr/>
            </p:nvSpPr>
            <p:spPr>
              <a:xfrm>
                <a:off x="2739457" y="1909100"/>
                <a:ext cx="259951" cy="437079"/>
              </a:xfrm>
              <a:custGeom>
                <a:avLst/>
                <a:gdLst/>
                <a:ahLst/>
                <a:cxnLst/>
                <a:rect l="l" t="t" r="r" b="b"/>
                <a:pathLst>
                  <a:path w="3622" h="6090" extrusionOk="0">
                    <a:moveTo>
                      <a:pt x="248" y="1"/>
                    </a:moveTo>
                    <a:cubicBezTo>
                      <a:pt x="82" y="962"/>
                      <a:pt x="0" y="1942"/>
                      <a:pt x="177" y="2900"/>
                    </a:cubicBezTo>
                    <a:cubicBezTo>
                      <a:pt x="334" y="3766"/>
                      <a:pt x="732" y="4615"/>
                      <a:pt x="1357" y="5226"/>
                    </a:cubicBezTo>
                    <a:cubicBezTo>
                      <a:pt x="1579" y="5446"/>
                      <a:pt x="1830" y="5635"/>
                      <a:pt x="2111" y="5782"/>
                    </a:cubicBezTo>
                    <a:cubicBezTo>
                      <a:pt x="2501" y="5986"/>
                      <a:pt x="2948" y="6089"/>
                      <a:pt x="3391" y="6089"/>
                    </a:cubicBezTo>
                    <a:cubicBezTo>
                      <a:pt x="3468" y="6089"/>
                      <a:pt x="3545" y="6086"/>
                      <a:pt x="3621" y="6080"/>
                    </a:cubicBezTo>
                    <a:cubicBezTo>
                      <a:pt x="3576" y="5557"/>
                      <a:pt x="3494" y="4932"/>
                      <a:pt x="3340" y="4282"/>
                    </a:cubicBezTo>
                    <a:cubicBezTo>
                      <a:pt x="2945" y="2612"/>
                      <a:pt x="2092" y="766"/>
                      <a:pt x="248"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42"/>
              <p:cNvSpPr/>
              <p:nvPr/>
            </p:nvSpPr>
            <p:spPr>
              <a:xfrm>
                <a:off x="2968446" y="2453720"/>
                <a:ext cx="290669" cy="753226"/>
              </a:xfrm>
              <a:custGeom>
                <a:avLst/>
                <a:gdLst/>
                <a:ahLst/>
                <a:cxnLst/>
                <a:rect l="l" t="t" r="r" b="b"/>
                <a:pathLst>
                  <a:path w="4050" h="10495" extrusionOk="0">
                    <a:moveTo>
                      <a:pt x="621" y="0"/>
                    </a:moveTo>
                    <a:cubicBezTo>
                      <a:pt x="393" y="363"/>
                      <a:pt x="301" y="853"/>
                      <a:pt x="304" y="1281"/>
                    </a:cubicBezTo>
                    <a:cubicBezTo>
                      <a:pt x="311" y="1974"/>
                      <a:pt x="540" y="2643"/>
                      <a:pt x="762" y="3301"/>
                    </a:cubicBezTo>
                    <a:cubicBezTo>
                      <a:pt x="985" y="3957"/>
                      <a:pt x="1203" y="4631"/>
                      <a:pt x="1193" y="5324"/>
                    </a:cubicBezTo>
                    <a:cubicBezTo>
                      <a:pt x="1184" y="6118"/>
                      <a:pt x="876" y="6873"/>
                      <a:pt x="582" y="7612"/>
                    </a:cubicBezTo>
                    <a:cubicBezTo>
                      <a:pt x="288" y="8350"/>
                      <a:pt x="1" y="9121"/>
                      <a:pt x="40" y="9915"/>
                    </a:cubicBezTo>
                    <a:cubicBezTo>
                      <a:pt x="50" y="10108"/>
                      <a:pt x="86" y="10304"/>
                      <a:pt x="144" y="10494"/>
                    </a:cubicBezTo>
                    <a:cubicBezTo>
                      <a:pt x="1955" y="9559"/>
                      <a:pt x="3498" y="7648"/>
                      <a:pt x="3753" y="4660"/>
                    </a:cubicBezTo>
                    <a:cubicBezTo>
                      <a:pt x="4050" y="1166"/>
                      <a:pt x="1370" y="199"/>
                      <a:pt x="621"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42"/>
              <p:cNvSpPr/>
              <p:nvPr/>
            </p:nvSpPr>
            <p:spPr>
              <a:xfrm rot="697407">
                <a:off x="2218095" y="2570398"/>
                <a:ext cx="652813" cy="180069"/>
              </a:xfrm>
              <a:custGeom>
                <a:avLst/>
                <a:gdLst/>
                <a:ahLst/>
                <a:cxnLst/>
                <a:rect l="l" t="t" r="r" b="b"/>
                <a:pathLst>
                  <a:path w="9096" h="2509" extrusionOk="0">
                    <a:moveTo>
                      <a:pt x="9096" y="0"/>
                    </a:moveTo>
                    <a:cubicBezTo>
                      <a:pt x="7611" y="1314"/>
                      <a:pt x="6172" y="1756"/>
                      <a:pt x="4562" y="1756"/>
                    </a:cubicBezTo>
                    <a:cubicBezTo>
                      <a:pt x="4545" y="1756"/>
                      <a:pt x="4528" y="1756"/>
                      <a:pt x="4511" y="1756"/>
                    </a:cubicBezTo>
                    <a:cubicBezTo>
                      <a:pt x="2860" y="1746"/>
                      <a:pt x="1412" y="1406"/>
                      <a:pt x="1" y="566"/>
                    </a:cubicBezTo>
                    <a:lnTo>
                      <a:pt x="1" y="566"/>
                    </a:lnTo>
                    <a:cubicBezTo>
                      <a:pt x="592" y="1513"/>
                      <a:pt x="1661" y="1971"/>
                      <a:pt x="2703" y="2252"/>
                    </a:cubicBezTo>
                    <a:cubicBezTo>
                      <a:pt x="3317" y="2417"/>
                      <a:pt x="3958" y="2509"/>
                      <a:pt x="4596" y="2509"/>
                    </a:cubicBezTo>
                    <a:cubicBezTo>
                      <a:pt x="5226" y="2509"/>
                      <a:pt x="5852" y="2419"/>
                      <a:pt x="6446" y="2223"/>
                    </a:cubicBezTo>
                    <a:cubicBezTo>
                      <a:pt x="7541" y="1857"/>
                      <a:pt x="8547" y="1017"/>
                      <a:pt x="9096"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42"/>
              <p:cNvSpPr/>
              <p:nvPr/>
            </p:nvSpPr>
            <p:spPr>
              <a:xfrm rot="697407">
                <a:off x="2201426" y="2522140"/>
                <a:ext cx="713817" cy="176983"/>
              </a:xfrm>
              <a:custGeom>
                <a:avLst/>
                <a:gdLst/>
                <a:ahLst/>
                <a:cxnLst/>
                <a:rect l="l" t="t" r="r" b="b"/>
                <a:pathLst>
                  <a:path w="9946" h="2466" extrusionOk="0">
                    <a:moveTo>
                      <a:pt x="9901" y="1"/>
                    </a:moveTo>
                    <a:cubicBezTo>
                      <a:pt x="9888" y="1"/>
                      <a:pt x="9876" y="8"/>
                      <a:pt x="9867" y="18"/>
                    </a:cubicBezTo>
                    <a:lnTo>
                      <a:pt x="9867" y="21"/>
                    </a:lnTo>
                    <a:cubicBezTo>
                      <a:pt x="9740" y="210"/>
                      <a:pt x="9612" y="400"/>
                      <a:pt x="9459" y="570"/>
                    </a:cubicBezTo>
                    <a:cubicBezTo>
                      <a:pt x="9387" y="661"/>
                      <a:pt x="9305" y="740"/>
                      <a:pt x="9226" y="822"/>
                    </a:cubicBezTo>
                    <a:cubicBezTo>
                      <a:pt x="9217" y="835"/>
                      <a:pt x="9207" y="845"/>
                      <a:pt x="9197" y="854"/>
                    </a:cubicBezTo>
                    <a:lnTo>
                      <a:pt x="9168" y="884"/>
                    </a:lnTo>
                    <a:lnTo>
                      <a:pt x="9102" y="940"/>
                    </a:lnTo>
                    <a:lnTo>
                      <a:pt x="9041" y="999"/>
                    </a:lnTo>
                    <a:lnTo>
                      <a:pt x="9008" y="1028"/>
                    </a:lnTo>
                    <a:lnTo>
                      <a:pt x="8975" y="1053"/>
                    </a:lnTo>
                    <a:lnTo>
                      <a:pt x="8844" y="1165"/>
                    </a:lnTo>
                    <a:lnTo>
                      <a:pt x="8811" y="1191"/>
                    </a:lnTo>
                    <a:lnTo>
                      <a:pt x="8775" y="1217"/>
                    </a:lnTo>
                    <a:lnTo>
                      <a:pt x="8707" y="1266"/>
                    </a:lnTo>
                    <a:lnTo>
                      <a:pt x="8638" y="1319"/>
                    </a:lnTo>
                    <a:lnTo>
                      <a:pt x="8603" y="1344"/>
                    </a:lnTo>
                    <a:lnTo>
                      <a:pt x="8567" y="1367"/>
                    </a:lnTo>
                    <a:lnTo>
                      <a:pt x="8422" y="1459"/>
                    </a:lnTo>
                    <a:lnTo>
                      <a:pt x="8387" y="1485"/>
                    </a:lnTo>
                    <a:lnTo>
                      <a:pt x="8351" y="1504"/>
                    </a:lnTo>
                    <a:lnTo>
                      <a:pt x="8276" y="1548"/>
                    </a:lnTo>
                    <a:lnTo>
                      <a:pt x="8204" y="1593"/>
                    </a:lnTo>
                    <a:lnTo>
                      <a:pt x="8164" y="1613"/>
                    </a:lnTo>
                    <a:lnTo>
                      <a:pt x="8128" y="1632"/>
                    </a:lnTo>
                    <a:cubicBezTo>
                      <a:pt x="8024" y="1685"/>
                      <a:pt x="7926" y="1740"/>
                      <a:pt x="7822" y="1786"/>
                    </a:cubicBezTo>
                    <a:cubicBezTo>
                      <a:pt x="7612" y="1884"/>
                      <a:pt x="7397" y="1963"/>
                      <a:pt x="7181" y="2038"/>
                    </a:cubicBezTo>
                    <a:lnTo>
                      <a:pt x="7018" y="2090"/>
                    </a:lnTo>
                    <a:lnTo>
                      <a:pt x="6936" y="2116"/>
                    </a:lnTo>
                    <a:lnTo>
                      <a:pt x="6851" y="2136"/>
                    </a:lnTo>
                    <a:lnTo>
                      <a:pt x="6687" y="2181"/>
                    </a:lnTo>
                    <a:cubicBezTo>
                      <a:pt x="6632" y="2195"/>
                      <a:pt x="6573" y="2207"/>
                      <a:pt x="6517" y="2221"/>
                    </a:cubicBezTo>
                    <a:cubicBezTo>
                      <a:pt x="6407" y="2250"/>
                      <a:pt x="6295" y="2269"/>
                      <a:pt x="6181" y="2293"/>
                    </a:cubicBezTo>
                    <a:lnTo>
                      <a:pt x="6138" y="2299"/>
                    </a:lnTo>
                    <a:lnTo>
                      <a:pt x="6096" y="2305"/>
                    </a:lnTo>
                    <a:lnTo>
                      <a:pt x="6011" y="2319"/>
                    </a:lnTo>
                    <a:cubicBezTo>
                      <a:pt x="5956" y="2328"/>
                      <a:pt x="5900" y="2338"/>
                      <a:pt x="5841" y="2344"/>
                    </a:cubicBezTo>
                    <a:lnTo>
                      <a:pt x="5671" y="2364"/>
                    </a:lnTo>
                    <a:cubicBezTo>
                      <a:pt x="5642" y="2367"/>
                      <a:pt x="5615" y="2371"/>
                      <a:pt x="5586" y="2374"/>
                    </a:cubicBezTo>
                    <a:lnTo>
                      <a:pt x="5501" y="2381"/>
                    </a:lnTo>
                    <a:lnTo>
                      <a:pt x="5328" y="2394"/>
                    </a:lnTo>
                    <a:cubicBezTo>
                      <a:pt x="5272" y="2397"/>
                      <a:pt x="5214" y="2397"/>
                      <a:pt x="5158" y="2400"/>
                    </a:cubicBezTo>
                    <a:cubicBezTo>
                      <a:pt x="5043" y="2406"/>
                      <a:pt x="4926" y="2406"/>
                      <a:pt x="4811" y="2406"/>
                    </a:cubicBezTo>
                    <a:lnTo>
                      <a:pt x="4727" y="2406"/>
                    </a:lnTo>
                    <a:lnTo>
                      <a:pt x="4642" y="2403"/>
                    </a:lnTo>
                    <a:cubicBezTo>
                      <a:pt x="4583" y="2403"/>
                      <a:pt x="4527" y="2403"/>
                      <a:pt x="4469" y="2400"/>
                    </a:cubicBezTo>
                    <a:lnTo>
                      <a:pt x="4295" y="2391"/>
                    </a:lnTo>
                    <a:lnTo>
                      <a:pt x="4210" y="2387"/>
                    </a:lnTo>
                    <a:lnTo>
                      <a:pt x="4125" y="2377"/>
                    </a:lnTo>
                    <a:lnTo>
                      <a:pt x="3952" y="2364"/>
                    </a:lnTo>
                    <a:cubicBezTo>
                      <a:pt x="3897" y="2358"/>
                      <a:pt x="3838" y="2352"/>
                      <a:pt x="3782" y="2344"/>
                    </a:cubicBezTo>
                    <a:cubicBezTo>
                      <a:pt x="3668" y="2332"/>
                      <a:pt x="3553" y="2315"/>
                      <a:pt x="3439" y="2299"/>
                    </a:cubicBezTo>
                    <a:cubicBezTo>
                      <a:pt x="3383" y="2293"/>
                      <a:pt x="3328" y="2279"/>
                      <a:pt x="3269" y="2269"/>
                    </a:cubicBezTo>
                    <a:cubicBezTo>
                      <a:pt x="3214" y="2260"/>
                      <a:pt x="3158" y="2254"/>
                      <a:pt x="3099" y="2243"/>
                    </a:cubicBezTo>
                    <a:lnTo>
                      <a:pt x="2932" y="2207"/>
                    </a:lnTo>
                    <a:lnTo>
                      <a:pt x="2847" y="2191"/>
                    </a:lnTo>
                    <a:lnTo>
                      <a:pt x="2763" y="2175"/>
                    </a:lnTo>
                    <a:lnTo>
                      <a:pt x="2595" y="2136"/>
                    </a:lnTo>
                    <a:cubicBezTo>
                      <a:pt x="2537" y="2123"/>
                      <a:pt x="2481" y="2109"/>
                      <a:pt x="2426" y="2097"/>
                    </a:cubicBezTo>
                    <a:cubicBezTo>
                      <a:pt x="1981" y="1985"/>
                      <a:pt x="1537" y="1857"/>
                      <a:pt x="1119" y="1668"/>
                    </a:cubicBezTo>
                    <a:cubicBezTo>
                      <a:pt x="912" y="1570"/>
                      <a:pt x="710" y="1462"/>
                      <a:pt x="527" y="1325"/>
                    </a:cubicBezTo>
                    <a:cubicBezTo>
                      <a:pt x="344" y="1188"/>
                      <a:pt x="177" y="1031"/>
                      <a:pt x="37" y="848"/>
                    </a:cubicBezTo>
                    <a:cubicBezTo>
                      <a:pt x="33" y="842"/>
                      <a:pt x="28" y="840"/>
                      <a:pt x="22" y="840"/>
                    </a:cubicBezTo>
                    <a:cubicBezTo>
                      <a:pt x="18" y="840"/>
                      <a:pt x="13" y="842"/>
                      <a:pt x="10" y="845"/>
                    </a:cubicBezTo>
                    <a:cubicBezTo>
                      <a:pt x="1" y="851"/>
                      <a:pt x="1" y="864"/>
                      <a:pt x="7" y="871"/>
                    </a:cubicBezTo>
                    <a:cubicBezTo>
                      <a:pt x="144" y="1057"/>
                      <a:pt x="315" y="1221"/>
                      <a:pt x="500" y="1358"/>
                    </a:cubicBezTo>
                    <a:cubicBezTo>
                      <a:pt x="687" y="1498"/>
                      <a:pt x="893" y="1610"/>
                      <a:pt x="1102" y="1708"/>
                    </a:cubicBezTo>
                    <a:cubicBezTo>
                      <a:pt x="1312" y="1806"/>
                      <a:pt x="1527" y="1887"/>
                      <a:pt x="1749" y="1955"/>
                    </a:cubicBezTo>
                    <a:cubicBezTo>
                      <a:pt x="1861" y="1992"/>
                      <a:pt x="1968" y="2024"/>
                      <a:pt x="2079" y="2053"/>
                    </a:cubicBezTo>
                    <a:cubicBezTo>
                      <a:pt x="2191" y="2086"/>
                      <a:pt x="2301" y="2116"/>
                      <a:pt x="2416" y="2142"/>
                    </a:cubicBezTo>
                    <a:cubicBezTo>
                      <a:pt x="2472" y="2159"/>
                      <a:pt x="2527" y="2171"/>
                      <a:pt x="2583" y="2184"/>
                    </a:cubicBezTo>
                    <a:lnTo>
                      <a:pt x="2752" y="2224"/>
                    </a:lnTo>
                    <a:lnTo>
                      <a:pt x="2838" y="2243"/>
                    </a:lnTo>
                    <a:lnTo>
                      <a:pt x="2923" y="2260"/>
                    </a:lnTo>
                    <a:lnTo>
                      <a:pt x="3093" y="2293"/>
                    </a:lnTo>
                    <a:cubicBezTo>
                      <a:pt x="3148" y="2302"/>
                      <a:pt x="3203" y="2312"/>
                      <a:pt x="3262" y="2322"/>
                    </a:cubicBezTo>
                    <a:cubicBezTo>
                      <a:pt x="3318" y="2332"/>
                      <a:pt x="3374" y="2344"/>
                      <a:pt x="3432" y="2352"/>
                    </a:cubicBezTo>
                    <a:cubicBezTo>
                      <a:pt x="3547" y="2367"/>
                      <a:pt x="3661" y="2387"/>
                      <a:pt x="3775" y="2397"/>
                    </a:cubicBezTo>
                    <a:cubicBezTo>
                      <a:pt x="3834" y="2403"/>
                      <a:pt x="3890" y="2414"/>
                      <a:pt x="3949" y="2417"/>
                    </a:cubicBezTo>
                    <a:lnTo>
                      <a:pt x="4119" y="2433"/>
                    </a:lnTo>
                    <a:lnTo>
                      <a:pt x="4207" y="2443"/>
                    </a:lnTo>
                    <a:lnTo>
                      <a:pt x="4292" y="2446"/>
                    </a:lnTo>
                    <a:lnTo>
                      <a:pt x="4465" y="2456"/>
                    </a:lnTo>
                    <a:cubicBezTo>
                      <a:pt x="4524" y="2459"/>
                      <a:pt x="4583" y="2459"/>
                      <a:pt x="4638" y="2462"/>
                    </a:cubicBezTo>
                    <a:lnTo>
                      <a:pt x="4727" y="2465"/>
                    </a:lnTo>
                    <a:lnTo>
                      <a:pt x="4811" y="2465"/>
                    </a:lnTo>
                    <a:cubicBezTo>
                      <a:pt x="4929" y="2465"/>
                      <a:pt x="5043" y="2465"/>
                      <a:pt x="5158" y="2459"/>
                    </a:cubicBezTo>
                    <a:cubicBezTo>
                      <a:pt x="5217" y="2459"/>
                      <a:pt x="5276" y="2456"/>
                      <a:pt x="5331" y="2453"/>
                    </a:cubicBezTo>
                    <a:lnTo>
                      <a:pt x="5505" y="2439"/>
                    </a:lnTo>
                    <a:lnTo>
                      <a:pt x="5593" y="2433"/>
                    </a:lnTo>
                    <a:cubicBezTo>
                      <a:pt x="5618" y="2430"/>
                      <a:pt x="5648" y="2426"/>
                      <a:pt x="5677" y="2423"/>
                    </a:cubicBezTo>
                    <a:lnTo>
                      <a:pt x="5851" y="2403"/>
                    </a:lnTo>
                    <a:cubicBezTo>
                      <a:pt x="5906" y="2397"/>
                      <a:pt x="5965" y="2387"/>
                      <a:pt x="6021" y="2381"/>
                    </a:cubicBezTo>
                    <a:lnTo>
                      <a:pt x="6109" y="2367"/>
                    </a:lnTo>
                    <a:lnTo>
                      <a:pt x="6152" y="2361"/>
                    </a:lnTo>
                    <a:lnTo>
                      <a:pt x="6194" y="2352"/>
                    </a:lnTo>
                    <a:cubicBezTo>
                      <a:pt x="6305" y="2332"/>
                      <a:pt x="6419" y="2312"/>
                      <a:pt x="6534" y="2283"/>
                    </a:cubicBezTo>
                    <a:cubicBezTo>
                      <a:pt x="6589" y="2269"/>
                      <a:pt x="6645" y="2260"/>
                      <a:pt x="6701" y="2243"/>
                    </a:cubicBezTo>
                    <a:lnTo>
                      <a:pt x="6870" y="2201"/>
                    </a:lnTo>
                    <a:lnTo>
                      <a:pt x="6952" y="2178"/>
                    </a:lnTo>
                    <a:lnTo>
                      <a:pt x="7037" y="2152"/>
                    </a:lnTo>
                    <a:lnTo>
                      <a:pt x="7200" y="2100"/>
                    </a:lnTo>
                    <a:cubicBezTo>
                      <a:pt x="7419" y="2028"/>
                      <a:pt x="7638" y="1946"/>
                      <a:pt x="7848" y="1848"/>
                    </a:cubicBezTo>
                    <a:cubicBezTo>
                      <a:pt x="7956" y="1803"/>
                      <a:pt x="8057" y="1747"/>
                      <a:pt x="8161" y="1694"/>
                    </a:cubicBezTo>
                    <a:lnTo>
                      <a:pt x="8200" y="1675"/>
                    </a:lnTo>
                    <a:lnTo>
                      <a:pt x="8237" y="1655"/>
                    </a:lnTo>
                    <a:lnTo>
                      <a:pt x="8312" y="1610"/>
                    </a:lnTo>
                    <a:lnTo>
                      <a:pt x="8387" y="1567"/>
                    </a:lnTo>
                    <a:lnTo>
                      <a:pt x="8426" y="1544"/>
                    </a:lnTo>
                    <a:lnTo>
                      <a:pt x="8462" y="1521"/>
                    </a:lnTo>
                    <a:lnTo>
                      <a:pt x="8609" y="1426"/>
                    </a:lnTo>
                    <a:lnTo>
                      <a:pt x="8645" y="1403"/>
                    </a:lnTo>
                    <a:lnTo>
                      <a:pt x="8681" y="1377"/>
                    </a:lnTo>
                    <a:lnTo>
                      <a:pt x="8750" y="1325"/>
                    </a:lnTo>
                    <a:lnTo>
                      <a:pt x="8822" y="1276"/>
                    </a:lnTo>
                    <a:lnTo>
                      <a:pt x="8854" y="1250"/>
                    </a:lnTo>
                    <a:lnTo>
                      <a:pt x="8890" y="1221"/>
                    </a:lnTo>
                    <a:lnTo>
                      <a:pt x="9024" y="1112"/>
                    </a:lnTo>
                    <a:lnTo>
                      <a:pt x="9057" y="1083"/>
                    </a:lnTo>
                    <a:lnTo>
                      <a:pt x="9089" y="1053"/>
                    </a:lnTo>
                    <a:lnTo>
                      <a:pt x="9155" y="995"/>
                    </a:lnTo>
                    <a:lnTo>
                      <a:pt x="9217" y="936"/>
                    </a:lnTo>
                    <a:lnTo>
                      <a:pt x="9250" y="907"/>
                    </a:lnTo>
                    <a:cubicBezTo>
                      <a:pt x="9259" y="897"/>
                      <a:pt x="9270" y="887"/>
                      <a:pt x="9282" y="877"/>
                    </a:cubicBezTo>
                    <a:cubicBezTo>
                      <a:pt x="9361" y="792"/>
                      <a:pt x="9446" y="711"/>
                      <a:pt x="9517" y="622"/>
                    </a:cubicBezTo>
                    <a:cubicBezTo>
                      <a:pt x="9674" y="449"/>
                      <a:pt x="9805" y="257"/>
                      <a:pt x="9932" y="64"/>
                    </a:cubicBezTo>
                    <a:cubicBezTo>
                      <a:pt x="9946" y="44"/>
                      <a:pt x="9939" y="21"/>
                      <a:pt x="9923" y="8"/>
                    </a:cubicBezTo>
                    <a:cubicBezTo>
                      <a:pt x="9916" y="3"/>
                      <a:pt x="9908" y="1"/>
                      <a:pt x="9901" y="1"/>
                    </a:cubicBezTo>
                    <a:close/>
                  </a:path>
                </a:pathLst>
              </a:custGeom>
              <a:solidFill>
                <a:srgbClr val="4A404A"/>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42"/>
              <p:cNvSpPr/>
              <p:nvPr/>
            </p:nvSpPr>
            <p:spPr>
              <a:xfrm>
                <a:off x="1874456" y="2582260"/>
                <a:ext cx="335022" cy="898704"/>
              </a:xfrm>
              <a:custGeom>
                <a:avLst/>
                <a:gdLst/>
                <a:ahLst/>
                <a:cxnLst/>
                <a:rect l="l" t="t" r="r" b="b"/>
                <a:pathLst>
                  <a:path w="4668" h="12522" extrusionOk="0">
                    <a:moveTo>
                      <a:pt x="1456" y="1"/>
                    </a:moveTo>
                    <a:cubicBezTo>
                      <a:pt x="1436" y="92"/>
                      <a:pt x="1420" y="181"/>
                      <a:pt x="1403" y="269"/>
                    </a:cubicBezTo>
                    <a:cubicBezTo>
                      <a:pt x="762" y="3449"/>
                      <a:pt x="848" y="6773"/>
                      <a:pt x="1641" y="9913"/>
                    </a:cubicBezTo>
                    <a:cubicBezTo>
                      <a:pt x="1655" y="9975"/>
                      <a:pt x="1671" y="10034"/>
                      <a:pt x="1684" y="10096"/>
                    </a:cubicBezTo>
                    <a:cubicBezTo>
                      <a:pt x="1697" y="10138"/>
                      <a:pt x="1707" y="10181"/>
                      <a:pt x="1720" y="10221"/>
                    </a:cubicBezTo>
                    <a:cubicBezTo>
                      <a:pt x="1750" y="10331"/>
                      <a:pt x="1779" y="10443"/>
                      <a:pt x="1812" y="10554"/>
                    </a:cubicBezTo>
                    <a:cubicBezTo>
                      <a:pt x="1252" y="11011"/>
                      <a:pt x="753" y="11583"/>
                      <a:pt x="194" y="12040"/>
                    </a:cubicBezTo>
                    <a:cubicBezTo>
                      <a:pt x="103" y="12116"/>
                      <a:pt x="1" y="12211"/>
                      <a:pt x="20" y="12328"/>
                    </a:cubicBezTo>
                    <a:cubicBezTo>
                      <a:pt x="43" y="12474"/>
                      <a:pt x="228" y="12521"/>
                      <a:pt x="375" y="12521"/>
                    </a:cubicBezTo>
                    <a:cubicBezTo>
                      <a:pt x="380" y="12521"/>
                      <a:pt x="385" y="12521"/>
                      <a:pt x="390" y="12521"/>
                    </a:cubicBezTo>
                    <a:cubicBezTo>
                      <a:pt x="1501" y="12498"/>
                      <a:pt x="2488" y="11760"/>
                      <a:pt x="3118" y="10835"/>
                    </a:cubicBezTo>
                    <a:cubicBezTo>
                      <a:pt x="3158" y="10776"/>
                      <a:pt x="3197" y="10717"/>
                      <a:pt x="3236" y="10655"/>
                    </a:cubicBezTo>
                    <a:cubicBezTo>
                      <a:pt x="3361" y="10452"/>
                      <a:pt x="3471" y="10243"/>
                      <a:pt x="3573" y="10028"/>
                    </a:cubicBezTo>
                    <a:cubicBezTo>
                      <a:pt x="3975" y="9177"/>
                      <a:pt x="4210" y="8246"/>
                      <a:pt x="4471" y="7341"/>
                    </a:cubicBezTo>
                    <a:cubicBezTo>
                      <a:pt x="4537" y="7112"/>
                      <a:pt x="4602" y="6887"/>
                      <a:pt x="4668" y="6655"/>
                    </a:cubicBezTo>
                    <a:cubicBezTo>
                      <a:pt x="4622" y="5798"/>
                      <a:pt x="4459" y="4949"/>
                      <a:pt x="4201" y="4132"/>
                    </a:cubicBezTo>
                    <a:cubicBezTo>
                      <a:pt x="3802" y="2874"/>
                      <a:pt x="3181" y="1687"/>
                      <a:pt x="2426" y="599"/>
                    </a:cubicBezTo>
                    <a:cubicBezTo>
                      <a:pt x="2099" y="383"/>
                      <a:pt x="1765" y="184"/>
                      <a:pt x="1456" y="1"/>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42"/>
              <p:cNvSpPr/>
              <p:nvPr/>
            </p:nvSpPr>
            <p:spPr>
              <a:xfrm>
                <a:off x="2002565" y="2586638"/>
                <a:ext cx="250764" cy="692293"/>
              </a:xfrm>
              <a:custGeom>
                <a:avLst/>
                <a:gdLst/>
                <a:ahLst/>
                <a:cxnLst/>
                <a:rect l="l" t="t" r="r" b="b"/>
                <a:pathLst>
                  <a:path w="3494" h="9646" extrusionOk="0">
                    <a:moveTo>
                      <a:pt x="641" y="1"/>
                    </a:moveTo>
                    <a:lnTo>
                      <a:pt x="641" y="1"/>
                    </a:lnTo>
                    <a:cubicBezTo>
                      <a:pt x="0" y="3181"/>
                      <a:pt x="86" y="6505"/>
                      <a:pt x="879" y="9645"/>
                    </a:cubicBezTo>
                    <a:cubicBezTo>
                      <a:pt x="1047" y="9600"/>
                      <a:pt x="1207" y="9528"/>
                      <a:pt x="1353" y="9436"/>
                    </a:cubicBezTo>
                    <a:cubicBezTo>
                      <a:pt x="1726" y="9200"/>
                      <a:pt x="2014" y="8844"/>
                      <a:pt x="2252" y="8472"/>
                    </a:cubicBezTo>
                    <a:cubicBezTo>
                      <a:pt x="3229" y="6939"/>
                      <a:pt x="3494" y="4968"/>
                      <a:pt x="2955" y="3230"/>
                    </a:cubicBezTo>
                    <a:cubicBezTo>
                      <a:pt x="2782" y="2671"/>
                      <a:pt x="2523" y="2135"/>
                      <a:pt x="2200" y="1648"/>
                    </a:cubicBezTo>
                    <a:cubicBezTo>
                      <a:pt x="1788" y="1024"/>
                      <a:pt x="1252" y="449"/>
                      <a:pt x="641"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42"/>
              <p:cNvSpPr/>
              <p:nvPr/>
            </p:nvSpPr>
            <p:spPr>
              <a:xfrm>
                <a:off x="1948810" y="3276634"/>
                <a:ext cx="255573" cy="189473"/>
              </a:xfrm>
              <a:custGeom>
                <a:avLst/>
                <a:gdLst/>
                <a:ahLst/>
                <a:cxnLst/>
                <a:rect l="l" t="t" r="r" b="b"/>
                <a:pathLst>
                  <a:path w="3561" h="2640" extrusionOk="0">
                    <a:moveTo>
                      <a:pt x="3154" y="1"/>
                    </a:moveTo>
                    <a:cubicBezTo>
                      <a:pt x="3081" y="1"/>
                      <a:pt x="3008" y="12"/>
                      <a:pt x="2939" y="34"/>
                    </a:cubicBezTo>
                    <a:cubicBezTo>
                      <a:pt x="2681" y="119"/>
                      <a:pt x="2465" y="387"/>
                      <a:pt x="2292" y="603"/>
                    </a:cubicBezTo>
                    <a:cubicBezTo>
                      <a:pt x="2272" y="518"/>
                      <a:pt x="2247" y="433"/>
                      <a:pt x="2203" y="361"/>
                    </a:cubicBezTo>
                    <a:cubicBezTo>
                      <a:pt x="2158" y="286"/>
                      <a:pt x="2086" y="224"/>
                      <a:pt x="2001" y="214"/>
                    </a:cubicBezTo>
                    <a:cubicBezTo>
                      <a:pt x="1991" y="213"/>
                      <a:pt x="1982" y="212"/>
                      <a:pt x="1972" y="212"/>
                    </a:cubicBezTo>
                    <a:cubicBezTo>
                      <a:pt x="1872" y="212"/>
                      <a:pt x="1781" y="270"/>
                      <a:pt x="1707" y="339"/>
                    </a:cubicBezTo>
                    <a:cubicBezTo>
                      <a:pt x="1737" y="449"/>
                      <a:pt x="1766" y="561"/>
                      <a:pt x="1799" y="672"/>
                    </a:cubicBezTo>
                    <a:cubicBezTo>
                      <a:pt x="1239" y="1129"/>
                      <a:pt x="740" y="1701"/>
                      <a:pt x="181" y="2158"/>
                    </a:cubicBezTo>
                    <a:cubicBezTo>
                      <a:pt x="122" y="2208"/>
                      <a:pt x="63" y="2263"/>
                      <a:pt x="31" y="2325"/>
                    </a:cubicBezTo>
                    <a:cubicBezTo>
                      <a:pt x="11" y="2365"/>
                      <a:pt x="1" y="2404"/>
                      <a:pt x="7" y="2443"/>
                    </a:cubicBezTo>
                    <a:lnTo>
                      <a:pt x="7" y="2446"/>
                    </a:lnTo>
                    <a:cubicBezTo>
                      <a:pt x="24" y="2541"/>
                      <a:pt x="109" y="2597"/>
                      <a:pt x="207" y="2623"/>
                    </a:cubicBezTo>
                    <a:lnTo>
                      <a:pt x="210" y="2623"/>
                    </a:lnTo>
                    <a:cubicBezTo>
                      <a:pt x="250" y="2633"/>
                      <a:pt x="295" y="2636"/>
                      <a:pt x="337" y="2639"/>
                    </a:cubicBezTo>
                    <a:lnTo>
                      <a:pt x="377" y="2639"/>
                    </a:lnTo>
                    <a:cubicBezTo>
                      <a:pt x="1488" y="2616"/>
                      <a:pt x="2475" y="1878"/>
                      <a:pt x="3105" y="953"/>
                    </a:cubicBezTo>
                    <a:cubicBezTo>
                      <a:pt x="3145" y="894"/>
                      <a:pt x="3184" y="835"/>
                      <a:pt x="3223" y="773"/>
                    </a:cubicBezTo>
                    <a:cubicBezTo>
                      <a:pt x="3348" y="570"/>
                      <a:pt x="3458" y="361"/>
                      <a:pt x="3560" y="146"/>
                    </a:cubicBezTo>
                    <a:cubicBezTo>
                      <a:pt x="3455" y="49"/>
                      <a:pt x="3305" y="1"/>
                      <a:pt x="3154" y="1"/>
                    </a:cubicBezTo>
                    <a:close/>
                  </a:path>
                </a:pathLst>
              </a:custGeom>
              <a:solidFill>
                <a:srgbClr val="FAC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42"/>
              <p:cNvSpPr/>
              <p:nvPr/>
            </p:nvSpPr>
            <p:spPr>
              <a:xfrm>
                <a:off x="1948810" y="3385725"/>
                <a:ext cx="88995" cy="66315"/>
              </a:xfrm>
              <a:custGeom>
                <a:avLst/>
                <a:gdLst/>
                <a:ahLst/>
                <a:cxnLst/>
                <a:rect l="l" t="t" r="r" b="b"/>
                <a:pathLst>
                  <a:path w="1240" h="924" extrusionOk="0">
                    <a:moveTo>
                      <a:pt x="1192" y="1"/>
                    </a:moveTo>
                    <a:cubicBezTo>
                      <a:pt x="1182" y="1"/>
                      <a:pt x="1173" y="4"/>
                      <a:pt x="1164" y="11"/>
                    </a:cubicBezTo>
                    <a:cubicBezTo>
                      <a:pt x="799" y="285"/>
                      <a:pt x="416" y="557"/>
                      <a:pt x="31" y="805"/>
                    </a:cubicBezTo>
                    <a:cubicBezTo>
                      <a:pt x="11" y="845"/>
                      <a:pt x="1" y="884"/>
                      <a:pt x="7" y="923"/>
                    </a:cubicBezTo>
                    <a:cubicBezTo>
                      <a:pt x="419" y="655"/>
                      <a:pt x="825" y="371"/>
                      <a:pt x="1217" y="77"/>
                    </a:cubicBezTo>
                    <a:cubicBezTo>
                      <a:pt x="1236" y="63"/>
                      <a:pt x="1239" y="38"/>
                      <a:pt x="1223" y="18"/>
                    </a:cubicBezTo>
                    <a:cubicBezTo>
                      <a:pt x="1216" y="7"/>
                      <a:pt x="1204" y="1"/>
                      <a:pt x="119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42"/>
              <p:cNvSpPr/>
              <p:nvPr/>
            </p:nvSpPr>
            <p:spPr>
              <a:xfrm>
                <a:off x="1963881" y="3408763"/>
                <a:ext cx="92224" cy="57344"/>
              </a:xfrm>
              <a:custGeom>
                <a:avLst/>
                <a:gdLst/>
                <a:ahLst/>
                <a:cxnLst/>
                <a:rect l="l" t="t" r="r" b="b"/>
                <a:pathLst>
                  <a:path w="1285" h="799" extrusionOk="0">
                    <a:moveTo>
                      <a:pt x="1236" y="1"/>
                    </a:moveTo>
                    <a:cubicBezTo>
                      <a:pt x="1228" y="1"/>
                      <a:pt x="1220" y="3"/>
                      <a:pt x="1213" y="8"/>
                    </a:cubicBezTo>
                    <a:lnTo>
                      <a:pt x="0" y="782"/>
                    </a:lnTo>
                    <a:cubicBezTo>
                      <a:pt x="40" y="792"/>
                      <a:pt x="85" y="795"/>
                      <a:pt x="127" y="798"/>
                    </a:cubicBezTo>
                    <a:lnTo>
                      <a:pt x="1258" y="79"/>
                    </a:lnTo>
                    <a:cubicBezTo>
                      <a:pt x="1278" y="66"/>
                      <a:pt x="1284" y="40"/>
                      <a:pt x="1272" y="20"/>
                    </a:cubicBezTo>
                    <a:cubicBezTo>
                      <a:pt x="1263" y="8"/>
                      <a:pt x="1250" y="1"/>
                      <a:pt x="123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42"/>
              <p:cNvSpPr/>
              <p:nvPr/>
            </p:nvSpPr>
            <p:spPr>
              <a:xfrm>
                <a:off x="2165555" y="2826349"/>
                <a:ext cx="162128" cy="534830"/>
              </a:xfrm>
              <a:custGeom>
                <a:avLst/>
                <a:gdLst/>
                <a:ahLst/>
                <a:cxnLst/>
                <a:rect l="l" t="t" r="r" b="b"/>
                <a:pathLst>
                  <a:path w="2259" h="7452" extrusionOk="0">
                    <a:moveTo>
                      <a:pt x="2205" y="0"/>
                    </a:moveTo>
                    <a:cubicBezTo>
                      <a:pt x="2180" y="0"/>
                      <a:pt x="2161" y="19"/>
                      <a:pt x="2158" y="47"/>
                    </a:cubicBezTo>
                    <a:cubicBezTo>
                      <a:pt x="1968" y="2593"/>
                      <a:pt x="1227" y="5129"/>
                      <a:pt x="14" y="7381"/>
                    </a:cubicBezTo>
                    <a:cubicBezTo>
                      <a:pt x="1" y="7403"/>
                      <a:pt x="11" y="7432"/>
                      <a:pt x="34" y="7446"/>
                    </a:cubicBezTo>
                    <a:cubicBezTo>
                      <a:pt x="43" y="7449"/>
                      <a:pt x="50" y="7452"/>
                      <a:pt x="56" y="7452"/>
                    </a:cubicBezTo>
                    <a:cubicBezTo>
                      <a:pt x="76" y="7452"/>
                      <a:pt x="92" y="7443"/>
                      <a:pt x="102" y="7426"/>
                    </a:cubicBezTo>
                    <a:cubicBezTo>
                      <a:pt x="1318" y="5165"/>
                      <a:pt x="2063" y="2616"/>
                      <a:pt x="2256" y="53"/>
                    </a:cubicBezTo>
                    <a:cubicBezTo>
                      <a:pt x="2259" y="27"/>
                      <a:pt x="2239" y="1"/>
                      <a:pt x="2210" y="1"/>
                    </a:cubicBezTo>
                    <a:cubicBezTo>
                      <a:pt x="2208" y="0"/>
                      <a:pt x="2207" y="0"/>
                      <a:pt x="220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42"/>
              <p:cNvSpPr/>
              <p:nvPr/>
            </p:nvSpPr>
            <p:spPr>
              <a:xfrm>
                <a:off x="2526056" y="2644412"/>
                <a:ext cx="458682" cy="788035"/>
              </a:xfrm>
              <a:custGeom>
                <a:avLst/>
                <a:gdLst/>
                <a:ahLst/>
                <a:cxnLst/>
                <a:rect l="l" t="t" r="r" b="b"/>
                <a:pathLst>
                  <a:path w="6391" h="10980" extrusionOk="0">
                    <a:moveTo>
                      <a:pt x="4506" y="0"/>
                    </a:moveTo>
                    <a:cubicBezTo>
                      <a:pt x="4366" y="0"/>
                      <a:pt x="4226" y="12"/>
                      <a:pt x="4090" y="33"/>
                    </a:cubicBezTo>
                    <a:cubicBezTo>
                      <a:pt x="3155" y="173"/>
                      <a:pt x="2289" y="719"/>
                      <a:pt x="1759" y="1503"/>
                    </a:cubicBezTo>
                    <a:cubicBezTo>
                      <a:pt x="1227" y="2294"/>
                      <a:pt x="942" y="3431"/>
                      <a:pt x="1445" y="4297"/>
                    </a:cubicBezTo>
                    <a:cubicBezTo>
                      <a:pt x="2008" y="5261"/>
                      <a:pt x="2380" y="6173"/>
                      <a:pt x="2174" y="7324"/>
                    </a:cubicBezTo>
                    <a:cubicBezTo>
                      <a:pt x="2070" y="7905"/>
                      <a:pt x="1831" y="8457"/>
                      <a:pt x="1485" y="8932"/>
                    </a:cubicBezTo>
                    <a:cubicBezTo>
                      <a:pt x="1253" y="9258"/>
                      <a:pt x="972" y="9546"/>
                      <a:pt x="655" y="9781"/>
                    </a:cubicBezTo>
                    <a:cubicBezTo>
                      <a:pt x="482" y="9909"/>
                      <a:pt x="298" y="10023"/>
                      <a:pt x="174" y="10196"/>
                    </a:cubicBezTo>
                    <a:cubicBezTo>
                      <a:pt x="50" y="10367"/>
                      <a:pt x="1" y="10614"/>
                      <a:pt x="125" y="10788"/>
                    </a:cubicBezTo>
                    <a:cubicBezTo>
                      <a:pt x="230" y="10932"/>
                      <a:pt x="412" y="10980"/>
                      <a:pt x="594" y="10980"/>
                    </a:cubicBezTo>
                    <a:cubicBezTo>
                      <a:pt x="651" y="10980"/>
                      <a:pt x="708" y="10975"/>
                      <a:pt x="762" y="10967"/>
                    </a:cubicBezTo>
                    <a:cubicBezTo>
                      <a:pt x="1298" y="10893"/>
                      <a:pt x="1792" y="10631"/>
                      <a:pt x="2239" y="10330"/>
                    </a:cubicBezTo>
                    <a:cubicBezTo>
                      <a:pt x="2910" y="9886"/>
                      <a:pt x="3504" y="9347"/>
                      <a:pt x="4021" y="8739"/>
                    </a:cubicBezTo>
                    <a:cubicBezTo>
                      <a:pt x="5482" y="7023"/>
                      <a:pt x="6308" y="4758"/>
                      <a:pt x="6370" y="2493"/>
                    </a:cubicBezTo>
                    <a:cubicBezTo>
                      <a:pt x="6390" y="1725"/>
                      <a:pt x="6286" y="866"/>
                      <a:pt x="5690" y="379"/>
                    </a:cubicBezTo>
                    <a:cubicBezTo>
                      <a:pt x="5363" y="108"/>
                      <a:pt x="4935" y="0"/>
                      <a:pt x="4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42"/>
              <p:cNvSpPr/>
              <p:nvPr/>
            </p:nvSpPr>
            <p:spPr>
              <a:xfrm>
                <a:off x="2528424" y="3247352"/>
                <a:ext cx="286219" cy="185095"/>
              </a:xfrm>
              <a:custGeom>
                <a:avLst/>
                <a:gdLst/>
                <a:ahLst/>
                <a:cxnLst/>
                <a:rect l="l" t="t" r="r" b="b"/>
                <a:pathLst>
                  <a:path w="3988" h="2579" extrusionOk="0">
                    <a:moveTo>
                      <a:pt x="3327" y="1"/>
                    </a:moveTo>
                    <a:cubicBezTo>
                      <a:pt x="3275" y="1"/>
                      <a:pt x="3224" y="5"/>
                      <a:pt x="3174" y="14"/>
                    </a:cubicBezTo>
                    <a:cubicBezTo>
                      <a:pt x="2827" y="80"/>
                      <a:pt x="2524" y="272"/>
                      <a:pt x="2249" y="492"/>
                    </a:cubicBezTo>
                    <a:cubicBezTo>
                      <a:pt x="2245" y="416"/>
                      <a:pt x="2239" y="338"/>
                      <a:pt x="2206" y="266"/>
                    </a:cubicBezTo>
                    <a:cubicBezTo>
                      <a:pt x="2174" y="198"/>
                      <a:pt x="2115" y="135"/>
                      <a:pt x="2040" y="125"/>
                    </a:cubicBezTo>
                    <a:cubicBezTo>
                      <a:pt x="2031" y="124"/>
                      <a:pt x="2023" y="124"/>
                      <a:pt x="2014" y="124"/>
                    </a:cubicBezTo>
                    <a:cubicBezTo>
                      <a:pt x="1926" y="124"/>
                      <a:pt x="1844" y="184"/>
                      <a:pt x="1775" y="243"/>
                    </a:cubicBezTo>
                    <a:cubicBezTo>
                      <a:pt x="1667" y="338"/>
                      <a:pt x="1559" y="433"/>
                      <a:pt x="1452" y="531"/>
                    </a:cubicBezTo>
                    <a:cubicBezTo>
                      <a:pt x="1220" y="857"/>
                      <a:pt x="939" y="1145"/>
                      <a:pt x="622" y="1380"/>
                    </a:cubicBezTo>
                    <a:cubicBezTo>
                      <a:pt x="449" y="1508"/>
                      <a:pt x="265" y="1622"/>
                      <a:pt x="141" y="1795"/>
                    </a:cubicBezTo>
                    <a:cubicBezTo>
                      <a:pt x="53" y="1919"/>
                      <a:pt x="1" y="2086"/>
                      <a:pt x="30" y="2233"/>
                    </a:cubicBezTo>
                    <a:cubicBezTo>
                      <a:pt x="34" y="2263"/>
                      <a:pt x="43" y="2292"/>
                      <a:pt x="56" y="2322"/>
                    </a:cubicBezTo>
                    <a:cubicBezTo>
                      <a:pt x="63" y="2344"/>
                      <a:pt x="79" y="2367"/>
                      <a:pt x="92" y="2387"/>
                    </a:cubicBezTo>
                    <a:cubicBezTo>
                      <a:pt x="158" y="2475"/>
                      <a:pt x="249" y="2527"/>
                      <a:pt x="354" y="2554"/>
                    </a:cubicBezTo>
                    <a:cubicBezTo>
                      <a:pt x="390" y="2563"/>
                      <a:pt x="429" y="2570"/>
                      <a:pt x="468" y="2573"/>
                    </a:cubicBezTo>
                    <a:cubicBezTo>
                      <a:pt x="497" y="2577"/>
                      <a:pt x="527" y="2578"/>
                      <a:pt x="558" y="2578"/>
                    </a:cubicBezTo>
                    <a:cubicBezTo>
                      <a:pt x="615" y="2578"/>
                      <a:pt x="674" y="2573"/>
                      <a:pt x="729" y="2566"/>
                    </a:cubicBezTo>
                    <a:cubicBezTo>
                      <a:pt x="1265" y="2492"/>
                      <a:pt x="1759" y="2230"/>
                      <a:pt x="2206" y="1929"/>
                    </a:cubicBezTo>
                    <a:cubicBezTo>
                      <a:pt x="2877" y="1485"/>
                      <a:pt x="3471" y="946"/>
                      <a:pt x="3988" y="338"/>
                    </a:cubicBezTo>
                    <a:cubicBezTo>
                      <a:pt x="3862" y="119"/>
                      <a:pt x="3592" y="1"/>
                      <a:pt x="3327" y="1"/>
                    </a:cubicBezTo>
                    <a:close/>
                  </a:path>
                </a:pathLst>
              </a:custGeom>
              <a:solidFill>
                <a:srgbClr val="FAC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42"/>
              <p:cNvSpPr/>
              <p:nvPr/>
            </p:nvSpPr>
            <p:spPr>
              <a:xfrm>
                <a:off x="2614261" y="3001253"/>
                <a:ext cx="77942" cy="301362"/>
              </a:xfrm>
              <a:custGeom>
                <a:avLst/>
                <a:gdLst/>
                <a:ahLst/>
                <a:cxnLst/>
                <a:rect l="l" t="t" r="r" b="b"/>
                <a:pathLst>
                  <a:path w="1086" h="4199" extrusionOk="0">
                    <a:moveTo>
                      <a:pt x="532" y="0"/>
                    </a:moveTo>
                    <a:cubicBezTo>
                      <a:pt x="530" y="0"/>
                      <a:pt x="528" y="1"/>
                      <a:pt x="527" y="2"/>
                    </a:cubicBezTo>
                    <a:cubicBezTo>
                      <a:pt x="524" y="2"/>
                      <a:pt x="520" y="8"/>
                      <a:pt x="524" y="12"/>
                    </a:cubicBezTo>
                    <a:cubicBezTo>
                      <a:pt x="909" y="662"/>
                      <a:pt x="1073" y="1437"/>
                      <a:pt x="978" y="2188"/>
                    </a:cubicBezTo>
                    <a:cubicBezTo>
                      <a:pt x="883" y="2940"/>
                      <a:pt x="537" y="3649"/>
                      <a:pt x="4" y="4185"/>
                    </a:cubicBezTo>
                    <a:cubicBezTo>
                      <a:pt x="1" y="4188"/>
                      <a:pt x="1" y="4191"/>
                      <a:pt x="4" y="4195"/>
                    </a:cubicBezTo>
                    <a:cubicBezTo>
                      <a:pt x="4" y="4198"/>
                      <a:pt x="7" y="4198"/>
                      <a:pt x="10" y="4198"/>
                    </a:cubicBezTo>
                    <a:cubicBezTo>
                      <a:pt x="10" y="4198"/>
                      <a:pt x="14" y="4198"/>
                      <a:pt x="14" y="4195"/>
                    </a:cubicBezTo>
                    <a:cubicBezTo>
                      <a:pt x="553" y="3656"/>
                      <a:pt x="900" y="2943"/>
                      <a:pt x="995" y="2188"/>
                    </a:cubicBezTo>
                    <a:cubicBezTo>
                      <a:pt x="1086" y="1434"/>
                      <a:pt x="926" y="659"/>
                      <a:pt x="537" y="5"/>
                    </a:cubicBezTo>
                    <a:cubicBezTo>
                      <a:pt x="537" y="2"/>
                      <a:pt x="534" y="0"/>
                      <a:pt x="53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42"/>
              <p:cNvSpPr/>
              <p:nvPr/>
            </p:nvSpPr>
            <p:spPr>
              <a:xfrm>
                <a:off x="2754284" y="2711805"/>
                <a:ext cx="222702" cy="625978"/>
              </a:xfrm>
              <a:custGeom>
                <a:avLst/>
                <a:gdLst/>
                <a:ahLst/>
                <a:cxnLst/>
                <a:rect l="l" t="t" r="r" b="b"/>
                <a:pathLst>
                  <a:path w="3103" h="8722" extrusionOk="0">
                    <a:moveTo>
                      <a:pt x="2698" y="1"/>
                    </a:moveTo>
                    <a:cubicBezTo>
                      <a:pt x="2695" y="1"/>
                      <a:pt x="2691" y="1"/>
                      <a:pt x="2687" y="2"/>
                    </a:cubicBezTo>
                    <a:cubicBezTo>
                      <a:pt x="2661" y="8"/>
                      <a:pt x="2645" y="35"/>
                      <a:pt x="2652" y="61"/>
                    </a:cubicBezTo>
                    <a:cubicBezTo>
                      <a:pt x="3005" y="1593"/>
                      <a:pt x="2946" y="3195"/>
                      <a:pt x="2488" y="4699"/>
                    </a:cubicBezTo>
                    <a:cubicBezTo>
                      <a:pt x="2027" y="6202"/>
                      <a:pt x="1174" y="7565"/>
                      <a:pt x="24" y="8633"/>
                    </a:cubicBezTo>
                    <a:cubicBezTo>
                      <a:pt x="4" y="8653"/>
                      <a:pt x="0" y="8686"/>
                      <a:pt x="20" y="8705"/>
                    </a:cubicBezTo>
                    <a:cubicBezTo>
                      <a:pt x="30" y="8715"/>
                      <a:pt x="44" y="8722"/>
                      <a:pt x="56" y="8722"/>
                    </a:cubicBezTo>
                    <a:cubicBezTo>
                      <a:pt x="70" y="8722"/>
                      <a:pt x="83" y="8715"/>
                      <a:pt x="89" y="8708"/>
                    </a:cubicBezTo>
                    <a:cubicBezTo>
                      <a:pt x="1252" y="7624"/>
                      <a:pt x="2115" y="6248"/>
                      <a:pt x="2579" y="4728"/>
                    </a:cubicBezTo>
                    <a:cubicBezTo>
                      <a:pt x="3047" y="3208"/>
                      <a:pt x="3103" y="1587"/>
                      <a:pt x="2746" y="38"/>
                    </a:cubicBezTo>
                    <a:cubicBezTo>
                      <a:pt x="2740" y="16"/>
                      <a:pt x="2721" y="1"/>
                      <a:pt x="269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42"/>
              <p:cNvSpPr/>
              <p:nvPr/>
            </p:nvSpPr>
            <p:spPr>
              <a:xfrm>
                <a:off x="2530505" y="3331108"/>
                <a:ext cx="96028" cy="82894"/>
              </a:xfrm>
              <a:custGeom>
                <a:avLst/>
                <a:gdLst/>
                <a:ahLst/>
                <a:cxnLst/>
                <a:rect l="l" t="t" r="r" b="b"/>
                <a:pathLst>
                  <a:path w="1338" h="1155" extrusionOk="0">
                    <a:moveTo>
                      <a:pt x="1289" y="0"/>
                    </a:moveTo>
                    <a:cubicBezTo>
                      <a:pt x="1279" y="0"/>
                      <a:pt x="1268" y="4"/>
                      <a:pt x="1260" y="11"/>
                    </a:cubicBezTo>
                    <a:cubicBezTo>
                      <a:pt x="857" y="380"/>
                      <a:pt x="436" y="733"/>
                      <a:pt x="1" y="1066"/>
                    </a:cubicBezTo>
                    <a:cubicBezTo>
                      <a:pt x="5" y="1096"/>
                      <a:pt x="14" y="1125"/>
                      <a:pt x="27" y="1155"/>
                    </a:cubicBezTo>
                    <a:cubicBezTo>
                      <a:pt x="471" y="815"/>
                      <a:pt x="907" y="452"/>
                      <a:pt x="1318" y="73"/>
                    </a:cubicBezTo>
                    <a:cubicBezTo>
                      <a:pt x="1334" y="57"/>
                      <a:pt x="1338" y="31"/>
                      <a:pt x="1322" y="14"/>
                    </a:cubicBezTo>
                    <a:cubicBezTo>
                      <a:pt x="1313" y="5"/>
                      <a:pt x="1301" y="0"/>
                      <a:pt x="128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42"/>
              <p:cNvSpPr/>
              <p:nvPr/>
            </p:nvSpPr>
            <p:spPr>
              <a:xfrm>
                <a:off x="2553759" y="3343381"/>
                <a:ext cx="103779" cy="88708"/>
              </a:xfrm>
              <a:custGeom>
                <a:avLst/>
                <a:gdLst/>
                <a:ahLst/>
                <a:cxnLst/>
                <a:rect l="l" t="t" r="r" b="b"/>
                <a:pathLst>
                  <a:path w="1446" h="1236" extrusionOk="0">
                    <a:moveTo>
                      <a:pt x="1397" y="1"/>
                    </a:moveTo>
                    <a:cubicBezTo>
                      <a:pt x="1386" y="1"/>
                      <a:pt x="1375" y="5"/>
                      <a:pt x="1367" y="13"/>
                    </a:cubicBezTo>
                    <a:cubicBezTo>
                      <a:pt x="932" y="431"/>
                      <a:pt x="474" y="840"/>
                      <a:pt x="1" y="1216"/>
                    </a:cubicBezTo>
                    <a:cubicBezTo>
                      <a:pt x="37" y="1225"/>
                      <a:pt x="76" y="1232"/>
                      <a:pt x="115" y="1235"/>
                    </a:cubicBezTo>
                    <a:cubicBezTo>
                      <a:pt x="566" y="869"/>
                      <a:pt x="1007" y="477"/>
                      <a:pt x="1426" y="75"/>
                    </a:cubicBezTo>
                    <a:cubicBezTo>
                      <a:pt x="1441" y="59"/>
                      <a:pt x="1445" y="29"/>
                      <a:pt x="1426" y="13"/>
                    </a:cubicBezTo>
                    <a:cubicBezTo>
                      <a:pt x="1419" y="5"/>
                      <a:pt x="1408" y="1"/>
                      <a:pt x="139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42"/>
              <p:cNvSpPr/>
              <p:nvPr/>
            </p:nvSpPr>
            <p:spPr>
              <a:xfrm>
                <a:off x="2962561" y="2751996"/>
                <a:ext cx="45646" cy="78229"/>
              </a:xfrm>
              <a:custGeom>
                <a:avLst/>
                <a:gdLst/>
                <a:ahLst/>
                <a:cxnLst/>
                <a:rect l="l" t="t" r="r" b="b"/>
                <a:pathLst>
                  <a:path w="636" h="1090" extrusionOk="0">
                    <a:moveTo>
                      <a:pt x="577" y="1"/>
                    </a:moveTo>
                    <a:cubicBezTo>
                      <a:pt x="557" y="1"/>
                      <a:pt x="538" y="13"/>
                      <a:pt x="530" y="33"/>
                    </a:cubicBezTo>
                    <a:cubicBezTo>
                      <a:pt x="406" y="383"/>
                      <a:pt x="236" y="713"/>
                      <a:pt x="17" y="1014"/>
                    </a:cubicBezTo>
                    <a:cubicBezTo>
                      <a:pt x="1" y="1033"/>
                      <a:pt x="8" y="1066"/>
                      <a:pt x="27" y="1083"/>
                    </a:cubicBezTo>
                    <a:cubicBezTo>
                      <a:pt x="37" y="1089"/>
                      <a:pt x="47" y="1089"/>
                      <a:pt x="56" y="1089"/>
                    </a:cubicBezTo>
                    <a:cubicBezTo>
                      <a:pt x="73" y="1089"/>
                      <a:pt x="86" y="1083"/>
                      <a:pt x="95" y="1070"/>
                    </a:cubicBezTo>
                    <a:cubicBezTo>
                      <a:pt x="321" y="762"/>
                      <a:pt x="498" y="426"/>
                      <a:pt x="625" y="66"/>
                    </a:cubicBezTo>
                    <a:cubicBezTo>
                      <a:pt x="635" y="40"/>
                      <a:pt x="622" y="14"/>
                      <a:pt x="596" y="4"/>
                    </a:cubicBezTo>
                    <a:cubicBezTo>
                      <a:pt x="590" y="2"/>
                      <a:pt x="584" y="1"/>
                      <a:pt x="57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42"/>
              <p:cNvSpPr/>
              <p:nvPr/>
            </p:nvSpPr>
            <p:spPr>
              <a:xfrm>
                <a:off x="2381367" y="2129247"/>
                <a:ext cx="105861" cy="105861"/>
              </a:xfrm>
              <a:custGeom>
                <a:avLst/>
                <a:gdLst/>
                <a:ahLst/>
                <a:cxnLst/>
                <a:rect l="l" t="t" r="r" b="b"/>
                <a:pathLst>
                  <a:path w="1475" h="1475" extrusionOk="0">
                    <a:moveTo>
                      <a:pt x="736" y="1"/>
                    </a:moveTo>
                    <a:cubicBezTo>
                      <a:pt x="330" y="1"/>
                      <a:pt x="0" y="331"/>
                      <a:pt x="0" y="740"/>
                    </a:cubicBezTo>
                    <a:cubicBezTo>
                      <a:pt x="0" y="1144"/>
                      <a:pt x="330" y="1475"/>
                      <a:pt x="736" y="1475"/>
                    </a:cubicBezTo>
                    <a:cubicBezTo>
                      <a:pt x="1145" y="1475"/>
                      <a:pt x="1475" y="1144"/>
                      <a:pt x="1475" y="740"/>
                    </a:cubicBezTo>
                    <a:cubicBezTo>
                      <a:pt x="1475" y="331"/>
                      <a:pt x="1145" y="1"/>
                      <a:pt x="73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42"/>
              <p:cNvSpPr/>
              <p:nvPr/>
            </p:nvSpPr>
            <p:spPr>
              <a:xfrm>
                <a:off x="2822825" y="2124582"/>
                <a:ext cx="95095" cy="95023"/>
              </a:xfrm>
              <a:custGeom>
                <a:avLst/>
                <a:gdLst/>
                <a:ahLst/>
                <a:cxnLst/>
                <a:rect l="l" t="t" r="r" b="b"/>
                <a:pathLst>
                  <a:path w="1325" h="1324" extrusionOk="0">
                    <a:moveTo>
                      <a:pt x="660" y="1"/>
                    </a:moveTo>
                    <a:cubicBezTo>
                      <a:pt x="294" y="1"/>
                      <a:pt x="0" y="298"/>
                      <a:pt x="0" y="664"/>
                    </a:cubicBezTo>
                    <a:cubicBezTo>
                      <a:pt x="0" y="1030"/>
                      <a:pt x="294" y="1324"/>
                      <a:pt x="660" y="1324"/>
                    </a:cubicBezTo>
                    <a:cubicBezTo>
                      <a:pt x="1026" y="1324"/>
                      <a:pt x="1324" y="1030"/>
                      <a:pt x="1324" y="664"/>
                    </a:cubicBezTo>
                    <a:cubicBezTo>
                      <a:pt x="1324" y="298"/>
                      <a:pt x="1026" y="1"/>
                      <a:pt x="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42"/>
              <p:cNvSpPr/>
              <p:nvPr/>
            </p:nvSpPr>
            <p:spPr>
              <a:xfrm>
                <a:off x="2622012" y="2312979"/>
                <a:ext cx="103492" cy="115191"/>
              </a:xfrm>
              <a:custGeom>
                <a:avLst/>
                <a:gdLst/>
                <a:ahLst/>
                <a:cxnLst/>
                <a:rect l="l" t="t" r="r" b="b"/>
                <a:pathLst>
                  <a:path w="1442" h="1605" extrusionOk="0">
                    <a:moveTo>
                      <a:pt x="1392" y="0"/>
                    </a:moveTo>
                    <a:cubicBezTo>
                      <a:pt x="1363" y="0"/>
                      <a:pt x="1341" y="23"/>
                      <a:pt x="1341" y="49"/>
                    </a:cubicBezTo>
                    <a:cubicBezTo>
                      <a:pt x="1344" y="255"/>
                      <a:pt x="1344" y="467"/>
                      <a:pt x="1308" y="673"/>
                    </a:cubicBezTo>
                    <a:cubicBezTo>
                      <a:pt x="1269" y="898"/>
                      <a:pt x="1193" y="1085"/>
                      <a:pt x="1079" y="1229"/>
                    </a:cubicBezTo>
                    <a:cubicBezTo>
                      <a:pt x="945" y="1392"/>
                      <a:pt x="759" y="1497"/>
                      <a:pt x="576" y="1506"/>
                    </a:cubicBezTo>
                    <a:cubicBezTo>
                      <a:pt x="567" y="1507"/>
                      <a:pt x="559" y="1507"/>
                      <a:pt x="550" y="1507"/>
                    </a:cubicBezTo>
                    <a:cubicBezTo>
                      <a:pt x="356" y="1507"/>
                      <a:pt x="174" y="1398"/>
                      <a:pt x="102" y="1242"/>
                    </a:cubicBezTo>
                    <a:cubicBezTo>
                      <a:pt x="92" y="1223"/>
                      <a:pt x="73" y="1212"/>
                      <a:pt x="55" y="1212"/>
                    </a:cubicBezTo>
                    <a:cubicBezTo>
                      <a:pt x="49" y="1212"/>
                      <a:pt x="42" y="1213"/>
                      <a:pt x="36" y="1216"/>
                    </a:cubicBezTo>
                    <a:cubicBezTo>
                      <a:pt x="10" y="1229"/>
                      <a:pt x="0" y="1258"/>
                      <a:pt x="10" y="1281"/>
                    </a:cubicBezTo>
                    <a:cubicBezTo>
                      <a:pt x="102" y="1477"/>
                      <a:pt x="321" y="1604"/>
                      <a:pt x="549" y="1604"/>
                    </a:cubicBezTo>
                    <a:lnTo>
                      <a:pt x="579" y="1604"/>
                    </a:lnTo>
                    <a:cubicBezTo>
                      <a:pt x="792" y="1595"/>
                      <a:pt x="1004" y="1477"/>
                      <a:pt x="1154" y="1291"/>
                    </a:cubicBezTo>
                    <a:cubicBezTo>
                      <a:pt x="1279" y="1134"/>
                      <a:pt x="1363" y="931"/>
                      <a:pt x="1406" y="690"/>
                    </a:cubicBezTo>
                    <a:cubicBezTo>
                      <a:pt x="1442" y="477"/>
                      <a:pt x="1442" y="258"/>
                      <a:pt x="1442" y="49"/>
                    </a:cubicBezTo>
                    <a:cubicBezTo>
                      <a:pt x="1442" y="23"/>
                      <a:pt x="1419" y="0"/>
                      <a:pt x="139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42"/>
              <p:cNvSpPr/>
              <p:nvPr/>
            </p:nvSpPr>
            <p:spPr>
              <a:xfrm>
                <a:off x="2717682" y="2312189"/>
                <a:ext cx="94378" cy="114114"/>
              </a:xfrm>
              <a:custGeom>
                <a:avLst/>
                <a:gdLst/>
                <a:ahLst/>
                <a:cxnLst/>
                <a:rect l="l" t="t" r="r" b="b"/>
                <a:pathLst>
                  <a:path w="1315" h="1590" extrusionOk="0">
                    <a:moveTo>
                      <a:pt x="55" y="1"/>
                    </a:moveTo>
                    <a:cubicBezTo>
                      <a:pt x="54" y="1"/>
                      <a:pt x="52" y="1"/>
                      <a:pt x="50" y="1"/>
                    </a:cubicBezTo>
                    <a:cubicBezTo>
                      <a:pt x="24" y="1"/>
                      <a:pt x="1" y="24"/>
                      <a:pt x="5" y="50"/>
                    </a:cubicBezTo>
                    <a:cubicBezTo>
                      <a:pt x="14" y="259"/>
                      <a:pt x="24" y="478"/>
                      <a:pt x="67" y="687"/>
                    </a:cubicBezTo>
                    <a:cubicBezTo>
                      <a:pt x="112" y="929"/>
                      <a:pt x="194" y="1129"/>
                      <a:pt x="308" y="1282"/>
                    </a:cubicBezTo>
                    <a:cubicBezTo>
                      <a:pt x="445" y="1469"/>
                      <a:pt x="638" y="1583"/>
                      <a:pt x="824" y="1589"/>
                    </a:cubicBezTo>
                    <a:lnTo>
                      <a:pt x="844" y="1589"/>
                    </a:lnTo>
                    <a:cubicBezTo>
                      <a:pt x="1047" y="1589"/>
                      <a:pt x="1236" y="1455"/>
                      <a:pt x="1305" y="1259"/>
                    </a:cubicBezTo>
                    <a:cubicBezTo>
                      <a:pt x="1314" y="1233"/>
                      <a:pt x="1302" y="1203"/>
                      <a:pt x="1275" y="1197"/>
                    </a:cubicBezTo>
                    <a:cubicBezTo>
                      <a:pt x="1269" y="1195"/>
                      <a:pt x="1264" y="1194"/>
                      <a:pt x="1258" y="1194"/>
                    </a:cubicBezTo>
                    <a:cubicBezTo>
                      <a:pt x="1237" y="1194"/>
                      <a:pt x="1219" y="1206"/>
                      <a:pt x="1213" y="1227"/>
                    </a:cubicBezTo>
                    <a:cubicBezTo>
                      <a:pt x="1156" y="1386"/>
                      <a:pt x="1006" y="1492"/>
                      <a:pt x="842" y="1492"/>
                    </a:cubicBezTo>
                    <a:cubicBezTo>
                      <a:pt x="838" y="1492"/>
                      <a:pt x="833" y="1492"/>
                      <a:pt x="828" y="1491"/>
                    </a:cubicBezTo>
                    <a:cubicBezTo>
                      <a:pt x="674" y="1485"/>
                      <a:pt x="507" y="1384"/>
                      <a:pt x="387" y="1223"/>
                    </a:cubicBezTo>
                    <a:cubicBezTo>
                      <a:pt x="282" y="1083"/>
                      <a:pt x="207" y="897"/>
                      <a:pt x="161" y="668"/>
                    </a:cubicBezTo>
                    <a:cubicBezTo>
                      <a:pt x="122" y="465"/>
                      <a:pt x="112" y="253"/>
                      <a:pt x="103" y="47"/>
                    </a:cubicBezTo>
                    <a:cubicBezTo>
                      <a:pt x="103" y="22"/>
                      <a:pt x="82" y="1"/>
                      <a:pt x="5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42"/>
              <p:cNvSpPr/>
              <p:nvPr/>
            </p:nvSpPr>
            <p:spPr>
              <a:xfrm>
                <a:off x="2667012" y="2246304"/>
                <a:ext cx="107727" cy="90646"/>
              </a:xfrm>
              <a:custGeom>
                <a:avLst/>
                <a:gdLst/>
                <a:ahLst/>
                <a:cxnLst/>
                <a:rect l="l" t="t" r="r" b="b"/>
                <a:pathLst>
                  <a:path w="1501" h="1263" extrusionOk="0">
                    <a:moveTo>
                      <a:pt x="757" y="1"/>
                    </a:moveTo>
                    <a:cubicBezTo>
                      <a:pt x="458" y="1"/>
                      <a:pt x="151" y="107"/>
                      <a:pt x="53" y="308"/>
                    </a:cubicBezTo>
                    <a:cubicBezTo>
                      <a:pt x="1" y="412"/>
                      <a:pt x="11" y="533"/>
                      <a:pt x="53" y="641"/>
                    </a:cubicBezTo>
                    <a:cubicBezTo>
                      <a:pt x="99" y="749"/>
                      <a:pt x="171" y="844"/>
                      <a:pt x="246" y="936"/>
                    </a:cubicBezTo>
                    <a:cubicBezTo>
                      <a:pt x="370" y="1092"/>
                      <a:pt x="534" y="1263"/>
                      <a:pt x="753" y="1263"/>
                    </a:cubicBezTo>
                    <a:cubicBezTo>
                      <a:pt x="877" y="1263"/>
                      <a:pt x="995" y="1200"/>
                      <a:pt x="1079" y="1118"/>
                    </a:cubicBezTo>
                    <a:cubicBezTo>
                      <a:pt x="1165" y="1034"/>
                      <a:pt x="1224" y="936"/>
                      <a:pt x="1279" y="834"/>
                    </a:cubicBezTo>
                    <a:cubicBezTo>
                      <a:pt x="1334" y="739"/>
                      <a:pt x="1390" y="645"/>
                      <a:pt x="1413" y="540"/>
                    </a:cubicBezTo>
                    <a:cubicBezTo>
                      <a:pt x="1500" y="171"/>
                      <a:pt x="1135"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42"/>
              <p:cNvSpPr/>
              <p:nvPr/>
            </p:nvSpPr>
            <p:spPr>
              <a:xfrm>
                <a:off x="2868040" y="2180563"/>
                <a:ext cx="421864" cy="82248"/>
              </a:xfrm>
              <a:custGeom>
                <a:avLst/>
                <a:gdLst/>
                <a:ahLst/>
                <a:cxnLst/>
                <a:rect l="l" t="t" r="r" b="b"/>
                <a:pathLst>
                  <a:path w="5878" h="1146" extrusionOk="0">
                    <a:moveTo>
                      <a:pt x="5028" y="1"/>
                    </a:moveTo>
                    <a:cubicBezTo>
                      <a:pt x="4307" y="1"/>
                      <a:pt x="3583" y="67"/>
                      <a:pt x="2867" y="201"/>
                    </a:cubicBezTo>
                    <a:cubicBezTo>
                      <a:pt x="1874" y="390"/>
                      <a:pt x="910" y="704"/>
                      <a:pt x="8" y="1135"/>
                    </a:cubicBezTo>
                    <a:cubicBezTo>
                      <a:pt x="4" y="1135"/>
                      <a:pt x="1" y="1139"/>
                      <a:pt x="4" y="1142"/>
                    </a:cubicBezTo>
                    <a:cubicBezTo>
                      <a:pt x="4" y="1146"/>
                      <a:pt x="8" y="1146"/>
                      <a:pt x="8" y="1146"/>
                    </a:cubicBezTo>
                    <a:lnTo>
                      <a:pt x="11" y="1146"/>
                    </a:lnTo>
                    <a:cubicBezTo>
                      <a:pt x="1575" y="395"/>
                      <a:pt x="3294" y="10"/>
                      <a:pt x="5024" y="10"/>
                    </a:cubicBezTo>
                    <a:cubicBezTo>
                      <a:pt x="5307" y="10"/>
                      <a:pt x="5591" y="20"/>
                      <a:pt x="5874" y="41"/>
                    </a:cubicBezTo>
                    <a:cubicBezTo>
                      <a:pt x="5877" y="41"/>
                      <a:pt x="5877" y="41"/>
                      <a:pt x="5877" y="37"/>
                    </a:cubicBezTo>
                    <a:cubicBezTo>
                      <a:pt x="5877" y="34"/>
                      <a:pt x="5877" y="31"/>
                      <a:pt x="5874" y="31"/>
                    </a:cubicBezTo>
                    <a:cubicBezTo>
                      <a:pt x="5593" y="11"/>
                      <a:pt x="5311" y="1"/>
                      <a:pt x="502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42"/>
              <p:cNvSpPr/>
              <p:nvPr/>
            </p:nvSpPr>
            <p:spPr>
              <a:xfrm>
                <a:off x="2885695" y="2254558"/>
                <a:ext cx="430907" cy="25837"/>
              </a:xfrm>
              <a:custGeom>
                <a:avLst/>
                <a:gdLst/>
                <a:ahLst/>
                <a:cxnLst/>
                <a:rect l="l" t="t" r="r" b="b"/>
                <a:pathLst>
                  <a:path w="6004" h="360" extrusionOk="0">
                    <a:moveTo>
                      <a:pt x="3767" y="1"/>
                    </a:moveTo>
                    <a:cubicBezTo>
                      <a:pt x="2507" y="1"/>
                      <a:pt x="1249" y="118"/>
                      <a:pt x="6" y="350"/>
                    </a:cubicBezTo>
                    <a:cubicBezTo>
                      <a:pt x="3" y="353"/>
                      <a:pt x="0" y="353"/>
                      <a:pt x="3" y="356"/>
                    </a:cubicBezTo>
                    <a:cubicBezTo>
                      <a:pt x="3" y="359"/>
                      <a:pt x="3" y="359"/>
                      <a:pt x="6" y="359"/>
                    </a:cubicBezTo>
                    <a:cubicBezTo>
                      <a:pt x="1248" y="128"/>
                      <a:pt x="2505" y="12"/>
                      <a:pt x="3763" y="12"/>
                    </a:cubicBezTo>
                    <a:cubicBezTo>
                      <a:pt x="4509" y="12"/>
                      <a:pt x="5256" y="53"/>
                      <a:pt x="6000" y="134"/>
                    </a:cubicBezTo>
                    <a:cubicBezTo>
                      <a:pt x="6000" y="134"/>
                      <a:pt x="6004" y="134"/>
                      <a:pt x="6004" y="131"/>
                    </a:cubicBezTo>
                    <a:cubicBezTo>
                      <a:pt x="6004" y="128"/>
                      <a:pt x="6004" y="124"/>
                      <a:pt x="6000" y="124"/>
                    </a:cubicBezTo>
                    <a:cubicBezTo>
                      <a:pt x="5257" y="42"/>
                      <a:pt x="4512" y="1"/>
                      <a:pt x="376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42"/>
              <p:cNvSpPr/>
              <p:nvPr/>
            </p:nvSpPr>
            <p:spPr>
              <a:xfrm>
                <a:off x="2907011" y="2322452"/>
                <a:ext cx="380022" cy="51100"/>
              </a:xfrm>
              <a:custGeom>
                <a:avLst/>
                <a:gdLst/>
                <a:ahLst/>
                <a:cxnLst/>
                <a:rect l="l" t="t" r="r" b="b"/>
                <a:pathLst>
                  <a:path w="5295" h="712" extrusionOk="0">
                    <a:moveTo>
                      <a:pt x="1192" y="1"/>
                    </a:moveTo>
                    <a:cubicBezTo>
                      <a:pt x="775" y="1"/>
                      <a:pt x="375" y="17"/>
                      <a:pt x="7" y="45"/>
                    </a:cubicBezTo>
                    <a:cubicBezTo>
                      <a:pt x="4" y="45"/>
                      <a:pt x="0" y="48"/>
                      <a:pt x="0" y="51"/>
                    </a:cubicBezTo>
                    <a:cubicBezTo>
                      <a:pt x="0" y="54"/>
                      <a:pt x="4" y="54"/>
                      <a:pt x="7" y="54"/>
                    </a:cubicBezTo>
                    <a:cubicBezTo>
                      <a:pt x="374" y="27"/>
                      <a:pt x="774" y="11"/>
                      <a:pt x="1189" y="11"/>
                    </a:cubicBezTo>
                    <a:cubicBezTo>
                      <a:pt x="2593" y="11"/>
                      <a:pt x="4176" y="192"/>
                      <a:pt x="5289" y="711"/>
                    </a:cubicBezTo>
                    <a:cubicBezTo>
                      <a:pt x="5292" y="711"/>
                      <a:pt x="5295" y="708"/>
                      <a:pt x="5295" y="708"/>
                    </a:cubicBezTo>
                    <a:cubicBezTo>
                      <a:pt x="5295" y="704"/>
                      <a:pt x="5295" y="701"/>
                      <a:pt x="5292" y="701"/>
                    </a:cubicBezTo>
                    <a:cubicBezTo>
                      <a:pt x="4180" y="182"/>
                      <a:pt x="2596" y="1"/>
                      <a:pt x="119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42"/>
              <p:cNvSpPr/>
              <p:nvPr/>
            </p:nvSpPr>
            <p:spPr>
              <a:xfrm>
                <a:off x="2908446" y="2350227"/>
                <a:ext cx="310333" cy="99976"/>
              </a:xfrm>
              <a:custGeom>
                <a:avLst/>
                <a:gdLst/>
                <a:ahLst/>
                <a:cxnLst/>
                <a:rect l="l" t="t" r="r" b="b"/>
                <a:pathLst>
                  <a:path w="4324" h="1393" extrusionOk="0">
                    <a:moveTo>
                      <a:pt x="6" y="0"/>
                    </a:moveTo>
                    <a:cubicBezTo>
                      <a:pt x="3" y="0"/>
                      <a:pt x="0" y="4"/>
                      <a:pt x="0" y="4"/>
                    </a:cubicBezTo>
                    <a:cubicBezTo>
                      <a:pt x="0" y="7"/>
                      <a:pt x="0" y="11"/>
                      <a:pt x="3" y="11"/>
                    </a:cubicBezTo>
                    <a:cubicBezTo>
                      <a:pt x="1507" y="239"/>
                      <a:pt x="2958" y="703"/>
                      <a:pt x="4314" y="1393"/>
                    </a:cubicBezTo>
                    <a:lnTo>
                      <a:pt x="4317" y="1393"/>
                    </a:lnTo>
                    <a:cubicBezTo>
                      <a:pt x="4320" y="1393"/>
                      <a:pt x="4320" y="1390"/>
                      <a:pt x="4320" y="1390"/>
                    </a:cubicBezTo>
                    <a:cubicBezTo>
                      <a:pt x="4323" y="1386"/>
                      <a:pt x="4323" y="1383"/>
                      <a:pt x="4320" y="1383"/>
                    </a:cubicBezTo>
                    <a:cubicBezTo>
                      <a:pt x="2961" y="693"/>
                      <a:pt x="1510" y="230"/>
                      <a:pt x="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42"/>
              <p:cNvSpPr/>
              <p:nvPr/>
            </p:nvSpPr>
            <p:spPr>
              <a:xfrm>
                <a:off x="2864595" y="2177405"/>
                <a:ext cx="428539" cy="88708"/>
              </a:xfrm>
              <a:custGeom>
                <a:avLst/>
                <a:gdLst/>
                <a:ahLst/>
                <a:cxnLst/>
                <a:rect l="l" t="t" r="r" b="b"/>
                <a:pathLst>
                  <a:path w="5971" h="1236" extrusionOk="0">
                    <a:moveTo>
                      <a:pt x="5063" y="1"/>
                    </a:moveTo>
                    <a:cubicBezTo>
                      <a:pt x="3328" y="1"/>
                      <a:pt x="1606" y="389"/>
                      <a:pt x="36" y="1140"/>
                    </a:cubicBezTo>
                    <a:cubicBezTo>
                      <a:pt x="9" y="1150"/>
                      <a:pt x="0" y="1179"/>
                      <a:pt x="13" y="1206"/>
                    </a:cubicBezTo>
                    <a:cubicBezTo>
                      <a:pt x="20" y="1223"/>
                      <a:pt x="39" y="1235"/>
                      <a:pt x="56" y="1235"/>
                    </a:cubicBezTo>
                    <a:cubicBezTo>
                      <a:pt x="62" y="1235"/>
                      <a:pt x="71" y="1232"/>
                      <a:pt x="78" y="1229"/>
                    </a:cubicBezTo>
                    <a:cubicBezTo>
                      <a:pt x="1634" y="486"/>
                      <a:pt x="3342" y="99"/>
                      <a:pt x="5063" y="99"/>
                    </a:cubicBezTo>
                    <a:cubicBezTo>
                      <a:pt x="5348" y="99"/>
                      <a:pt x="5633" y="109"/>
                      <a:pt x="5919" y="131"/>
                    </a:cubicBezTo>
                    <a:cubicBezTo>
                      <a:pt x="5920" y="131"/>
                      <a:pt x="5922" y="131"/>
                      <a:pt x="5924" y="131"/>
                    </a:cubicBezTo>
                    <a:cubicBezTo>
                      <a:pt x="5947" y="131"/>
                      <a:pt x="5968" y="110"/>
                      <a:pt x="5971" y="85"/>
                    </a:cubicBezTo>
                    <a:cubicBezTo>
                      <a:pt x="5971" y="59"/>
                      <a:pt x="5951" y="33"/>
                      <a:pt x="5925" y="33"/>
                    </a:cubicBezTo>
                    <a:cubicBezTo>
                      <a:pt x="5638" y="11"/>
                      <a:pt x="5350" y="1"/>
                      <a:pt x="506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42"/>
              <p:cNvSpPr/>
              <p:nvPr/>
            </p:nvSpPr>
            <p:spPr>
              <a:xfrm>
                <a:off x="2882322" y="2251472"/>
                <a:ext cx="437797" cy="32225"/>
              </a:xfrm>
              <a:custGeom>
                <a:avLst/>
                <a:gdLst/>
                <a:ahLst/>
                <a:cxnLst/>
                <a:rect l="l" t="t" r="r" b="b"/>
                <a:pathLst>
                  <a:path w="6100" h="449" extrusionOk="0">
                    <a:moveTo>
                      <a:pt x="3803" y="0"/>
                    </a:moveTo>
                    <a:cubicBezTo>
                      <a:pt x="2544" y="0"/>
                      <a:pt x="1287" y="117"/>
                      <a:pt x="44" y="351"/>
                    </a:cubicBezTo>
                    <a:cubicBezTo>
                      <a:pt x="17" y="357"/>
                      <a:pt x="1" y="383"/>
                      <a:pt x="5" y="409"/>
                    </a:cubicBezTo>
                    <a:cubicBezTo>
                      <a:pt x="11" y="432"/>
                      <a:pt x="31" y="449"/>
                      <a:pt x="53" y="449"/>
                    </a:cubicBezTo>
                    <a:lnTo>
                      <a:pt x="64" y="449"/>
                    </a:lnTo>
                    <a:cubicBezTo>
                      <a:pt x="1298" y="215"/>
                      <a:pt x="2550" y="98"/>
                      <a:pt x="3803" y="98"/>
                    </a:cubicBezTo>
                    <a:cubicBezTo>
                      <a:pt x="4549" y="98"/>
                      <a:pt x="5296" y="140"/>
                      <a:pt x="6040" y="223"/>
                    </a:cubicBezTo>
                    <a:cubicBezTo>
                      <a:pt x="6067" y="223"/>
                      <a:pt x="6093" y="203"/>
                      <a:pt x="6096" y="177"/>
                    </a:cubicBezTo>
                    <a:cubicBezTo>
                      <a:pt x="6099" y="151"/>
                      <a:pt x="6080" y="125"/>
                      <a:pt x="6051" y="125"/>
                    </a:cubicBezTo>
                    <a:cubicBezTo>
                      <a:pt x="5303" y="42"/>
                      <a:pt x="4552" y="0"/>
                      <a:pt x="380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42"/>
              <p:cNvSpPr/>
              <p:nvPr/>
            </p:nvSpPr>
            <p:spPr>
              <a:xfrm>
                <a:off x="2903709" y="2319366"/>
                <a:ext cx="387127" cy="57201"/>
              </a:xfrm>
              <a:custGeom>
                <a:avLst/>
                <a:gdLst/>
                <a:ahLst/>
                <a:cxnLst/>
                <a:rect l="l" t="t" r="r" b="b"/>
                <a:pathLst>
                  <a:path w="5394" h="797" extrusionOk="0">
                    <a:moveTo>
                      <a:pt x="1240" y="0"/>
                    </a:moveTo>
                    <a:cubicBezTo>
                      <a:pt x="822" y="0"/>
                      <a:pt x="419" y="16"/>
                      <a:pt x="50" y="45"/>
                    </a:cubicBezTo>
                    <a:cubicBezTo>
                      <a:pt x="21" y="45"/>
                      <a:pt x="1" y="71"/>
                      <a:pt x="4" y="97"/>
                    </a:cubicBezTo>
                    <a:cubicBezTo>
                      <a:pt x="4" y="121"/>
                      <a:pt x="26" y="143"/>
                      <a:pt x="50" y="143"/>
                    </a:cubicBezTo>
                    <a:cubicBezTo>
                      <a:pt x="52" y="143"/>
                      <a:pt x="54" y="143"/>
                      <a:pt x="56" y="143"/>
                    </a:cubicBezTo>
                    <a:cubicBezTo>
                      <a:pt x="425" y="114"/>
                      <a:pt x="826" y="98"/>
                      <a:pt x="1243" y="98"/>
                    </a:cubicBezTo>
                    <a:cubicBezTo>
                      <a:pt x="2640" y="98"/>
                      <a:pt x="4212" y="280"/>
                      <a:pt x="5315" y="794"/>
                    </a:cubicBezTo>
                    <a:cubicBezTo>
                      <a:pt x="5321" y="797"/>
                      <a:pt x="5327" y="797"/>
                      <a:pt x="5335" y="797"/>
                    </a:cubicBezTo>
                    <a:cubicBezTo>
                      <a:pt x="5354" y="797"/>
                      <a:pt x="5374" y="787"/>
                      <a:pt x="5380" y="770"/>
                    </a:cubicBezTo>
                    <a:cubicBezTo>
                      <a:pt x="5393" y="744"/>
                      <a:pt x="5380" y="715"/>
                      <a:pt x="5357" y="705"/>
                    </a:cubicBezTo>
                    <a:cubicBezTo>
                      <a:pt x="4239" y="184"/>
                      <a:pt x="2649" y="0"/>
                      <a:pt x="124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42"/>
              <p:cNvSpPr/>
              <p:nvPr/>
            </p:nvSpPr>
            <p:spPr>
              <a:xfrm>
                <a:off x="2904858" y="2347069"/>
                <a:ext cx="317439" cy="106220"/>
              </a:xfrm>
              <a:custGeom>
                <a:avLst/>
                <a:gdLst/>
                <a:ahLst/>
                <a:cxnLst/>
                <a:rect l="l" t="t" r="r" b="b"/>
                <a:pathLst>
                  <a:path w="4423" h="1480" extrusionOk="0">
                    <a:moveTo>
                      <a:pt x="52" y="1"/>
                    </a:moveTo>
                    <a:cubicBezTo>
                      <a:pt x="28" y="1"/>
                      <a:pt x="10" y="19"/>
                      <a:pt x="5" y="41"/>
                    </a:cubicBezTo>
                    <a:cubicBezTo>
                      <a:pt x="1" y="70"/>
                      <a:pt x="20" y="94"/>
                      <a:pt x="47" y="100"/>
                    </a:cubicBezTo>
                    <a:cubicBezTo>
                      <a:pt x="1547" y="325"/>
                      <a:pt x="2991" y="790"/>
                      <a:pt x="4344" y="1476"/>
                    </a:cubicBezTo>
                    <a:cubicBezTo>
                      <a:pt x="4351" y="1479"/>
                      <a:pt x="4361" y="1479"/>
                      <a:pt x="4367" y="1479"/>
                    </a:cubicBezTo>
                    <a:cubicBezTo>
                      <a:pt x="4387" y="1479"/>
                      <a:pt x="4403" y="1470"/>
                      <a:pt x="4413" y="1453"/>
                    </a:cubicBezTo>
                    <a:cubicBezTo>
                      <a:pt x="4423" y="1430"/>
                      <a:pt x="4413" y="1398"/>
                      <a:pt x="4390" y="1388"/>
                    </a:cubicBezTo>
                    <a:cubicBezTo>
                      <a:pt x="3027" y="698"/>
                      <a:pt x="1573" y="231"/>
                      <a:pt x="63" y="2"/>
                    </a:cubicBezTo>
                    <a:cubicBezTo>
                      <a:pt x="60" y="1"/>
                      <a:pt x="56" y="1"/>
                      <a:pt x="5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42"/>
              <p:cNvSpPr/>
              <p:nvPr/>
            </p:nvSpPr>
            <p:spPr>
              <a:xfrm>
                <a:off x="1900508" y="2215587"/>
                <a:ext cx="511864" cy="99760"/>
              </a:xfrm>
              <a:custGeom>
                <a:avLst/>
                <a:gdLst/>
                <a:ahLst/>
                <a:cxnLst/>
                <a:rect l="l" t="t" r="r" b="b"/>
                <a:pathLst>
                  <a:path w="7132" h="1390" extrusionOk="0">
                    <a:moveTo>
                      <a:pt x="1048" y="1"/>
                    </a:moveTo>
                    <a:cubicBezTo>
                      <a:pt x="700" y="1"/>
                      <a:pt x="353" y="14"/>
                      <a:pt x="7" y="40"/>
                    </a:cubicBezTo>
                    <a:cubicBezTo>
                      <a:pt x="4" y="40"/>
                      <a:pt x="1" y="43"/>
                      <a:pt x="1" y="47"/>
                    </a:cubicBezTo>
                    <a:cubicBezTo>
                      <a:pt x="1" y="49"/>
                      <a:pt x="3" y="51"/>
                      <a:pt x="5" y="51"/>
                    </a:cubicBezTo>
                    <a:cubicBezTo>
                      <a:pt x="5" y="51"/>
                      <a:pt x="6" y="51"/>
                      <a:pt x="7" y="50"/>
                    </a:cubicBezTo>
                    <a:cubicBezTo>
                      <a:pt x="351" y="25"/>
                      <a:pt x="694" y="12"/>
                      <a:pt x="1037" y="12"/>
                    </a:cubicBezTo>
                    <a:cubicBezTo>
                      <a:pt x="3137" y="12"/>
                      <a:pt x="5220" y="482"/>
                      <a:pt x="7122" y="1389"/>
                    </a:cubicBezTo>
                    <a:lnTo>
                      <a:pt x="7125" y="1389"/>
                    </a:lnTo>
                    <a:cubicBezTo>
                      <a:pt x="7125" y="1389"/>
                      <a:pt x="7128" y="1389"/>
                      <a:pt x="7128" y="1386"/>
                    </a:cubicBezTo>
                    <a:cubicBezTo>
                      <a:pt x="7132" y="1383"/>
                      <a:pt x="7128" y="1380"/>
                      <a:pt x="7125" y="1377"/>
                    </a:cubicBezTo>
                    <a:cubicBezTo>
                      <a:pt x="6030" y="854"/>
                      <a:pt x="4861" y="475"/>
                      <a:pt x="3655" y="246"/>
                    </a:cubicBezTo>
                    <a:cubicBezTo>
                      <a:pt x="2790" y="82"/>
                      <a:pt x="1918" y="1"/>
                      <a:pt x="104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42"/>
              <p:cNvSpPr/>
              <p:nvPr/>
            </p:nvSpPr>
            <p:spPr>
              <a:xfrm>
                <a:off x="1868140" y="2305443"/>
                <a:ext cx="522916" cy="31507"/>
              </a:xfrm>
              <a:custGeom>
                <a:avLst/>
                <a:gdLst/>
                <a:ahLst/>
                <a:cxnLst/>
                <a:rect l="l" t="t" r="r" b="b"/>
                <a:pathLst>
                  <a:path w="7286" h="439" extrusionOk="0">
                    <a:moveTo>
                      <a:pt x="2725" y="1"/>
                    </a:moveTo>
                    <a:cubicBezTo>
                      <a:pt x="1818" y="1"/>
                      <a:pt x="911" y="51"/>
                      <a:pt x="7" y="151"/>
                    </a:cubicBezTo>
                    <a:cubicBezTo>
                      <a:pt x="4" y="151"/>
                      <a:pt x="1" y="154"/>
                      <a:pt x="1" y="157"/>
                    </a:cubicBezTo>
                    <a:cubicBezTo>
                      <a:pt x="1" y="160"/>
                      <a:pt x="4" y="160"/>
                      <a:pt x="7" y="160"/>
                    </a:cubicBezTo>
                    <a:cubicBezTo>
                      <a:pt x="905" y="61"/>
                      <a:pt x="1806" y="12"/>
                      <a:pt x="2706" y="12"/>
                    </a:cubicBezTo>
                    <a:cubicBezTo>
                      <a:pt x="4238" y="12"/>
                      <a:pt x="5767" y="155"/>
                      <a:pt x="7276" y="439"/>
                    </a:cubicBezTo>
                    <a:lnTo>
                      <a:pt x="7279" y="439"/>
                    </a:lnTo>
                    <a:cubicBezTo>
                      <a:pt x="7282" y="439"/>
                      <a:pt x="7282" y="435"/>
                      <a:pt x="7285" y="432"/>
                    </a:cubicBezTo>
                    <a:cubicBezTo>
                      <a:pt x="7285" y="428"/>
                      <a:pt x="7282" y="425"/>
                      <a:pt x="7279" y="425"/>
                    </a:cubicBezTo>
                    <a:cubicBezTo>
                      <a:pt x="5774" y="142"/>
                      <a:pt x="4250" y="1"/>
                      <a:pt x="272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42"/>
              <p:cNvSpPr/>
              <p:nvPr/>
            </p:nvSpPr>
            <p:spPr>
              <a:xfrm>
                <a:off x="1904025" y="2387835"/>
                <a:ext cx="461266" cy="61722"/>
              </a:xfrm>
              <a:custGeom>
                <a:avLst/>
                <a:gdLst/>
                <a:ahLst/>
                <a:cxnLst/>
                <a:rect l="l" t="t" r="r" b="b"/>
                <a:pathLst>
                  <a:path w="6427" h="860" extrusionOk="0">
                    <a:moveTo>
                      <a:pt x="4973" y="1"/>
                    </a:moveTo>
                    <a:cubicBezTo>
                      <a:pt x="3269" y="1"/>
                      <a:pt x="1351" y="223"/>
                      <a:pt x="4" y="849"/>
                    </a:cubicBezTo>
                    <a:cubicBezTo>
                      <a:pt x="4" y="849"/>
                      <a:pt x="1" y="852"/>
                      <a:pt x="4" y="855"/>
                    </a:cubicBezTo>
                    <a:cubicBezTo>
                      <a:pt x="4" y="859"/>
                      <a:pt x="8" y="859"/>
                      <a:pt x="8" y="859"/>
                    </a:cubicBezTo>
                    <a:lnTo>
                      <a:pt x="11" y="859"/>
                    </a:lnTo>
                    <a:cubicBezTo>
                      <a:pt x="1355" y="232"/>
                      <a:pt x="3271" y="10"/>
                      <a:pt x="4974" y="10"/>
                    </a:cubicBezTo>
                    <a:cubicBezTo>
                      <a:pt x="5482" y="10"/>
                      <a:pt x="5971" y="30"/>
                      <a:pt x="6420" y="65"/>
                    </a:cubicBezTo>
                    <a:cubicBezTo>
                      <a:pt x="6423" y="65"/>
                      <a:pt x="6426" y="65"/>
                      <a:pt x="6426" y="62"/>
                    </a:cubicBezTo>
                    <a:cubicBezTo>
                      <a:pt x="6426" y="58"/>
                      <a:pt x="6423" y="55"/>
                      <a:pt x="6420" y="55"/>
                    </a:cubicBezTo>
                    <a:cubicBezTo>
                      <a:pt x="5971" y="21"/>
                      <a:pt x="5481" y="1"/>
                      <a:pt x="497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42"/>
              <p:cNvSpPr/>
              <p:nvPr/>
            </p:nvSpPr>
            <p:spPr>
              <a:xfrm>
                <a:off x="1987063" y="2421567"/>
                <a:ext cx="376577" cy="121076"/>
              </a:xfrm>
              <a:custGeom>
                <a:avLst/>
                <a:gdLst/>
                <a:ahLst/>
                <a:cxnLst/>
                <a:rect l="l" t="t" r="r" b="b"/>
                <a:pathLst>
                  <a:path w="5247" h="1687" extrusionOk="0">
                    <a:moveTo>
                      <a:pt x="5239" y="0"/>
                    </a:moveTo>
                    <a:cubicBezTo>
                      <a:pt x="3412" y="278"/>
                      <a:pt x="1651" y="840"/>
                      <a:pt x="4" y="1676"/>
                    </a:cubicBezTo>
                    <a:cubicBezTo>
                      <a:pt x="1" y="1676"/>
                      <a:pt x="1" y="1680"/>
                      <a:pt x="1" y="1683"/>
                    </a:cubicBezTo>
                    <a:cubicBezTo>
                      <a:pt x="1" y="1687"/>
                      <a:pt x="4" y="1687"/>
                      <a:pt x="8" y="1687"/>
                    </a:cubicBezTo>
                    <a:lnTo>
                      <a:pt x="11" y="1687"/>
                    </a:lnTo>
                    <a:cubicBezTo>
                      <a:pt x="1655" y="853"/>
                      <a:pt x="3416" y="287"/>
                      <a:pt x="5239" y="10"/>
                    </a:cubicBezTo>
                    <a:cubicBezTo>
                      <a:pt x="5243" y="10"/>
                      <a:pt x="5246" y="7"/>
                      <a:pt x="5246" y="3"/>
                    </a:cubicBezTo>
                    <a:cubicBezTo>
                      <a:pt x="5246" y="0"/>
                      <a:pt x="5243" y="0"/>
                      <a:pt x="523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42"/>
              <p:cNvSpPr/>
              <p:nvPr/>
            </p:nvSpPr>
            <p:spPr>
              <a:xfrm>
                <a:off x="1897494" y="2212572"/>
                <a:ext cx="518395" cy="105789"/>
              </a:xfrm>
              <a:custGeom>
                <a:avLst/>
                <a:gdLst/>
                <a:ahLst/>
                <a:cxnLst/>
                <a:rect l="l" t="t" r="r" b="b"/>
                <a:pathLst>
                  <a:path w="7223" h="1474" extrusionOk="0">
                    <a:moveTo>
                      <a:pt x="1092" y="0"/>
                    </a:moveTo>
                    <a:cubicBezTo>
                      <a:pt x="743" y="0"/>
                      <a:pt x="395" y="13"/>
                      <a:pt x="46" y="39"/>
                    </a:cubicBezTo>
                    <a:cubicBezTo>
                      <a:pt x="20" y="39"/>
                      <a:pt x="1" y="62"/>
                      <a:pt x="1" y="92"/>
                    </a:cubicBezTo>
                    <a:cubicBezTo>
                      <a:pt x="4" y="118"/>
                      <a:pt x="27" y="137"/>
                      <a:pt x="52" y="137"/>
                    </a:cubicBezTo>
                    <a:cubicBezTo>
                      <a:pt x="401" y="111"/>
                      <a:pt x="749" y="98"/>
                      <a:pt x="1097" y="98"/>
                    </a:cubicBezTo>
                    <a:cubicBezTo>
                      <a:pt x="3186" y="98"/>
                      <a:pt x="5257" y="566"/>
                      <a:pt x="7145" y="1471"/>
                    </a:cubicBezTo>
                    <a:cubicBezTo>
                      <a:pt x="7151" y="1474"/>
                      <a:pt x="7158" y="1474"/>
                      <a:pt x="7167" y="1474"/>
                    </a:cubicBezTo>
                    <a:cubicBezTo>
                      <a:pt x="7184" y="1474"/>
                      <a:pt x="7203" y="1464"/>
                      <a:pt x="7210" y="1448"/>
                    </a:cubicBezTo>
                    <a:cubicBezTo>
                      <a:pt x="7223" y="1422"/>
                      <a:pt x="7213" y="1392"/>
                      <a:pt x="7187" y="1383"/>
                    </a:cubicBezTo>
                    <a:cubicBezTo>
                      <a:pt x="5283" y="472"/>
                      <a:pt x="3196" y="0"/>
                      <a:pt x="109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42"/>
              <p:cNvSpPr/>
              <p:nvPr/>
            </p:nvSpPr>
            <p:spPr>
              <a:xfrm>
                <a:off x="1864839" y="2302357"/>
                <a:ext cx="529519" cy="37607"/>
              </a:xfrm>
              <a:custGeom>
                <a:avLst/>
                <a:gdLst/>
                <a:ahLst/>
                <a:cxnLst/>
                <a:rect l="l" t="t" r="r" b="b"/>
                <a:pathLst>
                  <a:path w="7378" h="524" extrusionOk="0">
                    <a:moveTo>
                      <a:pt x="2768" y="0"/>
                    </a:moveTo>
                    <a:cubicBezTo>
                      <a:pt x="1861" y="0"/>
                      <a:pt x="952" y="50"/>
                      <a:pt x="47" y="151"/>
                    </a:cubicBezTo>
                    <a:cubicBezTo>
                      <a:pt x="20" y="151"/>
                      <a:pt x="1" y="177"/>
                      <a:pt x="5" y="203"/>
                    </a:cubicBezTo>
                    <a:cubicBezTo>
                      <a:pt x="8" y="230"/>
                      <a:pt x="31" y="249"/>
                      <a:pt x="60" y="249"/>
                    </a:cubicBezTo>
                    <a:cubicBezTo>
                      <a:pt x="961" y="149"/>
                      <a:pt x="1866" y="99"/>
                      <a:pt x="2770" y="99"/>
                    </a:cubicBezTo>
                    <a:cubicBezTo>
                      <a:pt x="4292" y="99"/>
                      <a:pt x="5812" y="241"/>
                      <a:pt x="7315" y="524"/>
                    </a:cubicBezTo>
                    <a:lnTo>
                      <a:pt x="7325" y="524"/>
                    </a:lnTo>
                    <a:cubicBezTo>
                      <a:pt x="7348" y="524"/>
                      <a:pt x="7367" y="507"/>
                      <a:pt x="7374" y="485"/>
                    </a:cubicBezTo>
                    <a:cubicBezTo>
                      <a:pt x="7378" y="455"/>
                      <a:pt x="7361" y="429"/>
                      <a:pt x="7331" y="426"/>
                    </a:cubicBezTo>
                    <a:cubicBezTo>
                      <a:pt x="5824" y="143"/>
                      <a:pt x="4297" y="0"/>
                      <a:pt x="276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42"/>
              <p:cNvSpPr/>
              <p:nvPr/>
            </p:nvSpPr>
            <p:spPr>
              <a:xfrm>
                <a:off x="1900508" y="2384605"/>
                <a:ext cx="468012" cy="68181"/>
              </a:xfrm>
              <a:custGeom>
                <a:avLst/>
                <a:gdLst/>
                <a:ahLst/>
                <a:cxnLst/>
                <a:rect l="l" t="t" r="r" b="b"/>
                <a:pathLst>
                  <a:path w="6521" h="950" extrusionOk="0">
                    <a:moveTo>
                      <a:pt x="5026" y="0"/>
                    </a:moveTo>
                    <a:cubicBezTo>
                      <a:pt x="3316" y="0"/>
                      <a:pt x="1390" y="222"/>
                      <a:pt x="37" y="855"/>
                    </a:cubicBezTo>
                    <a:cubicBezTo>
                      <a:pt x="10" y="865"/>
                      <a:pt x="1" y="894"/>
                      <a:pt x="14" y="920"/>
                    </a:cubicBezTo>
                    <a:cubicBezTo>
                      <a:pt x="21" y="936"/>
                      <a:pt x="40" y="950"/>
                      <a:pt x="57" y="950"/>
                    </a:cubicBezTo>
                    <a:cubicBezTo>
                      <a:pt x="63" y="950"/>
                      <a:pt x="72" y="947"/>
                      <a:pt x="79" y="944"/>
                    </a:cubicBezTo>
                    <a:cubicBezTo>
                      <a:pt x="1420" y="318"/>
                      <a:pt x="3333" y="99"/>
                      <a:pt x="5031" y="99"/>
                    </a:cubicBezTo>
                    <a:cubicBezTo>
                      <a:pt x="5535" y="99"/>
                      <a:pt x="6019" y="119"/>
                      <a:pt x="6465" y="152"/>
                    </a:cubicBezTo>
                    <a:cubicBezTo>
                      <a:pt x="6467" y="152"/>
                      <a:pt x="6469" y="152"/>
                      <a:pt x="6470" y="152"/>
                    </a:cubicBezTo>
                    <a:cubicBezTo>
                      <a:pt x="6495" y="152"/>
                      <a:pt x="6514" y="134"/>
                      <a:pt x="6517" y="110"/>
                    </a:cubicBezTo>
                    <a:cubicBezTo>
                      <a:pt x="6521" y="81"/>
                      <a:pt x="6498" y="57"/>
                      <a:pt x="6472" y="54"/>
                    </a:cubicBezTo>
                    <a:cubicBezTo>
                      <a:pt x="6023" y="20"/>
                      <a:pt x="5534" y="0"/>
                      <a:pt x="502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42"/>
              <p:cNvSpPr/>
              <p:nvPr/>
            </p:nvSpPr>
            <p:spPr>
              <a:xfrm>
                <a:off x="1983331" y="2418409"/>
                <a:ext cx="383539" cy="127248"/>
              </a:xfrm>
              <a:custGeom>
                <a:avLst/>
                <a:gdLst/>
                <a:ahLst/>
                <a:cxnLst/>
                <a:rect l="l" t="t" r="r" b="b"/>
                <a:pathLst>
                  <a:path w="5344" h="1773" extrusionOk="0">
                    <a:moveTo>
                      <a:pt x="5296" y="0"/>
                    </a:moveTo>
                    <a:cubicBezTo>
                      <a:pt x="5292" y="0"/>
                      <a:pt x="5289" y="1"/>
                      <a:pt x="5285" y="2"/>
                    </a:cubicBezTo>
                    <a:cubicBezTo>
                      <a:pt x="3455" y="280"/>
                      <a:pt x="1687" y="845"/>
                      <a:pt x="36" y="1681"/>
                    </a:cubicBezTo>
                    <a:cubicBezTo>
                      <a:pt x="10" y="1691"/>
                      <a:pt x="1" y="1724"/>
                      <a:pt x="13" y="1747"/>
                    </a:cubicBezTo>
                    <a:cubicBezTo>
                      <a:pt x="24" y="1763"/>
                      <a:pt x="40" y="1773"/>
                      <a:pt x="60" y="1773"/>
                    </a:cubicBezTo>
                    <a:cubicBezTo>
                      <a:pt x="66" y="1773"/>
                      <a:pt x="72" y="1773"/>
                      <a:pt x="82" y="1770"/>
                    </a:cubicBezTo>
                    <a:cubicBezTo>
                      <a:pt x="1722" y="936"/>
                      <a:pt x="3478" y="374"/>
                      <a:pt x="5298" y="96"/>
                    </a:cubicBezTo>
                    <a:cubicBezTo>
                      <a:pt x="5324" y="93"/>
                      <a:pt x="5344" y="70"/>
                      <a:pt x="5341" y="41"/>
                    </a:cubicBezTo>
                    <a:cubicBezTo>
                      <a:pt x="5338" y="18"/>
                      <a:pt x="5318" y="0"/>
                      <a:pt x="529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42"/>
              <p:cNvSpPr/>
              <p:nvPr/>
            </p:nvSpPr>
            <p:spPr>
              <a:xfrm>
                <a:off x="1769907" y="2846876"/>
                <a:ext cx="324687" cy="360716"/>
              </a:xfrm>
              <a:custGeom>
                <a:avLst/>
                <a:gdLst/>
                <a:ahLst/>
                <a:cxnLst/>
                <a:rect l="l" t="t" r="r" b="b"/>
                <a:pathLst>
                  <a:path w="4524" h="5026" extrusionOk="0">
                    <a:moveTo>
                      <a:pt x="57" y="1"/>
                    </a:moveTo>
                    <a:cubicBezTo>
                      <a:pt x="50" y="1"/>
                      <a:pt x="43" y="2"/>
                      <a:pt x="37" y="6"/>
                    </a:cubicBezTo>
                    <a:cubicBezTo>
                      <a:pt x="11" y="16"/>
                      <a:pt x="1" y="45"/>
                      <a:pt x="11" y="68"/>
                    </a:cubicBezTo>
                    <a:cubicBezTo>
                      <a:pt x="438" y="1107"/>
                      <a:pt x="1043" y="2068"/>
                      <a:pt x="1808" y="2921"/>
                    </a:cubicBezTo>
                    <a:cubicBezTo>
                      <a:pt x="2569" y="3774"/>
                      <a:pt x="3458" y="4480"/>
                      <a:pt x="4445" y="5019"/>
                    </a:cubicBezTo>
                    <a:cubicBezTo>
                      <a:pt x="4452" y="5025"/>
                      <a:pt x="4462" y="5025"/>
                      <a:pt x="4468" y="5025"/>
                    </a:cubicBezTo>
                    <a:cubicBezTo>
                      <a:pt x="4488" y="5025"/>
                      <a:pt x="4504" y="5016"/>
                      <a:pt x="4511" y="5000"/>
                    </a:cubicBezTo>
                    <a:cubicBezTo>
                      <a:pt x="4524" y="4977"/>
                      <a:pt x="4517" y="4947"/>
                      <a:pt x="4491" y="4934"/>
                    </a:cubicBezTo>
                    <a:cubicBezTo>
                      <a:pt x="2517" y="3856"/>
                      <a:pt x="958" y="2114"/>
                      <a:pt x="102" y="32"/>
                    </a:cubicBezTo>
                    <a:cubicBezTo>
                      <a:pt x="92" y="13"/>
                      <a:pt x="76" y="1"/>
                      <a:pt x="5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42"/>
              <p:cNvSpPr/>
              <p:nvPr/>
            </p:nvSpPr>
            <p:spPr>
              <a:xfrm>
                <a:off x="1234646" y="2303936"/>
                <a:ext cx="785810" cy="585141"/>
              </a:xfrm>
              <a:custGeom>
                <a:avLst/>
                <a:gdLst/>
                <a:ahLst/>
                <a:cxnLst/>
                <a:rect l="l" t="t" r="r" b="b"/>
                <a:pathLst>
                  <a:path w="10949" h="8153" extrusionOk="0">
                    <a:moveTo>
                      <a:pt x="9036" y="0"/>
                    </a:moveTo>
                    <a:cubicBezTo>
                      <a:pt x="8612" y="0"/>
                      <a:pt x="8157" y="172"/>
                      <a:pt x="7848" y="456"/>
                    </a:cubicBezTo>
                    <a:cubicBezTo>
                      <a:pt x="7815" y="485"/>
                      <a:pt x="7786" y="515"/>
                      <a:pt x="7756" y="547"/>
                    </a:cubicBezTo>
                    <a:cubicBezTo>
                      <a:pt x="7612" y="704"/>
                      <a:pt x="7514" y="887"/>
                      <a:pt x="7481" y="1090"/>
                    </a:cubicBezTo>
                    <a:cubicBezTo>
                      <a:pt x="7315" y="649"/>
                      <a:pt x="6887" y="332"/>
                      <a:pt x="6426" y="260"/>
                    </a:cubicBezTo>
                    <a:cubicBezTo>
                      <a:pt x="6356" y="248"/>
                      <a:pt x="6286" y="243"/>
                      <a:pt x="6217" y="243"/>
                    </a:cubicBezTo>
                    <a:cubicBezTo>
                      <a:pt x="6125" y="243"/>
                      <a:pt x="6034" y="252"/>
                      <a:pt x="5945" y="273"/>
                    </a:cubicBezTo>
                    <a:cubicBezTo>
                      <a:pt x="5935" y="273"/>
                      <a:pt x="5929" y="276"/>
                      <a:pt x="5920" y="279"/>
                    </a:cubicBezTo>
                    <a:cubicBezTo>
                      <a:pt x="5374" y="416"/>
                      <a:pt x="4926" y="1100"/>
                      <a:pt x="4880" y="1695"/>
                    </a:cubicBezTo>
                    <a:cubicBezTo>
                      <a:pt x="4876" y="1744"/>
                      <a:pt x="4873" y="1786"/>
                      <a:pt x="4876" y="1832"/>
                    </a:cubicBezTo>
                    <a:cubicBezTo>
                      <a:pt x="4876" y="1868"/>
                      <a:pt x="4880" y="1904"/>
                      <a:pt x="4883" y="1943"/>
                    </a:cubicBezTo>
                    <a:cubicBezTo>
                      <a:pt x="4766" y="1855"/>
                      <a:pt x="4641" y="1780"/>
                      <a:pt x="4511" y="1711"/>
                    </a:cubicBezTo>
                    <a:cubicBezTo>
                      <a:pt x="4377" y="1646"/>
                      <a:pt x="4240" y="1587"/>
                      <a:pt x="4096" y="1548"/>
                    </a:cubicBezTo>
                    <a:cubicBezTo>
                      <a:pt x="3916" y="1494"/>
                      <a:pt x="3730" y="1464"/>
                      <a:pt x="3542" y="1464"/>
                    </a:cubicBezTo>
                    <a:cubicBezTo>
                      <a:pt x="3514" y="1464"/>
                      <a:pt x="3486" y="1465"/>
                      <a:pt x="3458" y="1466"/>
                    </a:cubicBezTo>
                    <a:cubicBezTo>
                      <a:pt x="3344" y="1469"/>
                      <a:pt x="3233" y="1486"/>
                      <a:pt x="3122" y="1511"/>
                    </a:cubicBezTo>
                    <a:cubicBezTo>
                      <a:pt x="3079" y="1522"/>
                      <a:pt x="3033" y="1531"/>
                      <a:pt x="2991" y="1548"/>
                    </a:cubicBezTo>
                    <a:cubicBezTo>
                      <a:pt x="2654" y="1652"/>
                      <a:pt x="2351" y="1864"/>
                      <a:pt x="2161" y="2162"/>
                    </a:cubicBezTo>
                    <a:cubicBezTo>
                      <a:pt x="1896" y="2573"/>
                      <a:pt x="1909" y="3211"/>
                      <a:pt x="2141" y="3643"/>
                    </a:cubicBezTo>
                    <a:cubicBezTo>
                      <a:pt x="2145" y="3643"/>
                      <a:pt x="2145" y="3646"/>
                      <a:pt x="2145" y="3646"/>
                    </a:cubicBezTo>
                    <a:cubicBezTo>
                      <a:pt x="2141" y="3646"/>
                      <a:pt x="2138" y="3643"/>
                      <a:pt x="2131" y="3639"/>
                    </a:cubicBezTo>
                    <a:cubicBezTo>
                      <a:pt x="1979" y="3568"/>
                      <a:pt x="1816" y="3535"/>
                      <a:pt x="1653" y="3535"/>
                    </a:cubicBezTo>
                    <a:cubicBezTo>
                      <a:pt x="1238" y="3535"/>
                      <a:pt x="817" y="3749"/>
                      <a:pt x="530" y="4077"/>
                    </a:cubicBezTo>
                    <a:cubicBezTo>
                      <a:pt x="455" y="4166"/>
                      <a:pt x="390" y="4260"/>
                      <a:pt x="334" y="4362"/>
                    </a:cubicBezTo>
                    <a:cubicBezTo>
                      <a:pt x="321" y="4388"/>
                      <a:pt x="308" y="4410"/>
                      <a:pt x="301" y="4436"/>
                    </a:cubicBezTo>
                    <a:cubicBezTo>
                      <a:pt x="275" y="4486"/>
                      <a:pt x="259" y="4534"/>
                      <a:pt x="242" y="4587"/>
                    </a:cubicBezTo>
                    <a:cubicBezTo>
                      <a:pt x="1" y="5352"/>
                      <a:pt x="344" y="6214"/>
                      <a:pt x="926" y="6767"/>
                    </a:cubicBezTo>
                    <a:cubicBezTo>
                      <a:pt x="991" y="6825"/>
                      <a:pt x="1057" y="6881"/>
                      <a:pt x="1122" y="6934"/>
                    </a:cubicBezTo>
                    <a:cubicBezTo>
                      <a:pt x="1158" y="6963"/>
                      <a:pt x="1190" y="6989"/>
                      <a:pt x="1226" y="7015"/>
                    </a:cubicBezTo>
                    <a:cubicBezTo>
                      <a:pt x="1766" y="7411"/>
                      <a:pt x="2419" y="7643"/>
                      <a:pt x="3072" y="7806"/>
                    </a:cubicBezTo>
                    <a:cubicBezTo>
                      <a:pt x="3821" y="7994"/>
                      <a:pt x="4716" y="8152"/>
                      <a:pt x="5578" y="8152"/>
                    </a:cubicBezTo>
                    <a:cubicBezTo>
                      <a:pt x="5977" y="8152"/>
                      <a:pt x="6369" y="8119"/>
                      <a:pt x="6736" y="8038"/>
                    </a:cubicBezTo>
                    <a:cubicBezTo>
                      <a:pt x="7073" y="7966"/>
                      <a:pt x="7390" y="7852"/>
                      <a:pt x="7671" y="7691"/>
                    </a:cubicBezTo>
                    <a:cubicBezTo>
                      <a:pt x="8060" y="7469"/>
                      <a:pt x="8419" y="7156"/>
                      <a:pt x="8750" y="6793"/>
                    </a:cubicBezTo>
                    <a:cubicBezTo>
                      <a:pt x="9511" y="5953"/>
                      <a:pt x="10112" y="4836"/>
                      <a:pt x="10501" y="3884"/>
                    </a:cubicBezTo>
                    <a:cubicBezTo>
                      <a:pt x="10779" y="3201"/>
                      <a:pt x="10949" y="2446"/>
                      <a:pt x="10812" y="1724"/>
                    </a:cubicBezTo>
                    <a:cubicBezTo>
                      <a:pt x="10808" y="1701"/>
                      <a:pt x="10805" y="1678"/>
                      <a:pt x="10798" y="1656"/>
                    </a:cubicBezTo>
                    <a:cubicBezTo>
                      <a:pt x="10795" y="1639"/>
                      <a:pt x="10792" y="1620"/>
                      <a:pt x="10786" y="1603"/>
                    </a:cubicBezTo>
                    <a:cubicBezTo>
                      <a:pt x="10652" y="1021"/>
                      <a:pt x="10282" y="475"/>
                      <a:pt x="9766" y="194"/>
                    </a:cubicBezTo>
                    <a:cubicBezTo>
                      <a:pt x="9720" y="169"/>
                      <a:pt x="9671" y="146"/>
                      <a:pt x="9622" y="122"/>
                    </a:cubicBezTo>
                    <a:cubicBezTo>
                      <a:pt x="9590" y="110"/>
                      <a:pt x="9557" y="96"/>
                      <a:pt x="9521" y="83"/>
                    </a:cubicBezTo>
                    <a:cubicBezTo>
                      <a:pt x="9469" y="67"/>
                      <a:pt x="9416" y="51"/>
                      <a:pt x="9364" y="38"/>
                    </a:cubicBezTo>
                    <a:cubicBezTo>
                      <a:pt x="9259" y="12"/>
                      <a:pt x="9148" y="0"/>
                      <a:pt x="9036" y="0"/>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42"/>
              <p:cNvSpPr/>
              <p:nvPr/>
            </p:nvSpPr>
            <p:spPr>
              <a:xfrm>
                <a:off x="1223665" y="2161185"/>
                <a:ext cx="714542" cy="585428"/>
              </a:xfrm>
              <a:custGeom>
                <a:avLst/>
                <a:gdLst/>
                <a:ahLst/>
                <a:cxnLst/>
                <a:rect l="l" t="t" r="r" b="b"/>
                <a:pathLst>
                  <a:path w="9956" h="8157" extrusionOk="0">
                    <a:moveTo>
                      <a:pt x="6901" y="0"/>
                    </a:moveTo>
                    <a:cubicBezTo>
                      <a:pt x="5963" y="0"/>
                      <a:pt x="5000" y="534"/>
                      <a:pt x="4578" y="1363"/>
                    </a:cubicBezTo>
                    <a:cubicBezTo>
                      <a:pt x="4259" y="1241"/>
                      <a:pt x="3914" y="1174"/>
                      <a:pt x="3571" y="1174"/>
                    </a:cubicBezTo>
                    <a:cubicBezTo>
                      <a:pt x="3198" y="1174"/>
                      <a:pt x="2829" y="1253"/>
                      <a:pt x="2500" y="1429"/>
                    </a:cubicBezTo>
                    <a:cubicBezTo>
                      <a:pt x="1869" y="1765"/>
                      <a:pt x="1392" y="2536"/>
                      <a:pt x="1497" y="3246"/>
                    </a:cubicBezTo>
                    <a:cubicBezTo>
                      <a:pt x="869" y="3435"/>
                      <a:pt x="350" y="3958"/>
                      <a:pt x="163" y="4589"/>
                    </a:cubicBezTo>
                    <a:cubicBezTo>
                      <a:pt x="0" y="5151"/>
                      <a:pt x="101" y="5785"/>
                      <a:pt x="432" y="6268"/>
                    </a:cubicBezTo>
                    <a:cubicBezTo>
                      <a:pt x="448" y="6298"/>
                      <a:pt x="468" y="6324"/>
                      <a:pt x="487" y="6351"/>
                    </a:cubicBezTo>
                    <a:cubicBezTo>
                      <a:pt x="494" y="6360"/>
                      <a:pt x="500" y="6366"/>
                      <a:pt x="507" y="6374"/>
                    </a:cubicBezTo>
                    <a:cubicBezTo>
                      <a:pt x="523" y="6396"/>
                      <a:pt x="539" y="6416"/>
                      <a:pt x="559" y="6439"/>
                    </a:cubicBezTo>
                    <a:lnTo>
                      <a:pt x="788" y="6671"/>
                    </a:lnTo>
                    <a:cubicBezTo>
                      <a:pt x="1258" y="7004"/>
                      <a:pt x="1755" y="7298"/>
                      <a:pt x="2278" y="7537"/>
                    </a:cubicBezTo>
                    <a:cubicBezTo>
                      <a:pt x="2323" y="7556"/>
                      <a:pt x="2370" y="7579"/>
                      <a:pt x="2415" y="7599"/>
                    </a:cubicBezTo>
                    <a:cubicBezTo>
                      <a:pt x="2745" y="7739"/>
                      <a:pt x="3085" y="7861"/>
                      <a:pt x="3435" y="7952"/>
                    </a:cubicBezTo>
                    <a:cubicBezTo>
                      <a:pt x="3938" y="8084"/>
                      <a:pt x="4459" y="8156"/>
                      <a:pt x="4980" y="8156"/>
                    </a:cubicBezTo>
                    <a:cubicBezTo>
                      <a:pt x="5437" y="8156"/>
                      <a:pt x="5892" y="8101"/>
                      <a:pt x="6334" y="7981"/>
                    </a:cubicBezTo>
                    <a:cubicBezTo>
                      <a:pt x="6343" y="7978"/>
                      <a:pt x="6350" y="7974"/>
                      <a:pt x="6357" y="7974"/>
                    </a:cubicBezTo>
                    <a:cubicBezTo>
                      <a:pt x="6402" y="7962"/>
                      <a:pt x="6445" y="7949"/>
                      <a:pt x="6488" y="7935"/>
                    </a:cubicBezTo>
                    <a:cubicBezTo>
                      <a:pt x="6824" y="7834"/>
                      <a:pt x="7144" y="7694"/>
                      <a:pt x="7448" y="7520"/>
                    </a:cubicBezTo>
                    <a:cubicBezTo>
                      <a:pt x="7497" y="7491"/>
                      <a:pt x="7546" y="7465"/>
                      <a:pt x="7592" y="7432"/>
                    </a:cubicBezTo>
                    <a:cubicBezTo>
                      <a:pt x="8514" y="6867"/>
                      <a:pt x="9252" y="5994"/>
                      <a:pt x="9628" y="4981"/>
                    </a:cubicBezTo>
                    <a:cubicBezTo>
                      <a:pt x="9716" y="4746"/>
                      <a:pt x="9785" y="4500"/>
                      <a:pt x="9834" y="4253"/>
                    </a:cubicBezTo>
                    <a:cubicBezTo>
                      <a:pt x="9844" y="4200"/>
                      <a:pt x="9853" y="4144"/>
                      <a:pt x="9860" y="4089"/>
                    </a:cubicBezTo>
                    <a:cubicBezTo>
                      <a:pt x="9955" y="3481"/>
                      <a:pt x="9922" y="2856"/>
                      <a:pt x="9743" y="2275"/>
                    </a:cubicBezTo>
                    <a:cubicBezTo>
                      <a:pt x="9729" y="2233"/>
                      <a:pt x="9716" y="2194"/>
                      <a:pt x="9700" y="2154"/>
                    </a:cubicBezTo>
                    <a:cubicBezTo>
                      <a:pt x="9693" y="2125"/>
                      <a:pt x="9684" y="2099"/>
                      <a:pt x="9674" y="2072"/>
                    </a:cubicBezTo>
                    <a:cubicBezTo>
                      <a:pt x="9654" y="2020"/>
                      <a:pt x="9631" y="1965"/>
                      <a:pt x="9608" y="1912"/>
                    </a:cubicBezTo>
                    <a:cubicBezTo>
                      <a:pt x="9190" y="948"/>
                      <a:pt x="8292" y="183"/>
                      <a:pt x="7255" y="27"/>
                    </a:cubicBezTo>
                    <a:cubicBezTo>
                      <a:pt x="7138" y="9"/>
                      <a:pt x="7020" y="0"/>
                      <a:pt x="6901" y="0"/>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42"/>
              <p:cNvSpPr/>
              <p:nvPr/>
            </p:nvSpPr>
            <p:spPr>
              <a:xfrm>
                <a:off x="1254598" y="2311759"/>
                <a:ext cx="681026" cy="310621"/>
              </a:xfrm>
              <a:custGeom>
                <a:avLst/>
                <a:gdLst/>
                <a:ahLst/>
                <a:cxnLst/>
                <a:rect l="l" t="t" r="r" b="b"/>
                <a:pathLst>
                  <a:path w="9489" h="4328" extrusionOk="0">
                    <a:moveTo>
                      <a:pt x="6468" y="1"/>
                    </a:moveTo>
                    <a:cubicBezTo>
                      <a:pt x="6426" y="1"/>
                      <a:pt x="6383" y="1"/>
                      <a:pt x="6340" y="4"/>
                    </a:cubicBezTo>
                    <a:cubicBezTo>
                      <a:pt x="6102" y="13"/>
                      <a:pt x="5873" y="66"/>
                      <a:pt x="5667" y="164"/>
                    </a:cubicBezTo>
                    <a:cubicBezTo>
                      <a:pt x="5576" y="206"/>
                      <a:pt x="5491" y="256"/>
                      <a:pt x="5409" y="315"/>
                    </a:cubicBezTo>
                    <a:cubicBezTo>
                      <a:pt x="4978" y="628"/>
                      <a:pt x="4733" y="1203"/>
                      <a:pt x="4805" y="1687"/>
                    </a:cubicBezTo>
                    <a:cubicBezTo>
                      <a:pt x="4740" y="1648"/>
                      <a:pt x="4671" y="1615"/>
                      <a:pt x="4602" y="1586"/>
                    </a:cubicBezTo>
                    <a:cubicBezTo>
                      <a:pt x="4364" y="1487"/>
                      <a:pt x="4102" y="1438"/>
                      <a:pt x="3842" y="1438"/>
                    </a:cubicBezTo>
                    <a:cubicBezTo>
                      <a:pt x="3834" y="1438"/>
                      <a:pt x="3826" y="1438"/>
                      <a:pt x="3818" y="1439"/>
                    </a:cubicBezTo>
                    <a:cubicBezTo>
                      <a:pt x="3494" y="1442"/>
                      <a:pt x="3171" y="1523"/>
                      <a:pt x="2892" y="1684"/>
                    </a:cubicBezTo>
                    <a:lnTo>
                      <a:pt x="2889" y="1684"/>
                    </a:lnTo>
                    <a:cubicBezTo>
                      <a:pt x="2873" y="1693"/>
                      <a:pt x="2860" y="1704"/>
                      <a:pt x="2844" y="1713"/>
                    </a:cubicBezTo>
                    <a:cubicBezTo>
                      <a:pt x="2824" y="1726"/>
                      <a:pt x="2801" y="1739"/>
                      <a:pt x="2782" y="1752"/>
                    </a:cubicBezTo>
                    <a:cubicBezTo>
                      <a:pt x="2206" y="2141"/>
                      <a:pt x="1853" y="2873"/>
                      <a:pt x="1919" y="3537"/>
                    </a:cubicBezTo>
                    <a:cubicBezTo>
                      <a:pt x="1899" y="3537"/>
                      <a:pt x="1883" y="3534"/>
                      <a:pt x="1863" y="3534"/>
                    </a:cubicBezTo>
                    <a:cubicBezTo>
                      <a:pt x="1860" y="3530"/>
                      <a:pt x="1857" y="3530"/>
                      <a:pt x="1853" y="3530"/>
                    </a:cubicBezTo>
                    <a:cubicBezTo>
                      <a:pt x="1789" y="3525"/>
                      <a:pt x="1724" y="3523"/>
                      <a:pt x="1660" y="3523"/>
                    </a:cubicBezTo>
                    <a:cubicBezTo>
                      <a:pt x="1232" y="3523"/>
                      <a:pt x="804" y="3635"/>
                      <a:pt x="432" y="3854"/>
                    </a:cubicBezTo>
                    <a:cubicBezTo>
                      <a:pt x="370" y="3890"/>
                      <a:pt x="311" y="3926"/>
                      <a:pt x="252" y="3968"/>
                    </a:cubicBezTo>
                    <a:cubicBezTo>
                      <a:pt x="164" y="4030"/>
                      <a:pt x="79" y="4099"/>
                      <a:pt x="1" y="4170"/>
                    </a:cubicBezTo>
                    <a:cubicBezTo>
                      <a:pt x="17" y="4200"/>
                      <a:pt x="37" y="4226"/>
                      <a:pt x="56" y="4253"/>
                    </a:cubicBezTo>
                    <a:cubicBezTo>
                      <a:pt x="43" y="4279"/>
                      <a:pt x="30" y="4301"/>
                      <a:pt x="23" y="4327"/>
                    </a:cubicBezTo>
                    <a:cubicBezTo>
                      <a:pt x="40" y="4312"/>
                      <a:pt x="56" y="4292"/>
                      <a:pt x="76" y="4276"/>
                    </a:cubicBezTo>
                    <a:cubicBezTo>
                      <a:pt x="203" y="4155"/>
                      <a:pt x="343" y="4050"/>
                      <a:pt x="494" y="3962"/>
                    </a:cubicBezTo>
                    <a:cubicBezTo>
                      <a:pt x="848" y="3755"/>
                      <a:pt x="1251" y="3648"/>
                      <a:pt x="1657" y="3648"/>
                    </a:cubicBezTo>
                    <a:cubicBezTo>
                      <a:pt x="1765" y="3648"/>
                      <a:pt x="1873" y="3656"/>
                      <a:pt x="1981" y="3671"/>
                    </a:cubicBezTo>
                    <a:cubicBezTo>
                      <a:pt x="1984" y="3671"/>
                      <a:pt x="1988" y="3672"/>
                      <a:pt x="1991" y="3672"/>
                    </a:cubicBezTo>
                    <a:cubicBezTo>
                      <a:pt x="2007" y="3672"/>
                      <a:pt x="2023" y="3665"/>
                      <a:pt x="2034" y="3654"/>
                    </a:cubicBezTo>
                    <a:cubicBezTo>
                      <a:pt x="2046" y="3641"/>
                      <a:pt x="2056" y="3618"/>
                      <a:pt x="2053" y="3599"/>
                    </a:cubicBezTo>
                    <a:cubicBezTo>
                      <a:pt x="1955" y="2935"/>
                      <a:pt x="2318" y="2187"/>
                      <a:pt x="2912" y="1817"/>
                    </a:cubicBezTo>
                    <a:cubicBezTo>
                      <a:pt x="3191" y="1647"/>
                      <a:pt x="3518" y="1562"/>
                      <a:pt x="3846" y="1562"/>
                    </a:cubicBezTo>
                    <a:cubicBezTo>
                      <a:pt x="3976" y="1562"/>
                      <a:pt x="4106" y="1575"/>
                      <a:pt x="4233" y="1602"/>
                    </a:cubicBezTo>
                    <a:cubicBezTo>
                      <a:pt x="4357" y="1631"/>
                      <a:pt x="4481" y="1671"/>
                      <a:pt x="4598" y="1723"/>
                    </a:cubicBezTo>
                    <a:cubicBezTo>
                      <a:pt x="4693" y="1762"/>
                      <a:pt x="4782" y="1814"/>
                      <a:pt x="4864" y="1873"/>
                    </a:cubicBezTo>
                    <a:cubicBezTo>
                      <a:pt x="4875" y="1880"/>
                      <a:pt x="4888" y="1883"/>
                      <a:pt x="4901" y="1883"/>
                    </a:cubicBezTo>
                    <a:cubicBezTo>
                      <a:pt x="4914" y="1883"/>
                      <a:pt x="4926" y="1880"/>
                      <a:pt x="4936" y="1873"/>
                    </a:cubicBezTo>
                    <a:cubicBezTo>
                      <a:pt x="4958" y="1857"/>
                      <a:pt x="4968" y="1828"/>
                      <a:pt x="4962" y="1802"/>
                    </a:cubicBezTo>
                    <a:cubicBezTo>
                      <a:pt x="4818" y="1340"/>
                      <a:pt x="5046" y="733"/>
                      <a:pt x="5481" y="416"/>
                    </a:cubicBezTo>
                    <a:cubicBezTo>
                      <a:pt x="5671" y="278"/>
                      <a:pt x="5900" y="187"/>
                      <a:pt x="6148" y="151"/>
                    </a:cubicBezTo>
                    <a:cubicBezTo>
                      <a:pt x="6241" y="136"/>
                      <a:pt x="6337" y="128"/>
                      <a:pt x="6433" y="128"/>
                    </a:cubicBezTo>
                    <a:cubicBezTo>
                      <a:pt x="6610" y="128"/>
                      <a:pt x="6788" y="154"/>
                      <a:pt x="6962" y="206"/>
                    </a:cubicBezTo>
                    <a:cubicBezTo>
                      <a:pt x="7138" y="259"/>
                      <a:pt x="7312" y="337"/>
                      <a:pt x="7478" y="438"/>
                    </a:cubicBezTo>
                    <a:cubicBezTo>
                      <a:pt x="7746" y="598"/>
                      <a:pt x="7998" y="821"/>
                      <a:pt x="8223" y="1099"/>
                    </a:cubicBezTo>
                    <a:cubicBezTo>
                      <a:pt x="8236" y="1115"/>
                      <a:pt x="8256" y="1122"/>
                      <a:pt x="8275" y="1122"/>
                    </a:cubicBezTo>
                    <a:cubicBezTo>
                      <a:pt x="8295" y="1122"/>
                      <a:pt x="8312" y="1111"/>
                      <a:pt x="8324" y="1096"/>
                    </a:cubicBezTo>
                    <a:cubicBezTo>
                      <a:pt x="8586" y="704"/>
                      <a:pt x="8926" y="390"/>
                      <a:pt x="9312" y="177"/>
                    </a:cubicBezTo>
                    <a:cubicBezTo>
                      <a:pt x="9367" y="141"/>
                      <a:pt x="9426" y="111"/>
                      <a:pt x="9488" y="85"/>
                    </a:cubicBezTo>
                    <a:cubicBezTo>
                      <a:pt x="9442" y="60"/>
                      <a:pt x="9393" y="37"/>
                      <a:pt x="9344" y="13"/>
                    </a:cubicBezTo>
                    <a:cubicBezTo>
                      <a:pt x="9318" y="27"/>
                      <a:pt x="9295" y="40"/>
                      <a:pt x="9269" y="56"/>
                    </a:cubicBezTo>
                    <a:cubicBezTo>
                      <a:pt x="8883" y="268"/>
                      <a:pt x="8540" y="576"/>
                      <a:pt x="8269" y="955"/>
                    </a:cubicBezTo>
                    <a:cubicBezTo>
                      <a:pt x="8053" y="707"/>
                      <a:pt x="7818" y="500"/>
                      <a:pt x="7570" y="347"/>
                    </a:cubicBezTo>
                    <a:cubicBezTo>
                      <a:pt x="7387" y="233"/>
                      <a:pt x="7194" y="144"/>
                      <a:pt x="6998" y="85"/>
                    </a:cubicBezTo>
                    <a:cubicBezTo>
                      <a:pt x="6821" y="33"/>
                      <a:pt x="6645" y="4"/>
                      <a:pt x="646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42"/>
              <p:cNvSpPr/>
              <p:nvPr/>
            </p:nvSpPr>
            <p:spPr>
              <a:xfrm>
                <a:off x="1444573" y="2267835"/>
                <a:ext cx="274951" cy="174401"/>
              </a:xfrm>
              <a:custGeom>
                <a:avLst/>
                <a:gdLst/>
                <a:ahLst/>
                <a:cxnLst/>
                <a:rect l="l" t="t" r="r" b="b"/>
                <a:pathLst>
                  <a:path w="3831" h="2430" extrusionOk="0">
                    <a:moveTo>
                      <a:pt x="3094" y="0"/>
                    </a:moveTo>
                    <a:cubicBezTo>
                      <a:pt x="2831" y="0"/>
                      <a:pt x="2559" y="162"/>
                      <a:pt x="2426" y="400"/>
                    </a:cubicBezTo>
                    <a:cubicBezTo>
                      <a:pt x="2268" y="241"/>
                      <a:pt x="2044" y="155"/>
                      <a:pt x="1820" y="155"/>
                    </a:cubicBezTo>
                    <a:cubicBezTo>
                      <a:pt x="1677" y="155"/>
                      <a:pt x="1534" y="191"/>
                      <a:pt x="1409" y="266"/>
                    </a:cubicBezTo>
                    <a:cubicBezTo>
                      <a:pt x="1112" y="446"/>
                      <a:pt x="975" y="854"/>
                      <a:pt x="1079" y="1207"/>
                    </a:cubicBezTo>
                    <a:cubicBezTo>
                      <a:pt x="1024" y="1196"/>
                      <a:pt x="967" y="1190"/>
                      <a:pt x="910" y="1190"/>
                    </a:cubicBezTo>
                    <a:cubicBezTo>
                      <a:pt x="678" y="1190"/>
                      <a:pt x="446" y="1286"/>
                      <a:pt x="285" y="1459"/>
                    </a:cubicBezTo>
                    <a:cubicBezTo>
                      <a:pt x="60" y="1708"/>
                      <a:pt x="1" y="2090"/>
                      <a:pt x="147" y="2394"/>
                    </a:cubicBezTo>
                    <a:cubicBezTo>
                      <a:pt x="161" y="2417"/>
                      <a:pt x="180" y="2429"/>
                      <a:pt x="206" y="2429"/>
                    </a:cubicBezTo>
                    <a:cubicBezTo>
                      <a:pt x="213" y="2429"/>
                      <a:pt x="223" y="2426"/>
                      <a:pt x="233" y="2423"/>
                    </a:cubicBezTo>
                    <a:cubicBezTo>
                      <a:pt x="262" y="2407"/>
                      <a:pt x="275" y="2371"/>
                      <a:pt x="262" y="2338"/>
                    </a:cubicBezTo>
                    <a:cubicBezTo>
                      <a:pt x="138" y="2087"/>
                      <a:pt x="187" y="1753"/>
                      <a:pt x="376" y="1544"/>
                    </a:cubicBezTo>
                    <a:cubicBezTo>
                      <a:pt x="513" y="1399"/>
                      <a:pt x="716" y="1317"/>
                      <a:pt x="916" y="1317"/>
                    </a:cubicBezTo>
                    <a:cubicBezTo>
                      <a:pt x="1000" y="1317"/>
                      <a:pt x="1083" y="1331"/>
                      <a:pt x="1161" y="1361"/>
                    </a:cubicBezTo>
                    <a:cubicBezTo>
                      <a:pt x="1168" y="1364"/>
                      <a:pt x="1175" y="1365"/>
                      <a:pt x="1183" y="1365"/>
                    </a:cubicBezTo>
                    <a:cubicBezTo>
                      <a:pt x="1199" y="1365"/>
                      <a:pt x="1216" y="1358"/>
                      <a:pt x="1230" y="1345"/>
                    </a:cubicBezTo>
                    <a:cubicBezTo>
                      <a:pt x="1246" y="1325"/>
                      <a:pt x="1249" y="1299"/>
                      <a:pt x="1239" y="1276"/>
                    </a:cubicBezTo>
                    <a:cubicBezTo>
                      <a:pt x="1085" y="956"/>
                      <a:pt x="1194" y="544"/>
                      <a:pt x="1475" y="374"/>
                    </a:cubicBezTo>
                    <a:cubicBezTo>
                      <a:pt x="1579" y="311"/>
                      <a:pt x="1699" y="281"/>
                      <a:pt x="1820" y="281"/>
                    </a:cubicBezTo>
                    <a:cubicBezTo>
                      <a:pt x="2038" y="281"/>
                      <a:pt x="2257" y="378"/>
                      <a:pt x="2390" y="554"/>
                    </a:cubicBezTo>
                    <a:cubicBezTo>
                      <a:pt x="2401" y="568"/>
                      <a:pt x="2417" y="577"/>
                      <a:pt x="2437" y="577"/>
                    </a:cubicBezTo>
                    <a:cubicBezTo>
                      <a:pt x="2440" y="577"/>
                      <a:pt x="2443" y="577"/>
                      <a:pt x="2446" y="577"/>
                    </a:cubicBezTo>
                    <a:cubicBezTo>
                      <a:pt x="2468" y="574"/>
                      <a:pt x="2488" y="560"/>
                      <a:pt x="2497" y="537"/>
                    </a:cubicBezTo>
                    <a:cubicBezTo>
                      <a:pt x="2594" y="297"/>
                      <a:pt x="2848" y="125"/>
                      <a:pt x="3094" y="125"/>
                    </a:cubicBezTo>
                    <a:cubicBezTo>
                      <a:pt x="3116" y="125"/>
                      <a:pt x="3137" y="126"/>
                      <a:pt x="3158" y="129"/>
                    </a:cubicBezTo>
                    <a:cubicBezTo>
                      <a:pt x="3429" y="162"/>
                      <a:pt x="3664" y="394"/>
                      <a:pt x="3704" y="665"/>
                    </a:cubicBezTo>
                    <a:cubicBezTo>
                      <a:pt x="3707" y="698"/>
                      <a:pt x="3736" y="721"/>
                      <a:pt x="3766" y="721"/>
                    </a:cubicBezTo>
                    <a:cubicBezTo>
                      <a:pt x="3768" y="721"/>
                      <a:pt x="3770" y="720"/>
                      <a:pt x="3772" y="720"/>
                    </a:cubicBezTo>
                    <a:cubicBezTo>
                      <a:pt x="3808" y="714"/>
                      <a:pt x="3831" y="684"/>
                      <a:pt x="3828" y="649"/>
                    </a:cubicBezTo>
                    <a:cubicBezTo>
                      <a:pt x="3782" y="322"/>
                      <a:pt x="3501" y="44"/>
                      <a:pt x="3171" y="5"/>
                    </a:cubicBezTo>
                    <a:cubicBezTo>
                      <a:pt x="3146" y="2"/>
                      <a:pt x="3120" y="0"/>
                      <a:pt x="3094"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42"/>
              <p:cNvSpPr/>
              <p:nvPr/>
            </p:nvSpPr>
            <p:spPr>
              <a:xfrm>
                <a:off x="1315100" y="2418983"/>
                <a:ext cx="695523" cy="388491"/>
              </a:xfrm>
              <a:custGeom>
                <a:avLst/>
                <a:gdLst/>
                <a:ahLst/>
                <a:cxnLst/>
                <a:rect l="l" t="t" r="r" b="b"/>
                <a:pathLst>
                  <a:path w="9691" h="5413" extrusionOk="0">
                    <a:moveTo>
                      <a:pt x="9665" y="0"/>
                    </a:moveTo>
                    <a:cubicBezTo>
                      <a:pt x="9289" y="121"/>
                      <a:pt x="8926" y="288"/>
                      <a:pt x="8586" y="497"/>
                    </a:cubicBezTo>
                    <a:cubicBezTo>
                      <a:pt x="8099" y="794"/>
                      <a:pt x="7658" y="1174"/>
                      <a:pt x="7292" y="1621"/>
                    </a:cubicBezTo>
                    <a:cubicBezTo>
                      <a:pt x="6716" y="2331"/>
                      <a:pt x="6334" y="3118"/>
                      <a:pt x="6174" y="3928"/>
                    </a:cubicBezTo>
                    <a:lnTo>
                      <a:pt x="6171" y="3928"/>
                    </a:lnTo>
                    <a:lnTo>
                      <a:pt x="6171" y="3931"/>
                    </a:lnTo>
                    <a:cubicBezTo>
                      <a:pt x="6116" y="4206"/>
                      <a:pt x="6086" y="4484"/>
                      <a:pt x="6079" y="4765"/>
                    </a:cubicBezTo>
                    <a:cubicBezTo>
                      <a:pt x="6076" y="4889"/>
                      <a:pt x="6079" y="5014"/>
                      <a:pt x="6089" y="5138"/>
                    </a:cubicBezTo>
                    <a:cubicBezTo>
                      <a:pt x="5948" y="4987"/>
                      <a:pt x="5808" y="4847"/>
                      <a:pt x="5665" y="4716"/>
                    </a:cubicBezTo>
                    <a:cubicBezTo>
                      <a:pt x="5514" y="4582"/>
                      <a:pt x="5367" y="4455"/>
                      <a:pt x="5214" y="4343"/>
                    </a:cubicBezTo>
                    <a:cubicBezTo>
                      <a:pt x="4772" y="4014"/>
                      <a:pt x="4312" y="3771"/>
                      <a:pt x="3834" y="3622"/>
                    </a:cubicBezTo>
                    <a:cubicBezTo>
                      <a:pt x="3463" y="3503"/>
                      <a:pt x="3085" y="3445"/>
                      <a:pt x="2717" y="3445"/>
                    </a:cubicBezTo>
                    <a:cubicBezTo>
                      <a:pt x="2088" y="3445"/>
                      <a:pt x="1488" y="3615"/>
                      <a:pt x="1004" y="3945"/>
                    </a:cubicBezTo>
                    <a:cubicBezTo>
                      <a:pt x="1001" y="3945"/>
                      <a:pt x="998" y="3948"/>
                      <a:pt x="995" y="3951"/>
                    </a:cubicBezTo>
                    <a:cubicBezTo>
                      <a:pt x="504" y="4288"/>
                      <a:pt x="154" y="4791"/>
                      <a:pt x="1" y="5331"/>
                    </a:cubicBezTo>
                    <a:cubicBezTo>
                      <a:pt x="37" y="5360"/>
                      <a:pt x="69" y="5386"/>
                      <a:pt x="105" y="5412"/>
                    </a:cubicBezTo>
                    <a:cubicBezTo>
                      <a:pt x="245" y="4883"/>
                      <a:pt x="583" y="4386"/>
                      <a:pt x="1066" y="4053"/>
                    </a:cubicBezTo>
                    <a:cubicBezTo>
                      <a:pt x="1089" y="4036"/>
                      <a:pt x="1115" y="4020"/>
                      <a:pt x="1141" y="4007"/>
                    </a:cubicBezTo>
                    <a:cubicBezTo>
                      <a:pt x="1595" y="3719"/>
                      <a:pt x="2147" y="3571"/>
                      <a:pt x="2724" y="3571"/>
                    </a:cubicBezTo>
                    <a:cubicBezTo>
                      <a:pt x="3077" y="3571"/>
                      <a:pt x="3439" y="3626"/>
                      <a:pt x="3795" y="3739"/>
                    </a:cubicBezTo>
                    <a:cubicBezTo>
                      <a:pt x="4233" y="3876"/>
                      <a:pt x="4654" y="4092"/>
                      <a:pt x="5060" y="4389"/>
                    </a:cubicBezTo>
                    <a:lnTo>
                      <a:pt x="5063" y="4389"/>
                    </a:lnTo>
                    <a:cubicBezTo>
                      <a:pt x="5243" y="4517"/>
                      <a:pt x="5422" y="4664"/>
                      <a:pt x="5596" y="4824"/>
                    </a:cubicBezTo>
                    <a:cubicBezTo>
                      <a:pt x="5772" y="4987"/>
                      <a:pt x="5948" y="5167"/>
                      <a:pt x="6119" y="5360"/>
                    </a:cubicBezTo>
                    <a:cubicBezTo>
                      <a:pt x="6132" y="5375"/>
                      <a:pt x="6149" y="5383"/>
                      <a:pt x="6165" y="5383"/>
                    </a:cubicBezTo>
                    <a:cubicBezTo>
                      <a:pt x="6174" y="5383"/>
                      <a:pt x="6183" y="5381"/>
                      <a:pt x="6191" y="5376"/>
                    </a:cubicBezTo>
                    <a:cubicBezTo>
                      <a:pt x="6217" y="5367"/>
                      <a:pt x="6233" y="5340"/>
                      <a:pt x="6230" y="5311"/>
                    </a:cubicBezTo>
                    <a:cubicBezTo>
                      <a:pt x="6217" y="5180"/>
                      <a:pt x="6207" y="5043"/>
                      <a:pt x="6207" y="4909"/>
                    </a:cubicBezTo>
                    <a:cubicBezTo>
                      <a:pt x="6200" y="4553"/>
                      <a:pt x="6236" y="4193"/>
                      <a:pt x="6318" y="3840"/>
                    </a:cubicBezTo>
                    <a:cubicBezTo>
                      <a:pt x="6488" y="3092"/>
                      <a:pt x="6850" y="2360"/>
                      <a:pt x="7387" y="1703"/>
                    </a:cubicBezTo>
                    <a:cubicBezTo>
                      <a:pt x="7723" y="1294"/>
                      <a:pt x="8119" y="941"/>
                      <a:pt x="8560" y="661"/>
                    </a:cubicBezTo>
                    <a:cubicBezTo>
                      <a:pt x="8913" y="435"/>
                      <a:pt x="9292" y="252"/>
                      <a:pt x="9691" y="121"/>
                    </a:cubicBezTo>
                    <a:cubicBezTo>
                      <a:pt x="9687" y="98"/>
                      <a:pt x="9684" y="75"/>
                      <a:pt x="9677" y="53"/>
                    </a:cubicBezTo>
                    <a:cubicBezTo>
                      <a:pt x="9674" y="36"/>
                      <a:pt x="9671" y="17"/>
                      <a:pt x="966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42"/>
              <p:cNvSpPr/>
              <p:nvPr/>
            </p:nvSpPr>
            <p:spPr>
              <a:xfrm>
                <a:off x="1391515" y="2857569"/>
                <a:ext cx="2073292" cy="877173"/>
              </a:xfrm>
              <a:custGeom>
                <a:avLst/>
                <a:gdLst/>
                <a:ahLst/>
                <a:cxnLst/>
                <a:rect l="l" t="t" r="r" b="b"/>
                <a:pathLst>
                  <a:path w="28888" h="12222" extrusionOk="0">
                    <a:moveTo>
                      <a:pt x="1230" y="138"/>
                    </a:moveTo>
                    <a:lnTo>
                      <a:pt x="1230" y="138"/>
                    </a:lnTo>
                    <a:cubicBezTo>
                      <a:pt x="1229" y="140"/>
                      <a:pt x="1228" y="142"/>
                      <a:pt x="1228" y="145"/>
                    </a:cubicBezTo>
                    <a:lnTo>
                      <a:pt x="1228" y="145"/>
                    </a:lnTo>
                    <a:cubicBezTo>
                      <a:pt x="1229" y="143"/>
                      <a:pt x="1229" y="140"/>
                      <a:pt x="1230" y="138"/>
                    </a:cubicBezTo>
                    <a:close/>
                    <a:moveTo>
                      <a:pt x="27296" y="1"/>
                    </a:moveTo>
                    <a:cubicBezTo>
                      <a:pt x="27332" y="56"/>
                      <a:pt x="27349" y="108"/>
                      <a:pt x="27349" y="164"/>
                    </a:cubicBezTo>
                    <a:cubicBezTo>
                      <a:pt x="27349" y="1167"/>
                      <a:pt x="21502" y="1977"/>
                      <a:pt x="14289" y="1977"/>
                    </a:cubicBezTo>
                    <a:cubicBezTo>
                      <a:pt x="7073" y="1977"/>
                      <a:pt x="1227" y="1167"/>
                      <a:pt x="1227" y="164"/>
                    </a:cubicBezTo>
                    <a:cubicBezTo>
                      <a:pt x="1227" y="157"/>
                      <a:pt x="1227" y="150"/>
                      <a:pt x="1228" y="145"/>
                    </a:cubicBezTo>
                    <a:lnTo>
                      <a:pt x="1228" y="145"/>
                    </a:lnTo>
                    <a:cubicBezTo>
                      <a:pt x="1199" y="236"/>
                      <a:pt x="1126" y="487"/>
                      <a:pt x="1034" y="857"/>
                    </a:cubicBezTo>
                    <a:cubicBezTo>
                      <a:pt x="1021" y="906"/>
                      <a:pt x="1007" y="958"/>
                      <a:pt x="995" y="1010"/>
                    </a:cubicBezTo>
                    <a:cubicBezTo>
                      <a:pt x="619" y="2563"/>
                      <a:pt x="1" y="5844"/>
                      <a:pt x="625" y="8815"/>
                    </a:cubicBezTo>
                    <a:cubicBezTo>
                      <a:pt x="779" y="9537"/>
                      <a:pt x="1292" y="10125"/>
                      <a:pt x="1992" y="10367"/>
                    </a:cubicBezTo>
                    <a:cubicBezTo>
                      <a:pt x="3870" y="11014"/>
                      <a:pt x="8166" y="12221"/>
                      <a:pt x="14015" y="12221"/>
                    </a:cubicBezTo>
                    <a:cubicBezTo>
                      <a:pt x="15704" y="12221"/>
                      <a:pt x="17522" y="12121"/>
                      <a:pt x="19450" y="11877"/>
                    </a:cubicBezTo>
                    <a:cubicBezTo>
                      <a:pt x="21842" y="11573"/>
                      <a:pt x="24404" y="11047"/>
                      <a:pt x="27094" y="10220"/>
                    </a:cubicBezTo>
                    <a:cubicBezTo>
                      <a:pt x="27888" y="9975"/>
                      <a:pt x="28467" y="9282"/>
                      <a:pt x="28551" y="8455"/>
                    </a:cubicBezTo>
                    <a:cubicBezTo>
                      <a:pt x="28744" y="6671"/>
                      <a:pt x="28888" y="3475"/>
                      <a:pt x="27898" y="1086"/>
                    </a:cubicBezTo>
                    <a:cubicBezTo>
                      <a:pt x="27878" y="1036"/>
                      <a:pt x="27859" y="988"/>
                      <a:pt x="27836" y="938"/>
                    </a:cubicBezTo>
                    <a:cubicBezTo>
                      <a:pt x="27734" y="707"/>
                      <a:pt x="27623" y="484"/>
                      <a:pt x="27496" y="271"/>
                    </a:cubicBezTo>
                    <a:cubicBezTo>
                      <a:pt x="27444" y="177"/>
                      <a:pt x="27388" y="89"/>
                      <a:pt x="27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42"/>
              <p:cNvSpPr/>
              <p:nvPr/>
            </p:nvSpPr>
            <p:spPr>
              <a:xfrm>
                <a:off x="1635051" y="2751709"/>
                <a:ext cx="228803" cy="135789"/>
              </a:xfrm>
              <a:custGeom>
                <a:avLst/>
                <a:gdLst/>
                <a:ahLst/>
                <a:cxnLst/>
                <a:rect l="l" t="t" r="r" b="b"/>
                <a:pathLst>
                  <a:path w="3188" h="1892" extrusionOk="0">
                    <a:moveTo>
                      <a:pt x="2790" y="0"/>
                    </a:moveTo>
                    <a:cubicBezTo>
                      <a:pt x="2620" y="0"/>
                      <a:pt x="2455" y="130"/>
                      <a:pt x="2350" y="273"/>
                    </a:cubicBezTo>
                    <a:cubicBezTo>
                      <a:pt x="2160" y="531"/>
                      <a:pt x="2066" y="835"/>
                      <a:pt x="2095" y="1152"/>
                    </a:cubicBezTo>
                    <a:cubicBezTo>
                      <a:pt x="2050" y="832"/>
                      <a:pt x="1925" y="521"/>
                      <a:pt x="1736" y="256"/>
                    </a:cubicBezTo>
                    <a:cubicBezTo>
                      <a:pt x="1650" y="136"/>
                      <a:pt x="1513" y="12"/>
                      <a:pt x="1373" y="12"/>
                    </a:cubicBezTo>
                    <a:cubicBezTo>
                      <a:pt x="1343" y="12"/>
                      <a:pt x="1312" y="18"/>
                      <a:pt x="1282" y="31"/>
                    </a:cubicBezTo>
                    <a:cubicBezTo>
                      <a:pt x="1121" y="96"/>
                      <a:pt x="1089" y="309"/>
                      <a:pt x="1105" y="482"/>
                    </a:cubicBezTo>
                    <a:cubicBezTo>
                      <a:pt x="1141" y="844"/>
                      <a:pt x="1278" y="1205"/>
                      <a:pt x="1510" y="1485"/>
                    </a:cubicBezTo>
                    <a:cubicBezTo>
                      <a:pt x="1134" y="1237"/>
                      <a:pt x="723" y="1041"/>
                      <a:pt x="291" y="907"/>
                    </a:cubicBezTo>
                    <a:cubicBezTo>
                      <a:pt x="252" y="895"/>
                      <a:pt x="208" y="886"/>
                      <a:pt x="167" y="886"/>
                    </a:cubicBezTo>
                    <a:cubicBezTo>
                      <a:pt x="116" y="886"/>
                      <a:pt x="68" y="901"/>
                      <a:pt x="43" y="943"/>
                    </a:cubicBezTo>
                    <a:cubicBezTo>
                      <a:pt x="0" y="1008"/>
                      <a:pt x="43" y="1093"/>
                      <a:pt x="89" y="1158"/>
                    </a:cubicBezTo>
                    <a:cubicBezTo>
                      <a:pt x="422" y="1620"/>
                      <a:pt x="1198" y="1892"/>
                      <a:pt x="1827" y="1892"/>
                    </a:cubicBezTo>
                    <a:cubicBezTo>
                      <a:pt x="1934" y="1892"/>
                      <a:pt x="2036" y="1884"/>
                      <a:pt x="2131" y="1868"/>
                    </a:cubicBezTo>
                    <a:cubicBezTo>
                      <a:pt x="2353" y="1829"/>
                      <a:pt x="2843" y="1270"/>
                      <a:pt x="3121" y="737"/>
                    </a:cubicBezTo>
                    <a:cubicBezTo>
                      <a:pt x="3187" y="613"/>
                      <a:pt x="3184" y="456"/>
                      <a:pt x="3151" y="319"/>
                    </a:cubicBezTo>
                    <a:cubicBezTo>
                      <a:pt x="3118" y="182"/>
                      <a:pt x="3020" y="54"/>
                      <a:pt x="2886" y="15"/>
                    </a:cubicBezTo>
                    <a:cubicBezTo>
                      <a:pt x="2854" y="5"/>
                      <a:pt x="2822" y="0"/>
                      <a:pt x="2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42"/>
              <p:cNvSpPr/>
              <p:nvPr/>
            </p:nvSpPr>
            <p:spPr>
              <a:xfrm>
                <a:off x="2787370" y="2877019"/>
                <a:ext cx="663155" cy="832963"/>
              </a:xfrm>
              <a:custGeom>
                <a:avLst/>
                <a:gdLst/>
                <a:ahLst/>
                <a:cxnLst/>
                <a:rect l="l" t="t" r="r" b="b"/>
                <a:pathLst>
                  <a:path w="9240" h="11606" extrusionOk="0">
                    <a:moveTo>
                      <a:pt x="8047" y="0"/>
                    </a:moveTo>
                    <a:cubicBezTo>
                      <a:pt x="7998" y="154"/>
                      <a:pt x="7959" y="305"/>
                      <a:pt x="7920" y="432"/>
                    </a:cubicBezTo>
                    <a:cubicBezTo>
                      <a:pt x="7191" y="2936"/>
                      <a:pt x="7599" y="5798"/>
                      <a:pt x="6083" y="8047"/>
                    </a:cubicBezTo>
                    <a:cubicBezTo>
                      <a:pt x="4697" y="10103"/>
                      <a:pt x="2285" y="10956"/>
                      <a:pt x="1" y="11606"/>
                    </a:cubicBezTo>
                    <a:cubicBezTo>
                      <a:pt x="2393" y="11302"/>
                      <a:pt x="4955" y="10776"/>
                      <a:pt x="7645" y="9949"/>
                    </a:cubicBezTo>
                    <a:cubicBezTo>
                      <a:pt x="8439" y="9704"/>
                      <a:pt x="9018" y="9011"/>
                      <a:pt x="9102" y="8184"/>
                    </a:cubicBezTo>
                    <a:cubicBezTo>
                      <a:pt x="9174" y="7511"/>
                      <a:pt x="9240" y="6635"/>
                      <a:pt x="9240" y="5678"/>
                    </a:cubicBezTo>
                    <a:cubicBezTo>
                      <a:pt x="9240" y="4099"/>
                      <a:pt x="9063" y="2302"/>
                      <a:pt x="8449" y="815"/>
                    </a:cubicBezTo>
                    <a:cubicBezTo>
                      <a:pt x="8429" y="765"/>
                      <a:pt x="8410" y="717"/>
                      <a:pt x="8387" y="667"/>
                    </a:cubicBezTo>
                    <a:cubicBezTo>
                      <a:pt x="8285" y="436"/>
                      <a:pt x="8174" y="213"/>
                      <a:pt x="8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42"/>
              <p:cNvSpPr/>
              <p:nvPr/>
            </p:nvSpPr>
            <p:spPr>
              <a:xfrm>
                <a:off x="1462855" y="2919004"/>
                <a:ext cx="1930900" cy="168301"/>
              </a:xfrm>
              <a:custGeom>
                <a:avLst/>
                <a:gdLst/>
                <a:ahLst/>
                <a:cxnLst/>
                <a:rect l="l" t="t" r="r" b="b"/>
                <a:pathLst>
                  <a:path w="26904" h="2345" extrusionOk="0">
                    <a:moveTo>
                      <a:pt x="40" y="1"/>
                    </a:moveTo>
                    <a:cubicBezTo>
                      <a:pt x="27" y="50"/>
                      <a:pt x="13" y="102"/>
                      <a:pt x="1" y="154"/>
                    </a:cubicBezTo>
                    <a:cubicBezTo>
                      <a:pt x="1612" y="910"/>
                      <a:pt x="5707" y="2344"/>
                      <a:pt x="13504" y="2344"/>
                    </a:cubicBezTo>
                    <a:cubicBezTo>
                      <a:pt x="13985" y="2344"/>
                      <a:pt x="14478" y="2337"/>
                      <a:pt x="14985" y="2328"/>
                    </a:cubicBezTo>
                    <a:cubicBezTo>
                      <a:pt x="21668" y="2177"/>
                      <a:pt x="25397" y="899"/>
                      <a:pt x="26904" y="230"/>
                    </a:cubicBezTo>
                    <a:cubicBezTo>
                      <a:pt x="26884" y="180"/>
                      <a:pt x="26865" y="132"/>
                      <a:pt x="26842" y="82"/>
                    </a:cubicBezTo>
                    <a:cubicBezTo>
                      <a:pt x="25358" y="743"/>
                      <a:pt x="21652" y="2020"/>
                      <a:pt x="14982" y="2168"/>
                    </a:cubicBezTo>
                    <a:cubicBezTo>
                      <a:pt x="14468" y="2179"/>
                      <a:pt x="13968" y="2185"/>
                      <a:pt x="13483" y="2185"/>
                    </a:cubicBezTo>
                    <a:cubicBezTo>
                      <a:pt x="5664" y="2185"/>
                      <a:pt x="1603" y="739"/>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42"/>
              <p:cNvSpPr/>
              <p:nvPr/>
            </p:nvSpPr>
            <p:spPr>
              <a:xfrm>
                <a:off x="1520753" y="3244605"/>
                <a:ext cx="67105" cy="163277"/>
              </a:xfrm>
              <a:custGeom>
                <a:avLst/>
                <a:gdLst/>
                <a:ahLst/>
                <a:cxnLst/>
                <a:rect l="l" t="t" r="r" b="b"/>
                <a:pathLst>
                  <a:path w="935" h="2275" extrusionOk="0">
                    <a:moveTo>
                      <a:pt x="475" y="0"/>
                    </a:moveTo>
                    <a:cubicBezTo>
                      <a:pt x="314" y="0"/>
                      <a:pt x="182" y="204"/>
                      <a:pt x="122" y="428"/>
                    </a:cubicBezTo>
                    <a:cubicBezTo>
                      <a:pt x="1" y="866"/>
                      <a:pt x="13" y="1330"/>
                      <a:pt x="105" y="1768"/>
                    </a:cubicBezTo>
                    <a:cubicBezTo>
                      <a:pt x="128" y="1898"/>
                      <a:pt x="164" y="2029"/>
                      <a:pt x="242" y="2131"/>
                    </a:cubicBezTo>
                    <a:cubicBezTo>
                      <a:pt x="309" y="2215"/>
                      <a:pt x="412" y="2275"/>
                      <a:pt x="515" y="2275"/>
                    </a:cubicBezTo>
                    <a:cubicBezTo>
                      <a:pt x="539" y="2275"/>
                      <a:pt x="562" y="2272"/>
                      <a:pt x="586" y="2265"/>
                    </a:cubicBezTo>
                    <a:cubicBezTo>
                      <a:pt x="746" y="2215"/>
                      <a:pt x="814" y="2033"/>
                      <a:pt x="847" y="1873"/>
                    </a:cubicBezTo>
                    <a:cubicBezTo>
                      <a:pt x="925" y="1500"/>
                      <a:pt x="935" y="1117"/>
                      <a:pt x="903" y="738"/>
                    </a:cubicBezTo>
                    <a:cubicBezTo>
                      <a:pt x="889" y="559"/>
                      <a:pt x="864" y="376"/>
                      <a:pt x="769" y="225"/>
                    </a:cubicBezTo>
                    <a:cubicBezTo>
                      <a:pt x="666" y="64"/>
                      <a:pt x="566" y="0"/>
                      <a:pt x="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42"/>
              <p:cNvSpPr/>
              <p:nvPr/>
            </p:nvSpPr>
            <p:spPr>
              <a:xfrm>
                <a:off x="1538122" y="3447930"/>
                <a:ext cx="51674" cy="51674"/>
              </a:xfrm>
              <a:custGeom>
                <a:avLst/>
                <a:gdLst/>
                <a:ahLst/>
                <a:cxnLst/>
                <a:rect l="l" t="t" r="r" b="b"/>
                <a:pathLst>
                  <a:path w="720" h="720" extrusionOk="0">
                    <a:moveTo>
                      <a:pt x="360" y="0"/>
                    </a:moveTo>
                    <a:cubicBezTo>
                      <a:pt x="160" y="0"/>
                      <a:pt x="0" y="160"/>
                      <a:pt x="0" y="360"/>
                    </a:cubicBezTo>
                    <a:cubicBezTo>
                      <a:pt x="0" y="559"/>
                      <a:pt x="160" y="720"/>
                      <a:pt x="360" y="720"/>
                    </a:cubicBezTo>
                    <a:cubicBezTo>
                      <a:pt x="556" y="720"/>
                      <a:pt x="720" y="559"/>
                      <a:pt x="720" y="360"/>
                    </a:cubicBezTo>
                    <a:cubicBezTo>
                      <a:pt x="720" y="160"/>
                      <a:pt x="556" y="0"/>
                      <a:pt x="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42"/>
              <p:cNvSpPr/>
              <p:nvPr/>
            </p:nvSpPr>
            <p:spPr>
              <a:xfrm>
                <a:off x="1658500" y="1795876"/>
                <a:ext cx="233181" cy="267128"/>
              </a:xfrm>
              <a:custGeom>
                <a:avLst/>
                <a:gdLst/>
                <a:ahLst/>
                <a:cxnLst/>
                <a:rect l="l" t="t" r="r" b="b"/>
                <a:pathLst>
                  <a:path w="3249" h="3722" extrusionOk="0">
                    <a:moveTo>
                      <a:pt x="2003" y="0"/>
                    </a:moveTo>
                    <a:cubicBezTo>
                      <a:pt x="1863" y="0"/>
                      <a:pt x="1730" y="56"/>
                      <a:pt x="1628" y="166"/>
                    </a:cubicBezTo>
                    <a:cubicBezTo>
                      <a:pt x="1337" y="486"/>
                      <a:pt x="1425" y="1087"/>
                      <a:pt x="1585" y="1440"/>
                    </a:cubicBezTo>
                    <a:cubicBezTo>
                      <a:pt x="1605" y="1483"/>
                      <a:pt x="1625" y="1522"/>
                      <a:pt x="1644" y="1564"/>
                    </a:cubicBezTo>
                    <a:cubicBezTo>
                      <a:pt x="1611" y="1531"/>
                      <a:pt x="1582" y="1499"/>
                      <a:pt x="1549" y="1469"/>
                    </a:cubicBezTo>
                    <a:cubicBezTo>
                      <a:pt x="1335" y="1265"/>
                      <a:pt x="929" y="1030"/>
                      <a:pt x="583" y="1030"/>
                    </a:cubicBezTo>
                    <a:cubicBezTo>
                      <a:pt x="380" y="1030"/>
                      <a:pt x="197" y="1111"/>
                      <a:pt x="85" y="1326"/>
                    </a:cubicBezTo>
                    <a:cubicBezTo>
                      <a:pt x="13" y="1456"/>
                      <a:pt x="0" y="1613"/>
                      <a:pt x="26" y="1760"/>
                    </a:cubicBezTo>
                    <a:cubicBezTo>
                      <a:pt x="69" y="1999"/>
                      <a:pt x="209" y="2208"/>
                      <a:pt x="373" y="2388"/>
                    </a:cubicBezTo>
                    <a:cubicBezTo>
                      <a:pt x="712" y="2757"/>
                      <a:pt x="1163" y="3005"/>
                      <a:pt x="1621" y="3205"/>
                    </a:cubicBezTo>
                    <a:cubicBezTo>
                      <a:pt x="1873" y="3312"/>
                      <a:pt x="2127" y="3411"/>
                      <a:pt x="2385" y="3492"/>
                    </a:cubicBezTo>
                    <a:cubicBezTo>
                      <a:pt x="2451" y="3515"/>
                      <a:pt x="3170" y="3718"/>
                      <a:pt x="3170" y="3721"/>
                    </a:cubicBezTo>
                    <a:cubicBezTo>
                      <a:pt x="3183" y="3646"/>
                      <a:pt x="3183" y="3554"/>
                      <a:pt x="3186" y="3519"/>
                    </a:cubicBezTo>
                    <a:cubicBezTo>
                      <a:pt x="3193" y="3443"/>
                      <a:pt x="3197" y="3365"/>
                      <a:pt x="3203" y="3287"/>
                    </a:cubicBezTo>
                    <a:cubicBezTo>
                      <a:pt x="3236" y="2669"/>
                      <a:pt x="3248" y="2018"/>
                      <a:pt x="3121" y="1407"/>
                    </a:cubicBezTo>
                    <a:cubicBezTo>
                      <a:pt x="3026" y="953"/>
                      <a:pt x="2814" y="397"/>
                      <a:pt x="2399" y="133"/>
                    </a:cubicBezTo>
                    <a:cubicBezTo>
                      <a:pt x="2327" y="90"/>
                      <a:pt x="2248" y="51"/>
                      <a:pt x="2164" y="24"/>
                    </a:cubicBezTo>
                    <a:cubicBezTo>
                      <a:pt x="2110" y="8"/>
                      <a:pt x="2056" y="0"/>
                      <a:pt x="2003"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42"/>
              <p:cNvSpPr/>
              <p:nvPr/>
            </p:nvSpPr>
            <p:spPr>
              <a:xfrm>
                <a:off x="2518592" y="1420088"/>
                <a:ext cx="278252" cy="346362"/>
              </a:xfrm>
              <a:custGeom>
                <a:avLst/>
                <a:gdLst/>
                <a:ahLst/>
                <a:cxnLst/>
                <a:rect l="l" t="t" r="r" b="b"/>
                <a:pathLst>
                  <a:path w="3877" h="4826" extrusionOk="0">
                    <a:moveTo>
                      <a:pt x="1117" y="0"/>
                    </a:moveTo>
                    <a:cubicBezTo>
                      <a:pt x="1088" y="0"/>
                      <a:pt x="1058" y="2"/>
                      <a:pt x="1026" y="5"/>
                    </a:cubicBezTo>
                    <a:cubicBezTo>
                      <a:pt x="844" y="25"/>
                      <a:pt x="677" y="120"/>
                      <a:pt x="543" y="248"/>
                    </a:cubicBezTo>
                    <a:cubicBezTo>
                      <a:pt x="331" y="456"/>
                      <a:pt x="210" y="747"/>
                      <a:pt x="141" y="1038"/>
                    </a:cubicBezTo>
                    <a:cubicBezTo>
                      <a:pt x="0" y="1643"/>
                      <a:pt x="62" y="2277"/>
                      <a:pt x="174" y="2885"/>
                    </a:cubicBezTo>
                    <a:cubicBezTo>
                      <a:pt x="236" y="3215"/>
                      <a:pt x="317" y="3542"/>
                      <a:pt x="412" y="3865"/>
                    </a:cubicBezTo>
                    <a:cubicBezTo>
                      <a:pt x="435" y="3947"/>
                      <a:pt x="729" y="4823"/>
                      <a:pt x="723" y="4826"/>
                    </a:cubicBezTo>
                    <a:cubicBezTo>
                      <a:pt x="811" y="4784"/>
                      <a:pt x="902" y="4725"/>
                      <a:pt x="942" y="4702"/>
                    </a:cubicBezTo>
                    <a:cubicBezTo>
                      <a:pt x="1023" y="4653"/>
                      <a:pt x="1105" y="4604"/>
                      <a:pt x="1186" y="4555"/>
                    </a:cubicBezTo>
                    <a:cubicBezTo>
                      <a:pt x="1844" y="4159"/>
                      <a:pt x="2520" y="3722"/>
                      <a:pt x="3053" y="3166"/>
                    </a:cubicBezTo>
                    <a:cubicBezTo>
                      <a:pt x="3455" y="2751"/>
                      <a:pt x="3877" y="2153"/>
                      <a:pt x="3853" y="1545"/>
                    </a:cubicBezTo>
                    <a:cubicBezTo>
                      <a:pt x="3850" y="1437"/>
                      <a:pt x="3834" y="1332"/>
                      <a:pt x="3801" y="1228"/>
                    </a:cubicBezTo>
                    <a:cubicBezTo>
                      <a:pt x="3726" y="986"/>
                      <a:pt x="3536" y="816"/>
                      <a:pt x="3284" y="780"/>
                    </a:cubicBezTo>
                    <a:cubicBezTo>
                      <a:pt x="3248" y="775"/>
                      <a:pt x="3211" y="772"/>
                      <a:pt x="3174" y="772"/>
                    </a:cubicBezTo>
                    <a:cubicBezTo>
                      <a:pt x="2683" y="772"/>
                      <a:pt x="2185" y="1237"/>
                      <a:pt x="1951" y="1620"/>
                    </a:cubicBezTo>
                    <a:cubicBezTo>
                      <a:pt x="1922" y="1669"/>
                      <a:pt x="1896" y="1715"/>
                      <a:pt x="1870" y="1764"/>
                    </a:cubicBezTo>
                    <a:cubicBezTo>
                      <a:pt x="1880" y="1711"/>
                      <a:pt x="1889" y="1659"/>
                      <a:pt x="1899" y="1604"/>
                    </a:cubicBezTo>
                    <a:cubicBezTo>
                      <a:pt x="1991" y="1054"/>
                      <a:pt x="1846" y="0"/>
                      <a:pt x="1117"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42"/>
              <p:cNvSpPr/>
              <p:nvPr/>
            </p:nvSpPr>
            <p:spPr>
              <a:xfrm>
                <a:off x="2103978" y="1506494"/>
                <a:ext cx="105430" cy="105430"/>
              </a:xfrm>
              <a:custGeom>
                <a:avLst/>
                <a:gdLst/>
                <a:ahLst/>
                <a:cxnLst/>
                <a:rect l="l" t="t" r="r" b="b"/>
                <a:pathLst>
                  <a:path w="1469" h="1469" extrusionOk="0">
                    <a:moveTo>
                      <a:pt x="737" y="1"/>
                    </a:moveTo>
                    <a:cubicBezTo>
                      <a:pt x="331" y="1"/>
                      <a:pt x="1" y="327"/>
                      <a:pt x="1" y="733"/>
                    </a:cubicBezTo>
                    <a:cubicBezTo>
                      <a:pt x="1" y="1138"/>
                      <a:pt x="331" y="1468"/>
                      <a:pt x="737" y="1468"/>
                    </a:cubicBezTo>
                    <a:cubicBezTo>
                      <a:pt x="1142" y="1468"/>
                      <a:pt x="1468" y="1138"/>
                      <a:pt x="1468" y="733"/>
                    </a:cubicBezTo>
                    <a:cubicBezTo>
                      <a:pt x="1468" y="327"/>
                      <a:pt x="1142" y="1"/>
                      <a:pt x="737" y="1"/>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42"/>
              <p:cNvSpPr/>
              <p:nvPr/>
            </p:nvSpPr>
            <p:spPr>
              <a:xfrm>
                <a:off x="2386784" y="1676568"/>
                <a:ext cx="66244" cy="65957"/>
              </a:xfrm>
              <a:custGeom>
                <a:avLst/>
                <a:gdLst/>
                <a:ahLst/>
                <a:cxnLst/>
                <a:rect l="l" t="t" r="r" b="b"/>
                <a:pathLst>
                  <a:path w="923" h="919" extrusionOk="0">
                    <a:moveTo>
                      <a:pt x="462" y="0"/>
                    </a:moveTo>
                    <a:cubicBezTo>
                      <a:pt x="207" y="0"/>
                      <a:pt x="1" y="207"/>
                      <a:pt x="1" y="462"/>
                    </a:cubicBezTo>
                    <a:cubicBezTo>
                      <a:pt x="1" y="713"/>
                      <a:pt x="207" y="919"/>
                      <a:pt x="462" y="919"/>
                    </a:cubicBezTo>
                    <a:cubicBezTo>
                      <a:pt x="717" y="919"/>
                      <a:pt x="922" y="713"/>
                      <a:pt x="922" y="462"/>
                    </a:cubicBezTo>
                    <a:cubicBezTo>
                      <a:pt x="922" y="207"/>
                      <a:pt x="717" y="0"/>
                      <a:pt x="462"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42"/>
              <p:cNvSpPr/>
              <p:nvPr/>
            </p:nvSpPr>
            <p:spPr>
              <a:xfrm>
                <a:off x="3186032" y="1914721"/>
                <a:ext cx="55909" cy="55909"/>
              </a:xfrm>
              <a:custGeom>
                <a:avLst/>
                <a:gdLst/>
                <a:ahLst/>
                <a:cxnLst/>
                <a:rect l="l" t="t" r="r" b="b"/>
                <a:pathLst>
                  <a:path w="779" h="779" extrusionOk="0">
                    <a:moveTo>
                      <a:pt x="390" y="1"/>
                    </a:moveTo>
                    <a:cubicBezTo>
                      <a:pt x="177" y="1"/>
                      <a:pt x="1" y="174"/>
                      <a:pt x="1" y="390"/>
                    </a:cubicBezTo>
                    <a:cubicBezTo>
                      <a:pt x="1" y="606"/>
                      <a:pt x="177" y="779"/>
                      <a:pt x="390" y="779"/>
                    </a:cubicBezTo>
                    <a:cubicBezTo>
                      <a:pt x="606" y="779"/>
                      <a:pt x="779" y="606"/>
                      <a:pt x="779" y="390"/>
                    </a:cubicBezTo>
                    <a:cubicBezTo>
                      <a:pt x="779" y="174"/>
                      <a:pt x="606" y="1"/>
                      <a:pt x="390"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42"/>
              <p:cNvSpPr/>
              <p:nvPr/>
            </p:nvSpPr>
            <p:spPr>
              <a:xfrm>
                <a:off x="2917919" y="1560396"/>
                <a:ext cx="105071" cy="105358"/>
              </a:xfrm>
              <a:custGeom>
                <a:avLst/>
                <a:gdLst/>
                <a:ahLst/>
                <a:cxnLst/>
                <a:rect l="l" t="t" r="r" b="b"/>
                <a:pathLst>
                  <a:path w="1464" h="1468" extrusionOk="0">
                    <a:moveTo>
                      <a:pt x="732" y="0"/>
                    </a:moveTo>
                    <a:cubicBezTo>
                      <a:pt x="326" y="0"/>
                      <a:pt x="0" y="330"/>
                      <a:pt x="0" y="733"/>
                    </a:cubicBezTo>
                    <a:cubicBezTo>
                      <a:pt x="0" y="1138"/>
                      <a:pt x="326" y="1468"/>
                      <a:pt x="732" y="1468"/>
                    </a:cubicBezTo>
                    <a:cubicBezTo>
                      <a:pt x="1137" y="1468"/>
                      <a:pt x="1464" y="1138"/>
                      <a:pt x="1464" y="733"/>
                    </a:cubicBezTo>
                    <a:cubicBezTo>
                      <a:pt x="1464" y="330"/>
                      <a:pt x="1137"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pic>
        <p:nvPicPr>
          <p:cNvPr id="21" name="Picture 14"/>
          <p:cNvPicPr>
            <a:picLocks noChangeAspect="1"/>
          </p:cNvPicPr>
          <p:nvPr/>
        </p:nvPicPr>
        <p:blipFill>
          <a:blip r:embed="rId1"/>
          <a:stretch>
            <a:fillRect/>
          </a:stretch>
        </p:blipFill>
        <p:spPr>
          <a:xfrm>
            <a:off x="1697038" y="1347470"/>
            <a:ext cx="5749925" cy="1113790"/>
          </a:xfrm>
          <a:prstGeom prst="rect">
            <a:avLst/>
          </a:prstGeom>
          <a:noFill/>
          <a:ln>
            <a:noFill/>
          </a:ln>
        </p:spPr>
      </p:pic>
      <p:pic>
        <p:nvPicPr>
          <p:cNvPr id="27" name="Picture 19"/>
          <p:cNvPicPr>
            <a:picLocks noChangeAspect="1"/>
          </p:cNvPicPr>
          <p:nvPr/>
        </p:nvPicPr>
        <p:blipFill>
          <a:blip r:embed="rId2"/>
          <a:stretch>
            <a:fillRect/>
          </a:stretch>
        </p:blipFill>
        <p:spPr>
          <a:xfrm>
            <a:off x="1697038" y="3363913"/>
            <a:ext cx="5749925" cy="1033145"/>
          </a:xfrm>
          <a:prstGeom prst="rect">
            <a:avLst/>
          </a:prstGeom>
          <a:noFill/>
          <a:ln>
            <a:noFill/>
          </a:ln>
        </p:spPr>
      </p:pic>
      <p:sp>
        <p:nvSpPr>
          <p:cNvPr id="100" name="Text Box 99"/>
          <p:cNvSpPr txBox="1"/>
          <p:nvPr/>
        </p:nvSpPr>
        <p:spPr>
          <a:xfrm>
            <a:off x="1691640" y="249999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Thanh thực đơn trước khi đăng nhập</a:t>
            </a:r>
            <a:endParaRPr lang="en-US" sz="1800">
              <a:latin typeface="Times New Roman" panose="02020603050405020304" pitchFamily="18" charset="0"/>
              <a:ea typeface="SimSun" panose="02010600030101010101" pitchFamily="2" charset="-122"/>
            </a:endParaRPr>
          </a:p>
        </p:txBody>
      </p:sp>
      <p:sp>
        <p:nvSpPr>
          <p:cNvPr id="6" name="Text Box 5"/>
          <p:cNvSpPr txBox="1"/>
          <p:nvPr/>
        </p:nvSpPr>
        <p:spPr>
          <a:xfrm>
            <a:off x="1691640" y="439737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Thanh thực đơn sau khi đăng nhập thành công</a:t>
            </a:r>
            <a:endParaRPr lang="en-US" sz="1800">
              <a:latin typeface="Times New Roman" panose="02020603050405020304" pitchFamily="18"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Trang chủ</a:t>
            </a:r>
            <a:endParaRPr lang="en-US" sz="1800">
              <a:latin typeface="Times New Roman" panose="02020603050405020304" pitchFamily="18" charset="0"/>
              <a:ea typeface="SimSun" panose="02010600030101010101" pitchFamily="2" charset="-122"/>
            </a:endParaRPr>
          </a:p>
        </p:txBody>
      </p:sp>
      <p:pic>
        <p:nvPicPr>
          <p:cNvPr id="25" name="Picture 18"/>
          <p:cNvPicPr>
            <a:picLocks noChangeAspect="1"/>
          </p:cNvPicPr>
          <p:nvPr/>
        </p:nvPicPr>
        <p:blipFill>
          <a:blip r:embed="rId1"/>
          <a:stretch>
            <a:fillRect/>
          </a:stretch>
        </p:blipFill>
        <p:spPr>
          <a:xfrm>
            <a:off x="3552825" y="1061720"/>
            <a:ext cx="1765935" cy="35744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714500" y="4659630"/>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Đăng ký</a:t>
            </a:r>
            <a:endParaRPr lang="en-US" sz="1800">
              <a:latin typeface="Times New Roman" panose="02020603050405020304" pitchFamily="18" charset="0"/>
              <a:ea typeface="SimSun" panose="02010600030101010101" pitchFamily="2" charset="-122"/>
            </a:endParaRPr>
          </a:p>
        </p:txBody>
      </p:sp>
      <p:pic>
        <p:nvPicPr>
          <p:cNvPr id="24" name="Picture 17"/>
          <p:cNvPicPr>
            <a:picLocks noChangeAspect="1"/>
          </p:cNvPicPr>
          <p:nvPr/>
        </p:nvPicPr>
        <p:blipFill>
          <a:blip r:embed="rId1"/>
          <a:stretch>
            <a:fillRect/>
          </a:stretch>
        </p:blipFill>
        <p:spPr>
          <a:xfrm>
            <a:off x="1714183" y="1418908"/>
            <a:ext cx="5749925" cy="3048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Đăng nhập</a:t>
            </a:r>
            <a:endParaRPr lang="en-US" sz="1800">
              <a:latin typeface="Times New Roman" panose="02020603050405020304" pitchFamily="18" charset="0"/>
              <a:ea typeface="SimSun" panose="02010600030101010101" pitchFamily="2" charset="-122"/>
            </a:endParaRPr>
          </a:p>
        </p:txBody>
      </p:sp>
      <p:pic>
        <p:nvPicPr>
          <p:cNvPr id="23" name="Picture 16"/>
          <p:cNvPicPr>
            <a:picLocks noChangeAspect="1"/>
          </p:cNvPicPr>
          <p:nvPr/>
        </p:nvPicPr>
        <p:blipFill>
          <a:blip r:embed="rId1"/>
          <a:stretch>
            <a:fillRect/>
          </a:stretch>
        </p:blipFill>
        <p:spPr>
          <a:xfrm>
            <a:off x="1697038" y="1564005"/>
            <a:ext cx="5749925" cy="253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Sản phẩm</a:t>
            </a:r>
            <a:endParaRPr lang="en-US" sz="1800">
              <a:latin typeface="Times New Roman" panose="02020603050405020304" pitchFamily="18" charset="0"/>
              <a:ea typeface="SimSun" panose="02010600030101010101" pitchFamily="2" charset="-122"/>
            </a:endParaRPr>
          </a:p>
        </p:txBody>
      </p:sp>
      <p:pic>
        <p:nvPicPr>
          <p:cNvPr id="26" name="Picture 15"/>
          <p:cNvPicPr>
            <a:picLocks noChangeAspect="1"/>
          </p:cNvPicPr>
          <p:nvPr/>
        </p:nvPicPr>
        <p:blipFill>
          <a:blip r:embed="rId1"/>
          <a:stretch>
            <a:fillRect/>
          </a:stretch>
        </p:blipFill>
        <p:spPr>
          <a:xfrm>
            <a:off x="1697038" y="1347153"/>
            <a:ext cx="5749925" cy="305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Chi tiết sản phẩm</a:t>
            </a:r>
            <a:endParaRPr lang="en-US" sz="1800">
              <a:latin typeface="Times New Roman" panose="02020603050405020304" pitchFamily="18" charset="0"/>
              <a:ea typeface="SimSun" panose="02010600030101010101" pitchFamily="2" charset="-122"/>
            </a:endParaRPr>
          </a:p>
        </p:txBody>
      </p:sp>
      <p:pic>
        <p:nvPicPr>
          <p:cNvPr id="33" name="Picture 24"/>
          <p:cNvPicPr>
            <a:picLocks noChangeAspect="1"/>
          </p:cNvPicPr>
          <p:nvPr/>
        </p:nvPicPr>
        <p:blipFill>
          <a:blip r:embed="rId1"/>
          <a:stretch>
            <a:fillRect/>
          </a:stretch>
        </p:blipFill>
        <p:spPr>
          <a:xfrm>
            <a:off x="1697038" y="1373505"/>
            <a:ext cx="5749925" cy="30454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Xem thông tin cá nhân</a:t>
            </a:r>
            <a:endParaRPr lang="en-US" sz="1800">
              <a:latin typeface="Times New Roman" panose="02020603050405020304" pitchFamily="18" charset="0"/>
              <a:ea typeface="SimSun" panose="02010600030101010101" pitchFamily="2" charset="-122"/>
            </a:endParaRPr>
          </a:p>
        </p:txBody>
      </p:sp>
      <p:pic>
        <p:nvPicPr>
          <p:cNvPr id="28" name="Picture 20"/>
          <p:cNvPicPr>
            <a:picLocks noChangeAspect="1"/>
          </p:cNvPicPr>
          <p:nvPr/>
        </p:nvPicPr>
        <p:blipFill>
          <a:blip r:embed="rId1"/>
          <a:stretch>
            <a:fillRect/>
          </a:stretch>
        </p:blipFill>
        <p:spPr>
          <a:xfrm>
            <a:off x="1697038" y="1370330"/>
            <a:ext cx="5749925" cy="30518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6DCC">
            <a:alpha val="20000"/>
          </a:srgbClr>
        </a:solidFill>
        <a:effectLst/>
      </p:bgPr>
    </p:bg>
    <p:spTree>
      <p:nvGrpSpPr>
        <p:cNvPr id="862" name="Shape 862"/>
        <p:cNvGrpSpPr/>
        <p:nvPr/>
      </p:nvGrpSpPr>
      <p:grpSpPr>
        <a:xfrm>
          <a:off x="0" y="0"/>
          <a:ext cx="0" cy="0"/>
          <a:chOff x="0" y="0"/>
          <a:chExt cx="0" cy="0"/>
        </a:xfrm>
      </p:grpSpPr>
      <p:pic>
        <p:nvPicPr>
          <p:cNvPr id="18" name="Picture 9" descr="im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810273" y="3525653"/>
            <a:ext cx="2890358" cy="878259"/>
          </a:xfrm>
          <a:prstGeom prst="rect">
            <a:avLst/>
          </a:prstGeom>
          <a:noFill/>
          <a:ln>
            <a:noFill/>
          </a:ln>
        </p:spPr>
        <p:txBody>
          <a:bodyPr vert="horz" wrap="square" lIns="91440" tIns="45720" rIns="91440" bIns="45720" numCol="1" anchor="t" anchorCtr="0" compatLnSpc="1"/>
          <a:p>
            <a:pPr marL="0" marR="0" lvl="0" indent="0" algn="l" defTabSz="914400" rtl="0" eaLnBrk="0" fontAlgn="base" latinLnBrk="0" hangingPunct="0">
              <a:lnSpc>
                <a:spcPct val="150000"/>
              </a:lnSpc>
              <a:spcBef>
                <a:spcPct val="0"/>
              </a:spcBef>
              <a:spcAft>
                <a:spcPct val="0"/>
              </a:spcAft>
              <a:buClrTx/>
              <a:buSzTx/>
              <a:buFontTx/>
              <a:buNone/>
            </a:pPr>
            <a:r>
              <a:rPr lang="en-US" altLang="vi-VN" sz="1800" i="1" dirty="0" err="1" smtClean="0">
                <a:solidFill>
                  <a:schemeClr val="tx1"/>
                </a:solidFill>
                <a:latin typeface="+mn-lt"/>
                <a:ea typeface="Times New Roman" panose="02020603050405020304" pitchFamily="18" charset="0"/>
                <a:cs typeface="+mn-lt"/>
              </a:rPr>
              <a:t>Giảng</a:t>
            </a:r>
            <a:r>
              <a:rPr lang="en-US" altLang="vi-VN" sz="1800" i="1" dirty="0" smtClean="0">
                <a:solidFill>
                  <a:schemeClr val="tx1"/>
                </a:solidFill>
                <a:latin typeface="+mn-lt"/>
                <a:ea typeface="Times New Roman" panose="02020603050405020304" pitchFamily="18" charset="0"/>
                <a:cs typeface="+mn-lt"/>
              </a:rPr>
              <a:t> </a:t>
            </a:r>
            <a:r>
              <a:rPr lang="en-US" altLang="vi-VN" sz="1800" i="1" dirty="0" err="1" smtClean="0">
                <a:solidFill>
                  <a:schemeClr val="tx1"/>
                </a:solidFill>
                <a:latin typeface="+mn-lt"/>
                <a:ea typeface="Times New Roman" panose="02020603050405020304" pitchFamily="18" charset="0"/>
                <a:cs typeface="+mn-lt"/>
              </a:rPr>
              <a:t>viên</a:t>
            </a:r>
            <a:r>
              <a:rPr lang="en-US" altLang="vi-VN" sz="1800" i="1" dirty="0" smtClean="0">
                <a:solidFill>
                  <a:schemeClr val="tx1"/>
                </a:solidFill>
                <a:latin typeface="+mn-lt"/>
                <a:ea typeface="Times New Roman" panose="02020603050405020304" pitchFamily="18" charset="0"/>
                <a:cs typeface="+mn-lt"/>
              </a:rPr>
              <a:t>:</a:t>
            </a:r>
            <a:endParaRPr lang="en-US" altLang="vi-VN" sz="1800" i="1" dirty="0">
              <a:solidFill>
                <a:schemeClr val="tx1"/>
              </a:solidFill>
              <a:latin typeface="+mn-lt"/>
              <a:ea typeface="Times New Roman" panose="02020603050405020304" pitchFamily="18" charset="0"/>
              <a:cs typeface="+mn-lt"/>
            </a:endParaRPr>
          </a:p>
          <a:p>
            <a:pPr marL="0" marR="0" lvl="0" indent="0" algn="l" defTabSz="914400" rtl="0" eaLnBrk="0" fontAlgn="base" latinLnBrk="0" hangingPunct="0">
              <a:lnSpc>
                <a:spcPct val="150000"/>
              </a:lnSpc>
              <a:spcBef>
                <a:spcPct val="0"/>
              </a:spcBef>
              <a:spcAft>
                <a:spcPct val="0"/>
              </a:spcAft>
              <a:buClrTx/>
              <a:buSzTx/>
              <a:buFontTx/>
              <a:buNone/>
            </a:pPr>
            <a:r>
              <a:rPr lang="en-US" altLang="vi-VN" sz="1800" smtClean="0">
                <a:solidFill>
                  <a:schemeClr val="tx1"/>
                </a:solidFill>
                <a:latin typeface="+mn-lt"/>
                <a:ea typeface="Times New Roman" panose="02020603050405020304" pitchFamily="18" charset="0"/>
                <a:cs typeface="+mn-lt"/>
              </a:rPr>
              <a:t>Phạm Thị Trúc Mai</a:t>
            </a:r>
            <a:endParaRPr kumimoji="0" lang="en-US" altLang="vi-VN" sz="2800" b="0" i="0" u="none" strike="noStrike" cap="none" normalizeH="0" baseline="0" dirty="0" smtClean="0">
              <a:ln>
                <a:noFill/>
              </a:ln>
              <a:solidFill>
                <a:schemeClr val="tx1"/>
              </a:solidFill>
              <a:effectLst/>
              <a:latin typeface="+mn-lt"/>
              <a:cs typeface="+mn-lt"/>
            </a:endParaRPr>
          </a:p>
        </p:txBody>
      </p:sp>
      <p:sp>
        <p:nvSpPr>
          <p:cNvPr id="20" name="Text Box 7"/>
          <p:cNvSpPr txBox="1">
            <a:spLocks noChangeArrowheads="1"/>
          </p:cNvSpPr>
          <p:nvPr/>
        </p:nvSpPr>
        <p:spPr bwMode="auto">
          <a:xfrm>
            <a:off x="5692996" y="3161980"/>
            <a:ext cx="3031456" cy="1605607"/>
          </a:xfrm>
          <a:prstGeom prst="rect">
            <a:avLst/>
          </a:prstGeom>
          <a:noFill/>
          <a:ln>
            <a:noFill/>
          </a:ln>
        </p:spPr>
        <p:txBody>
          <a:bodyPr vert="horz" wrap="square" lIns="91440" tIns="45720" rIns="91440" bIns="45720" numCol="1" anchor="t" anchorCtr="0" compatLnSpc="1"/>
          <a:p>
            <a:pPr eaLnBrk="0" fontAlgn="base" hangingPunct="0">
              <a:lnSpc>
                <a:spcPct val="150000"/>
              </a:lnSpc>
              <a:spcBef>
                <a:spcPct val="0"/>
              </a:spcBef>
              <a:spcAft>
                <a:spcPct val="0"/>
              </a:spcAft>
              <a:buClrTx/>
            </a:pPr>
            <a:r>
              <a:rPr lang="en-US" altLang="vi-VN" sz="1800" i="1" dirty="0" err="1" smtClean="0">
                <a:solidFill>
                  <a:schemeClr val="tx1"/>
                </a:solidFill>
                <a:latin typeface="+mn-lt"/>
                <a:ea typeface="Times New Roman" panose="02020603050405020304" pitchFamily="18" charset="0"/>
                <a:cs typeface="+mn-lt"/>
              </a:rPr>
              <a:t>Sinh</a:t>
            </a:r>
            <a:r>
              <a:rPr lang="en-US" altLang="vi-VN" sz="1800" i="1" dirty="0" smtClean="0">
                <a:solidFill>
                  <a:schemeClr val="tx1"/>
                </a:solidFill>
                <a:latin typeface="+mn-lt"/>
                <a:ea typeface="Times New Roman" panose="02020603050405020304" pitchFamily="18" charset="0"/>
                <a:cs typeface="+mn-lt"/>
              </a:rPr>
              <a:t> </a:t>
            </a:r>
            <a:r>
              <a:rPr lang="en-US" altLang="vi-VN" sz="1800" i="1" dirty="0" err="1" smtClean="0">
                <a:solidFill>
                  <a:schemeClr val="tx1"/>
                </a:solidFill>
                <a:latin typeface="+mn-lt"/>
                <a:ea typeface="Times New Roman" panose="02020603050405020304" pitchFamily="18" charset="0"/>
                <a:cs typeface="+mn-lt"/>
              </a:rPr>
              <a:t>viên</a:t>
            </a:r>
            <a:r>
              <a:rPr lang="en-US" altLang="vi-VN" sz="1800" i="1" dirty="0" smtClean="0">
                <a:solidFill>
                  <a:schemeClr val="tx1"/>
                </a:solidFill>
                <a:latin typeface="+mn-lt"/>
                <a:ea typeface="Times New Roman" panose="02020603050405020304" pitchFamily="18" charset="0"/>
                <a:cs typeface="+mn-lt"/>
              </a:rPr>
              <a:t> </a:t>
            </a:r>
            <a:r>
              <a:rPr lang="en-US" altLang="vi-VN" sz="1800" i="1" dirty="0" err="1" smtClean="0">
                <a:solidFill>
                  <a:schemeClr val="tx1"/>
                </a:solidFill>
                <a:latin typeface="+mn-lt"/>
                <a:ea typeface="Times New Roman" panose="02020603050405020304" pitchFamily="18" charset="0"/>
                <a:cs typeface="+mn-lt"/>
              </a:rPr>
              <a:t>thực</a:t>
            </a:r>
            <a:r>
              <a:rPr lang="en-US" altLang="vi-VN" sz="1800" i="1" dirty="0" smtClean="0">
                <a:solidFill>
                  <a:schemeClr val="tx1"/>
                </a:solidFill>
                <a:latin typeface="+mn-lt"/>
                <a:ea typeface="Times New Roman" panose="02020603050405020304" pitchFamily="18" charset="0"/>
                <a:cs typeface="+mn-lt"/>
              </a:rPr>
              <a:t> </a:t>
            </a:r>
            <a:r>
              <a:rPr lang="en-US" altLang="vi-VN" sz="1800" i="1" dirty="0" err="1" smtClean="0">
                <a:solidFill>
                  <a:schemeClr val="tx1"/>
                </a:solidFill>
                <a:latin typeface="+mn-lt"/>
                <a:ea typeface="Times New Roman" panose="02020603050405020304" pitchFamily="18" charset="0"/>
                <a:cs typeface="+mn-lt"/>
              </a:rPr>
              <a:t>hiện</a:t>
            </a:r>
            <a:r>
              <a:rPr lang="en-US" altLang="vi-VN" sz="1800" i="1" dirty="0" smtClean="0">
                <a:solidFill>
                  <a:schemeClr val="tx1"/>
                </a:solidFill>
                <a:latin typeface="+mn-lt"/>
                <a:ea typeface="Times New Roman" panose="02020603050405020304" pitchFamily="18" charset="0"/>
                <a:cs typeface="+mn-lt"/>
              </a:rPr>
              <a:t>:</a:t>
            </a:r>
            <a:endParaRPr lang="en-US" altLang="vi-VN" sz="1800" i="1" dirty="0" smtClean="0">
              <a:solidFill>
                <a:schemeClr val="tx1"/>
              </a:solidFill>
              <a:latin typeface="+mn-lt"/>
              <a:ea typeface="Times New Roman" panose="02020603050405020304" pitchFamily="18" charset="0"/>
              <a:cs typeface="+mn-lt"/>
            </a:endParaRPr>
          </a:p>
          <a:p>
            <a:pPr eaLnBrk="0" fontAlgn="base" hangingPunct="0">
              <a:lnSpc>
                <a:spcPct val="150000"/>
              </a:lnSpc>
              <a:spcBef>
                <a:spcPct val="0"/>
              </a:spcBef>
              <a:spcAft>
                <a:spcPct val="0"/>
              </a:spcAft>
              <a:buClrTx/>
            </a:pPr>
            <a:r>
              <a:rPr lang="en-US" altLang="vi-VN" sz="1600" dirty="0" smtClean="0">
                <a:solidFill>
                  <a:schemeClr val="tx1"/>
                </a:solidFill>
                <a:latin typeface="+mn-lt"/>
                <a:ea typeface="Times New Roman" panose="02020603050405020304" pitchFamily="18" charset="0"/>
                <a:cs typeface="+mn-lt"/>
              </a:rPr>
              <a:t>110120051 - </a:t>
            </a:r>
            <a:r>
              <a:rPr kumimoji="0" lang="en-US" altLang="vi-VN" sz="1600" b="0" i="0" u="none" strike="noStrike" cap="none" normalizeH="0" baseline="0" dirty="0" err="1" smtClean="0">
                <a:ln>
                  <a:noFill/>
                </a:ln>
                <a:solidFill>
                  <a:schemeClr val="tx1"/>
                </a:solidFill>
                <a:effectLst/>
                <a:latin typeface="+mn-lt"/>
                <a:ea typeface="Times New Roman" panose="02020603050405020304" pitchFamily="18" charset="0"/>
                <a:cs typeface="+mn-lt"/>
              </a:rPr>
              <a:t>Trần</a:t>
            </a:r>
            <a:r>
              <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600" b="0" i="0" u="none" strike="noStrike" cap="none" normalizeH="0" baseline="0" dirty="0" err="1" smtClean="0">
                <a:ln>
                  <a:noFill/>
                </a:ln>
                <a:solidFill>
                  <a:schemeClr val="tx1"/>
                </a:solidFill>
                <a:effectLst/>
                <a:latin typeface="+mn-lt"/>
                <a:ea typeface="Times New Roman" panose="02020603050405020304" pitchFamily="18" charset="0"/>
                <a:cs typeface="+mn-lt"/>
              </a:rPr>
              <a:t>Trọng</a:t>
            </a:r>
            <a:r>
              <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600" b="0" i="0" u="none" strike="noStrike" cap="none" normalizeH="0" baseline="0" dirty="0" err="1" smtClean="0">
                <a:ln>
                  <a:noFill/>
                </a:ln>
                <a:solidFill>
                  <a:schemeClr val="tx1"/>
                </a:solidFill>
                <a:effectLst/>
                <a:latin typeface="+mn-lt"/>
                <a:ea typeface="Times New Roman" panose="02020603050405020304" pitchFamily="18" charset="0"/>
                <a:cs typeface="+mn-lt"/>
              </a:rPr>
              <a:t>Nhân</a:t>
            </a:r>
            <a:r>
              <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rPr>
              <a:t>  </a:t>
            </a:r>
            <a:r>
              <a:rPr lang="en-US" altLang="vi-VN" sz="1600" dirty="0" smtClean="0">
                <a:solidFill>
                  <a:schemeClr val="tx1"/>
                </a:solidFill>
                <a:latin typeface="+mn-lt"/>
                <a:ea typeface="Times New Roman" panose="02020603050405020304" pitchFamily="18" charset="0"/>
                <a:cs typeface="+mn-lt"/>
              </a:rPr>
              <a:t>110120026 - </a:t>
            </a:r>
            <a:r>
              <a:rPr kumimoji="0" lang="en-US" altLang="vi-VN" sz="1600" b="0" i="0" u="none" strike="noStrike" cap="none" normalizeH="0" baseline="0" dirty="0" err="1" smtClean="0">
                <a:ln>
                  <a:noFill/>
                </a:ln>
                <a:solidFill>
                  <a:schemeClr val="tx1"/>
                </a:solidFill>
                <a:effectLst/>
                <a:latin typeface="+mn-lt"/>
                <a:ea typeface="Times New Roman" panose="02020603050405020304" pitchFamily="18" charset="0"/>
                <a:cs typeface="+mn-lt"/>
              </a:rPr>
              <a:t>Lâm</a:t>
            </a:r>
            <a:r>
              <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600" b="0" i="0" u="none" strike="noStrike" cap="none" normalizeH="0" baseline="0" dirty="0" err="1" smtClean="0">
                <a:ln>
                  <a:noFill/>
                </a:ln>
                <a:solidFill>
                  <a:schemeClr val="tx1"/>
                </a:solidFill>
                <a:effectLst/>
                <a:latin typeface="+mn-lt"/>
                <a:ea typeface="Times New Roman" panose="02020603050405020304" pitchFamily="18" charset="0"/>
                <a:cs typeface="+mn-lt"/>
              </a:rPr>
              <a:t>Ngọc</a:t>
            </a:r>
            <a:r>
              <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600" b="0" i="0" u="none" strike="noStrike" cap="none" normalizeH="0" baseline="0" err="1" smtClean="0">
                <a:ln>
                  <a:noFill/>
                </a:ln>
                <a:solidFill>
                  <a:schemeClr val="tx1"/>
                </a:solidFill>
                <a:effectLst/>
                <a:latin typeface="+mn-lt"/>
                <a:ea typeface="Times New Roman" panose="02020603050405020304" pitchFamily="18" charset="0"/>
                <a:cs typeface="+mn-lt"/>
              </a:rPr>
              <a:t>Hân</a:t>
            </a:r>
            <a:r>
              <a:rPr kumimoji="0" lang="en-US" altLang="vi-VN" sz="1600" b="0" i="0" u="none" strike="noStrike" cap="none" normalizeH="0" baseline="0" smtClean="0">
                <a:ln>
                  <a:noFill/>
                </a:ln>
                <a:solidFill>
                  <a:schemeClr val="tx1"/>
                </a:solidFill>
                <a:effectLst/>
                <a:latin typeface="+mn-lt"/>
                <a:ea typeface="Times New Roman" panose="02020603050405020304" pitchFamily="18" charset="0"/>
                <a:cs typeface="+mn-lt"/>
              </a:rPr>
              <a:t>     </a:t>
            </a:r>
            <a:r>
              <a:rPr lang="en-US" altLang="vi-VN" sz="1600" smtClean="0">
                <a:solidFill>
                  <a:schemeClr val="tx1"/>
                </a:solidFill>
                <a:latin typeface="+mn-lt"/>
                <a:ea typeface="Times New Roman" panose="02020603050405020304" pitchFamily="18" charset="0"/>
                <a:cs typeface="+mn-lt"/>
              </a:rPr>
              <a:t>110120077 - Trần Quang Tiến</a:t>
            </a:r>
            <a:endParaRPr kumimoji="0" lang="en-US" altLang="vi-VN" sz="1600" b="0" i="0" u="none" strike="noStrike" cap="none" normalizeH="0" baseline="0" dirty="0" smtClean="0">
              <a:ln>
                <a:noFill/>
              </a:ln>
              <a:solidFill>
                <a:schemeClr val="tx1"/>
              </a:solidFill>
              <a:effectLst/>
              <a:latin typeface="+mn-lt"/>
              <a:ea typeface="Times New Roman" panose="02020603050405020304" pitchFamily="18" charset="0"/>
              <a:cs typeface="+mn-lt"/>
            </a:endParaRPr>
          </a:p>
        </p:txBody>
      </p:sp>
      <p:sp>
        <p:nvSpPr>
          <p:cNvPr id="21" name="Rectangle 20"/>
          <p:cNvSpPr>
            <a:spLocks noChangeArrowheads="1"/>
          </p:cNvSpPr>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i="0" u="none" strike="noStrike" cap="none" normalizeH="0" baseline="0" dirty="0" smtClean="0">
                <a:ln>
                  <a:noFill/>
                </a:ln>
                <a:solidFill>
                  <a:schemeClr val="tx1"/>
                </a:solidFill>
                <a:effectLst/>
                <a:latin typeface="+mn-lt"/>
                <a:ea typeface="Times New Roman" panose="02020603050405020304" pitchFamily="18" charset="0"/>
                <a:cs typeface="+mn-lt"/>
              </a:rPr>
              <a:t>KHOA KỸ THUẬT VÀ CÔNG NGHỆ</a:t>
            </a:r>
            <a:endParaRPr kumimoji="0" lang="vi-VN" altLang="vi-VN" b="0" i="0" u="none" strike="noStrike" cap="none" normalizeH="0" baseline="0" dirty="0" smtClean="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i="0" u="none" strike="noStrike" cap="none" normalizeH="0" baseline="0" dirty="0" smtClean="0">
                <a:ln>
                  <a:noFill/>
                </a:ln>
                <a:solidFill>
                  <a:schemeClr val="tx1"/>
                </a:solidFill>
                <a:effectLst/>
                <a:latin typeface="+mn-lt"/>
                <a:ea typeface="Times New Roman" panose="02020603050405020304" pitchFamily="18" charset="0"/>
                <a:cs typeface="+mn-lt"/>
              </a:rPr>
              <a:t>BỘ MÔN CÔNG NGHỆ THÔNG TIN</a:t>
            </a:r>
            <a:endParaRPr kumimoji="0" lang="vi-VN" altLang="vi-VN" b="0" i="0" u="none" strike="noStrike" cap="none" normalizeH="0" baseline="0" dirty="0" smtClean="0">
              <a:ln>
                <a:noFill/>
              </a:ln>
              <a:solidFill>
                <a:schemeClr val="tx1"/>
              </a:solidFill>
              <a:effectLst/>
              <a:latin typeface="+mn-lt"/>
              <a:cs typeface="+mn-lt"/>
            </a:endParaRPr>
          </a:p>
        </p:txBody>
      </p:sp>
      <p:sp>
        <p:nvSpPr>
          <p:cNvPr id="22" name="Rectangle 21"/>
          <p:cNvSpPr>
            <a:spLocks noChangeArrowheads="1"/>
          </p:cNvSpPr>
          <p:nvPr/>
        </p:nvSpPr>
        <p:spPr bwMode="auto">
          <a:xfrm>
            <a:off x="0" y="1220048"/>
            <a:ext cx="9143999" cy="203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algn="ctr" eaLnBrk="0" fontAlgn="base" hangingPunct="0">
              <a:lnSpc>
                <a:spcPct val="150000"/>
              </a:lnSpc>
              <a:spcBef>
                <a:spcPct val="0"/>
              </a:spcBef>
              <a:spcAft>
                <a:spcPct val="0"/>
              </a:spcAft>
              <a:buClrTx/>
              <a:buFontTx/>
              <a:buNone/>
            </a:pPr>
            <a:r>
              <a:rPr kumimoji="0" lang="en-US" altLang="vi-VN" sz="2000" b="1" i="0" u="none" strike="noStrike" cap="none" normalizeH="0" baseline="0" dirty="0" err="1" smtClean="0">
                <a:ln>
                  <a:noFill/>
                </a:ln>
                <a:solidFill>
                  <a:schemeClr val="tx1"/>
                </a:solidFill>
                <a:effectLst/>
                <a:latin typeface="+mn-lt"/>
                <a:ea typeface="Times New Roman" panose="02020603050405020304" pitchFamily="18" charset="0"/>
                <a:cs typeface="+mn-lt"/>
              </a:rPr>
              <a:t>Báo</a:t>
            </a:r>
            <a:r>
              <a:rPr kumimoji="0" lang="en-US" altLang="vi-VN" sz="2000" b="1"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2000" b="1" i="0" u="none" strike="noStrike" cap="none" normalizeH="0" baseline="0" dirty="0" err="1" smtClean="0">
                <a:ln>
                  <a:noFill/>
                </a:ln>
                <a:solidFill>
                  <a:schemeClr val="tx1"/>
                </a:solidFill>
                <a:effectLst/>
                <a:latin typeface="+mn-lt"/>
                <a:ea typeface="Times New Roman" panose="02020603050405020304" pitchFamily="18" charset="0"/>
                <a:cs typeface="+mn-lt"/>
              </a:rPr>
              <a:t>cáo</a:t>
            </a:r>
            <a:r>
              <a:rPr kumimoji="0" lang="en-US" altLang="vi-VN" sz="2000" b="1"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2000" b="1" i="0" u="none" strike="noStrike" cap="none" normalizeH="0" baseline="0" dirty="0" err="1" smtClean="0">
                <a:ln>
                  <a:noFill/>
                </a:ln>
                <a:solidFill>
                  <a:schemeClr val="tx1"/>
                </a:solidFill>
                <a:effectLst/>
                <a:latin typeface="+mn-lt"/>
                <a:ea typeface="Times New Roman" panose="02020603050405020304" pitchFamily="18" charset="0"/>
                <a:cs typeface="+mn-lt"/>
              </a:rPr>
              <a:t>kết</a:t>
            </a:r>
            <a:r>
              <a:rPr kumimoji="0" lang="en-US" altLang="vi-VN" sz="2000" b="1"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2000" b="1" i="0" u="none" strike="noStrike" cap="none" normalizeH="0" baseline="0" dirty="0" err="1" smtClean="0">
                <a:ln>
                  <a:noFill/>
                </a:ln>
                <a:solidFill>
                  <a:schemeClr val="tx1"/>
                </a:solidFill>
                <a:effectLst/>
                <a:latin typeface="+mn-lt"/>
                <a:ea typeface="Times New Roman" panose="02020603050405020304" pitchFamily="18" charset="0"/>
                <a:cs typeface="+mn-lt"/>
              </a:rPr>
              <a:t>thúc</a:t>
            </a:r>
            <a:r>
              <a:rPr kumimoji="0" lang="en-US" altLang="vi-VN" sz="2000" b="1" i="0"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2000" b="1" i="0" u="none" strike="noStrike" cap="none" normalizeH="0" baseline="0" dirty="0" err="1" smtClean="0">
                <a:ln>
                  <a:noFill/>
                </a:ln>
                <a:solidFill>
                  <a:schemeClr val="tx1"/>
                </a:solidFill>
                <a:effectLst/>
                <a:latin typeface="+mn-lt"/>
                <a:ea typeface="Times New Roman" panose="02020603050405020304" pitchFamily="18" charset="0"/>
                <a:cs typeface="+mn-lt"/>
              </a:rPr>
              <a:t>môn</a:t>
            </a:r>
            <a:endParaRPr kumimoji="0" lang="en-US" altLang="vi-VN" sz="2000" b="1" i="0" u="none" strike="noStrike" cap="none" normalizeH="0" baseline="0" dirty="0" smtClean="0">
              <a:ln>
                <a:noFill/>
              </a:ln>
              <a:solidFill>
                <a:schemeClr val="tx1"/>
              </a:solidFill>
              <a:effectLst/>
              <a:latin typeface="+mn-lt"/>
              <a:ea typeface="Times New Roman" panose="02020603050405020304" pitchFamily="18" charset="0"/>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sz="2000" b="1" i="0" u="none" strike="noStrike" cap="none" normalizeH="0" baseline="0" dirty="0" smtClean="0">
                <a:ln>
                  <a:noFill/>
                </a:ln>
                <a:solidFill>
                  <a:schemeClr val="tx1"/>
                </a:solidFill>
                <a:effectLst/>
                <a:latin typeface="+mn-lt"/>
                <a:cs typeface="+mn-lt"/>
              </a:rPr>
              <a:t>PHÁT TRIỂN ỨNG DỤNG WEB VỚI MÃ NGUỒN MỞ</a:t>
            </a:r>
            <a:endParaRPr kumimoji="0" lang="vi-VN" altLang="vi-VN" sz="2000" b="1" i="0" u="none" strike="noStrike" cap="none" normalizeH="0" baseline="0" dirty="0" smtClean="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smtClean="0">
                <a:solidFill>
                  <a:schemeClr val="tx1"/>
                </a:solidFill>
                <a:latin typeface="+mn-lt"/>
                <a:cs typeface="+mn-lt"/>
              </a:rPr>
              <a:t>Đề</a:t>
            </a:r>
            <a:r>
              <a:rPr lang="en-US" altLang="vi-VN" sz="2000" b="1" dirty="0" smtClean="0">
                <a:solidFill>
                  <a:schemeClr val="tx1"/>
                </a:solidFill>
                <a:latin typeface="+mn-lt"/>
                <a:cs typeface="+mn-lt"/>
              </a:rPr>
              <a:t> </a:t>
            </a:r>
            <a:r>
              <a:rPr lang="en-US" altLang="vi-VN" sz="2000" b="1" dirty="0" err="1" smtClean="0">
                <a:solidFill>
                  <a:schemeClr val="tx1"/>
                </a:solidFill>
                <a:latin typeface="+mn-lt"/>
                <a:cs typeface="+mn-lt"/>
              </a:rPr>
              <a:t>tài</a:t>
            </a:r>
            <a:endParaRPr kumimoji="0" lang="vi-VN" altLang="vi-VN" sz="2000" b="1" i="0" u="none" strike="noStrike" cap="none" normalizeH="0" baseline="0" dirty="0" smtClean="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smtClean="0">
                <a:solidFill>
                  <a:schemeClr val="tx1"/>
                </a:solidFill>
                <a:latin typeface="+mn-lt"/>
                <a:ea typeface="Times New Roman" panose="02020603050405020304" pitchFamily="18" charset="0"/>
                <a:cs typeface="+mn-lt"/>
              </a:rPr>
              <a:t>“XÂY DỰNG WEBSITE BÁN THỨC ĂN THÚ CƯNG</a:t>
            </a:r>
            <a:r>
              <a:rPr kumimoji="0" lang="en-US" altLang="vi-VN" sz="2400" b="1" i="0" u="none" strike="noStrike" cap="none" normalizeH="0" baseline="0" smtClean="0">
                <a:ln>
                  <a:noFill/>
                </a:ln>
                <a:solidFill>
                  <a:schemeClr val="tx1"/>
                </a:solidFill>
                <a:effectLst/>
                <a:latin typeface="+mn-lt"/>
                <a:ea typeface="Times New Roman" panose="02020603050405020304" pitchFamily="18" charset="0"/>
                <a:cs typeface="+mn-lt"/>
              </a:rPr>
              <a:t>”</a:t>
            </a:r>
            <a:endParaRPr kumimoji="0" lang="vi-VN" altLang="vi-VN" sz="2400" b="1" i="0" u="none" strike="noStrike" cap="none" normalizeH="0" baseline="0" dirty="0" smtClean="0">
              <a:ln>
                <a:noFill/>
              </a:ln>
              <a:solidFill>
                <a:schemeClr val="tx1"/>
              </a:solidFill>
              <a:effectLst/>
              <a:latin typeface="+mn-lt"/>
              <a:cs typeface="+mn-lt"/>
            </a:endParaRPr>
          </a:p>
        </p:txBody>
      </p:sp>
      <p:sp>
        <p:nvSpPr>
          <p:cNvPr id="23" name="Rectangle 22"/>
          <p:cNvSpPr>
            <a:spLocks noChangeArrowheads="1"/>
          </p:cNvSpPr>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i="1" u="none" strike="noStrike" cap="none" normalizeH="0" baseline="0" dirty="0" err="1" smtClean="0">
                <a:ln>
                  <a:noFill/>
                </a:ln>
                <a:solidFill>
                  <a:schemeClr val="tx1"/>
                </a:solidFill>
                <a:effectLst/>
                <a:latin typeface="+mn-lt"/>
                <a:ea typeface="Times New Roman" panose="02020603050405020304" pitchFamily="18" charset="0"/>
                <a:cs typeface="+mn-lt"/>
              </a:rPr>
              <a:t>Trà</a:t>
            </a:r>
            <a:r>
              <a:rPr kumimoji="0" lang="en-US" altLang="vi-VN" sz="1300" b="0" i="1"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300" b="0" i="1" u="none" strike="noStrike" cap="none" normalizeH="0" baseline="0" dirty="0" err="1" smtClean="0">
                <a:ln>
                  <a:noFill/>
                </a:ln>
                <a:solidFill>
                  <a:schemeClr val="tx1"/>
                </a:solidFill>
                <a:effectLst/>
                <a:latin typeface="+mn-lt"/>
                <a:ea typeface="Times New Roman" panose="02020603050405020304" pitchFamily="18" charset="0"/>
                <a:cs typeface="+mn-lt"/>
              </a:rPr>
              <a:t>Vinh</a:t>
            </a:r>
            <a:r>
              <a:rPr kumimoji="0" lang="en-US" altLang="vi-VN" sz="1300" b="0" i="1" u="none" strike="noStrike" cap="none" normalizeH="0" baseline="0" dirty="0" smtClean="0">
                <a:ln>
                  <a:noFill/>
                </a:ln>
                <a:solidFill>
                  <a:schemeClr val="tx1"/>
                </a:solidFill>
                <a:effectLst/>
                <a:latin typeface="+mn-lt"/>
                <a:ea typeface="Times New Roman" panose="02020603050405020304" pitchFamily="18" charset="0"/>
                <a:cs typeface="+mn-lt"/>
              </a:rPr>
              <a:t>, </a:t>
            </a:r>
            <a:r>
              <a:rPr kumimoji="0" lang="en-US" altLang="vi-VN" sz="1300" b="0" i="1" u="none" strike="noStrike" cap="none" normalizeH="0" baseline="0" err="1" smtClean="0">
                <a:ln>
                  <a:noFill/>
                </a:ln>
                <a:solidFill>
                  <a:schemeClr val="tx1"/>
                </a:solidFill>
                <a:effectLst/>
                <a:latin typeface="+mn-lt"/>
                <a:ea typeface="Times New Roman" panose="02020603050405020304" pitchFamily="18" charset="0"/>
                <a:cs typeface="+mn-lt"/>
              </a:rPr>
              <a:t>tháng</a:t>
            </a:r>
            <a:r>
              <a:rPr kumimoji="0" lang="en-US" altLang="vi-VN" sz="1300" b="0" i="1" u="none" strike="noStrike" cap="none" normalizeH="0" baseline="0" smtClean="0">
                <a:ln>
                  <a:noFill/>
                </a:ln>
                <a:solidFill>
                  <a:schemeClr val="tx1"/>
                </a:solidFill>
                <a:effectLst/>
                <a:latin typeface="+mn-lt"/>
                <a:ea typeface="Times New Roman" panose="02020603050405020304" pitchFamily="18" charset="0"/>
                <a:cs typeface="+mn-lt"/>
              </a:rPr>
              <a:t> 12 </a:t>
            </a:r>
            <a:r>
              <a:rPr kumimoji="0" lang="en-US" altLang="vi-VN" sz="1300" b="0" i="1" u="none" strike="noStrike" cap="none" normalizeH="0" baseline="0" dirty="0" err="1" smtClean="0">
                <a:ln>
                  <a:noFill/>
                </a:ln>
                <a:solidFill>
                  <a:schemeClr val="tx1"/>
                </a:solidFill>
                <a:effectLst/>
                <a:latin typeface="+mn-lt"/>
                <a:ea typeface="Times New Roman" panose="02020603050405020304" pitchFamily="18" charset="0"/>
                <a:cs typeface="+mn-lt"/>
              </a:rPr>
              <a:t>năm</a:t>
            </a:r>
            <a:r>
              <a:rPr kumimoji="0" lang="en-US" altLang="vi-VN" sz="1300" b="0" i="1" u="none" strike="noStrike" cap="none" normalizeH="0" baseline="0" dirty="0" smtClean="0">
                <a:ln>
                  <a:noFill/>
                </a:ln>
                <a:solidFill>
                  <a:schemeClr val="tx1"/>
                </a:solidFill>
                <a:effectLst/>
                <a:latin typeface="+mn-lt"/>
                <a:ea typeface="Times New Roman" panose="02020603050405020304" pitchFamily="18" charset="0"/>
                <a:cs typeface="+mn-lt"/>
              </a:rPr>
              <a:t> 2023</a:t>
            </a:r>
            <a:endParaRPr kumimoji="0" lang="vi-VN" altLang="vi-VN" sz="800" b="0" i="0" u="none" strike="noStrike" cap="none" normalizeH="0" baseline="0" dirty="0" smtClean="0">
              <a:ln>
                <a:noFill/>
              </a:ln>
              <a:solidFill>
                <a:schemeClr val="tx1"/>
              </a:solidFill>
              <a:effectLst/>
              <a:latin typeface="+mn-lt"/>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Xem giỏ hàng</a:t>
            </a:r>
            <a:endParaRPr lang="en-US" sz="1800">
              <a:latin typeface="Times New Roman" panose="02020603050405020304" pitchFamily="18" charset="0"/>
              <a:ea typeface="SimSun" panose="02010600030101010101" pitchFamily="2" charset="-122"/>
            </a:endParaRPr>
          </a:p>
        </p:txBody>
      </p:sp>
      <p:pic>
        <p:nvPicPr>
          <p:cNvPr id="30" name="Picture 22"/>
          <p:cNvPicPr>
            <a:picLocks noChangeAspect="1"/>
          </p:cNvPicPr>
          <p:nvPr/>
        </p:nvPicPr>
        <p:blipFill>
          <a:blip r:embed="rId1"/>
          <a:stretch>
            <a:fillRect/>
          </a:stretch>
        </p:blipFill>
        <p:spPr>
          <a:xfrm>
            <a:off x="1697038" y="1347470"/>
            <a:ext cx="5749925" cy="306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khi ấn vào nút “ĐẶT HÀNG”</a:t>
            </a:r>
            <a:endParaRPr lang="en-US" sz="1800">
              <a:latin typeface="Times New Roman" panose="02020603050405020304" pitchFamily="18" charset="0"/>
              <a:ea typeface="SimSun" panose="02010600030101010101" pitchFamily="2" charset="-122"/>
            </a:endParaRPr>
          </a:p>
        </p:txBody>
      </p:sp>
      <p:pic>
        <p:nvPicPr>
          <p:cNvPr id="34" name="Picture 25"/>
          <p:cNvPicPr>
            <a:picLocks noChangeAspect="1"/>
          </p:cNvPicPr>
          <p:nvPr/>
        </p:nvPicPr>
        <p:blipFill>
          <a:blip r:embed="rId1"/>
          <a:stretch>
            <a:fillRect/>
          </a:stretch>
        </p:blipFill>
        <p:spPr>
          <a:xfrm>
            <a:off x="1681798" y="1347153"/>
            <a:ext cx="5780405" cy="30714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3.1 GIỚI THIỆU GIAO DIỆN NGƯỜI DÙNG</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khi đặt hàng thành công</a:t>
            </a:r>
            <a:endParaRPr lang="en-US" sz="1800">
              <a:latin typeface="Times New Roman" panose="02020603050405020304" pitchFamily="18" charset="0"/>
              <a:ea typeface="SimSun" panose="02010600030101010101" pitchFamily="2" charset="-122"/>
            </a:endParaRPr>
          </a:p>
        </p:txBody>
      </p:sp>
      <p:pic>
        <p:nvPicPr>
          <p:cNvPr id="35" name="Picture 26"/>
          <p:cNvPicPr>
            <a:picLocks noChangeAspect="1"/>
          </p:cNvPicPr>
          <p:nvPr/>
        </p:nvPicPr>
        <p:blipFill>
          <a:blip r:embed="rId1"/>
          <a:stretch>
            <a:fillRect/>
          </a:stretch>
        </p:blipFill>
        <p:spPr>
          <a:xfrm>
            <a:off x="1691640" y="1362710"/>
            <a:ext cx="5767070" cy="306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Bảng điều khiển Admin</a:t>
            </a:r>
            <a:endParaRPr lang="en-US" sz="1800">
              <a:latin typeface="Times New Roman" panose="02020603050405020304" pitchFamily="18" charset="0"/>
              <a:ea typeface="SimSun" panose="02010600030101010101" pitchFamily="2" charset="-122"/>
            </a:endParaRPr>
          </a:p>
        </p:txBody>
      </p:sp>
      <p:pic>
        <p:nvPicPr>
          <p:cNvPr id="36" name="Picture 27"/>
          <p:cNvPicPr>
            <a:picLocks noChangeAspect="1"/>
          </p:cNvPicPr>
          <p:nvPr/>
        </p:nvPicPr>
        <p:blipFill>
          <a:blip r:embed="rId1"/>
          <a:stretch>
            <a:fillRect/>
          </a:stretch>
        </p:blipFill>
        <p:spPr>
          <a:xfrm>
            <a:off x="1697038" y="1366838"/>
            <a:ext cx="5749925" cy="305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Danh mục sản phẩm Admin</a:t>
            </a:r>
            <a:endParaRPr lang="en-US" sz="1800">
              <a:latin typeface="Times New Roman" panose="02020603050405020304" pitchFamily="18" charset="0"/>
              <a:ea typeface="SimSun" panose="02010600030101010101" pitchFamily="2" charset="-122"/>
            </a:endParaRPr>
          </a:p>
        </p:txBody>
      </p:sp>
      <p:pic>
        <p:nvPicPr>
          <p:cNvPr id="37" name="Picture 28"/>
          <p:cNvPicPr>
            <a:picLocks noChangeAspect="1"/>
          </p:cNvPicPr>
          <p:nvPr/>
        </p:nvPicPr>
        <p:blipFill>
          <a:blip r:embed="rId1"/>
          <a:stretch>
            <a:fillRect/>
          </a:stretch>
        </p:blipFill>
        <p:spPr>
          <a:xfrm>
            <a:off x="1671638" y="1371283"/>
            <a:ext cx="5749925" cy="30486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Sản phẩm Admin</a:t>
            </a:r>
            <a:endParaRPr lang="en-US" sz="1800">
              <a:latin typeface="Times New Roman" panose="02020603050405020304" pitchFamily="18" charset="0"/>
              <a:ea typeface="SimSun" panose="02010600030101010101" pitchFamily="2" charset="-122"/>
            </a:endParaRPr>
          </a:p>
        </p:txBody>
      </p:sp>
      <p:pic>
        <p:nvPicPr>
          <p:cNvPr id="38" name="Picture 29"/>
          <p:cNvPicPr>
            <a:picLocks noChangeAspect="1"/>
          </p:cNvPicPr>
          <p:nvPr/>
        </p:nvPicPr>
        <p:blipFill>
          <a:blip r:embed="rId1"/>
          <a:stretch>
            <a:fillRect/>
          </a:stretch>
        </p:blipFill>
        <p:spPr>
          <a:xfrm>
            <a:off x="1697038" y="1369060"/>
            <a:ext cx="5749925" cy="3054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Đơn hàng Admin</a:t>
            </a:r>
            <a:endParaRPr lang="en-US" sz="1800">
              <a:latin typeface="Times New Roman" panose="02020603050405020304" pitchFamily="18" charset="0"/>
              <a:ea typeface="SimSun" panose="02010600030101010101" pitchFamily="2" charset="-122"/>
            </a:endParaRPr>
          </a:p>
        </p:txBody>
      </p:sp>
      <p:pic>
        <p:nvPicPr>
          <p:cNvPr id="40" name="Picture 31"/>
          <p:cNvPicPr>
            <a:picLocks noChangeAspect="1"/>
          </p:cNvPicPr>
          <p:nvPr/>
        </p:nvPicPr>
        <p:blipFill>
          <a:blip r:embed="rId1"/>
          <a:stretch>
            <a:fillRect/>
          </a:stretch>
        </p:blipFill>
        <p:spPr>
          <a:xfrm>
            <a:off x="1697038" y="1366838"/>
            <a:ext cx="5749925" cy="305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Doanh thu Admin</a:t>
            </a:r>
            <a:endParaRPr lang="en-US" sz="1800">
              <a:latin typeface="Times New Roman" panose="02020603050405020304" pitchFamily="18" charset="0"/>
              <a:ea typeface="SimSun" panose="02010600030101010101" pitchFamily="2" charset="-122"/>
            </a:endParaRPr>
          </a:p>
        </p:txBody>
      </p:sp>
      <p:pic>
        <p:nvPicPr>
          <p:cNvPr id="41" name="Picture 32"/>
          <p:cNvPicPr>
            <a:picLocks noChangeAspect="1"/>
          </p:cNvPicPr>
          <p:nvPr/>
        </p:nvPicPr>
        <p:blipFill>
          <a:blip r:embed="rId1"/>
          <a:stretch>
            <a:fillRect/>
          </a:stretch>
        </p:blipFill>
        <p:spPr>
          <a:xfrm>
            <a:off x="1697038" y="1370330"/>
            <a:ext cx="5749925" cy="30518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3.2 GIỚI THIỆU GIAO DIỆN QUẢN TRỊ VIÊN (ADMIN)</a:t>
            </a:r>
            <a:endParaRPr lang="en-US" altLang="en-GB" sz="2000">
              <a:latin typeface="+mj-lt"/>
              <a:cs typeface="+mj-lt"/>
            </a:endParaRPr>
          </a:p>
        </p:txBody>
      </p:sp>
      <p:sp>
        <p:nvSpPr>
          <p:cNvPr id="6" name="Text Box 5"/>
          <p:cNvSpPr txBox="1"/>
          <p:nvPr/>
        </p:nvSpPr>
        <p:spPr>
          <a:xfrm>
            <a:off x="1691640" y="4660265"/>
            <a:ext cx="5730240" cy="368300"/>
          </a:xfrm>
          <a:prstGeom prst="rect">
            <a:avLst/>
          </a:prstGeom>
          <a:noFill/>
          <a:ln w="9525">
            <a:noFill/>
          </a:ln>
        </p:spPr>
        <p:txBody>
          <a:bodyPr wrap="square">
            <a:spAutoFit/>
          </a:bodyPr>
          <a:p>
            <a:pPr marL="0" indent="0" algn="ctr"/>
            <a:r>
              <a:rPr lang="en-US" sz="1800">
                <a:latin typeface="Times New Roman" panose="02020603050405020304" pitchFamily="18" charset="0"/>
                <a:ea typeface="SimSun" panose="02010600030101010101" pitchFamily="2" charset="-122"/>
              </a:rPr>
              <a:t>Giao diện Khách hàng Admin</a:t>
            </a:r>
            <a:endParaRPr lang="en-US" sz="1800">
              <a:latin typeface="Times New Roman" panose="02020603050405020304" pitchFamily="18" charset="0"/>
              <a:ea typeface="SimSun" panose="02010600030101010101" pitchFamily="2" charset="-122"/>
            </a:endParaRPr>
          </a:p>
        </p:txBody>
      </p:sp>
      <p:pic>
        <p:nvPicPr>
          <p:cNvPr id="42" name="Picture 33"/>
          <p:cNvPicPr>
            <a:picLocks noChangeAspect="1"/>
          </p:cNvPicPr>
          <p:nvPr/>
        </p:nvPicPr>
        <p:blipFill>
          <a:blip r:embed="rId1"/>
          <a:stretch>
            <a:fillRect/>
          </a:stretch>
        </p:blipFill>
        <p:spPr>
          <a:xfrm>
            <a:off x="1697038" y="1370330"/>
            <a:ext cx="5749925" cy="305181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3.3 CHỨC NĂNG CỦA WEBSITE ĐỐI VỚI NGƯỜI DÙNG</a:t>
            </a:r>
            <a:endParaRPr lang="en-US" altLang="en-GB" sz="2000">
              <a:latin typeface="+mj-lt"/>
              <a:cs typeface="+mj-lt"/>
            </a:endParaRPr>
          </a:p>
        </p:txBody>
      </p:sp>
      <p:sp>
        <p:nvSpPr>
          <p:cNvPr id="100" name="Text Box 99"/>
          <p:cNvSpPr txBox="1"/>
          <p:nvPr/>
        </p:nvSpPr>
        <p:spPr>
          <a:xfrm>
            <a:off x="0" y="1121410"/>
            <a:ext cx="9124315" cy="4018915"/>
          </a:xfrm>
          <a:prstGeom prst="rect">
            <a:avLst/>
          </a:prstGeom>
          <a:noFill/>
          <a:ln w="9525">
            <a:noFill/>
          </a:ln>
        </p:spPr>
        <p:txBody>
          <a:bodyPr>
            <a:noAutofit/>
          </a:bodyPr>
          <a:p>
            <a:pPr marL="0" indent="0">
              <a:lnSpc>
                <a:spcPct val="150000"/>
              </a:lnSpc>
            </a:pPr>
            <a:r>
              <a:rPr lang="en-US" sz="1800" b="1">
                <a:latin typeface="Times New Roman" panose="02020603050405020304" pitchFamily="18" charset="0"/>
              </a:rPr>
              <a:t>- Chức năng Đăng ký: </a:t>
            </a:r>
            <a:r>
              <a:rPr lang="en-US" sz="1800">
                <a:latin typeface="Times New Roman" panose="02020603050405020304" pitchFamily="18" charset="0"/>
              </a:rPr>
              <a:t>Cho phép người dùng đăng ký tài khoản.</a:t>
            </a:r>
            <a:endParaRPr lang="en-US" sz="1800">
              <a:latin typeface="Times New Roman" panose="02020603050405020304" pitchFamily="18" charset="0"/>
            </a:endParaRPr>
          </a:p>
          <a:p>
            <a:pPr marL="0" indent="0">
              <a:lnSpc>
                <a:spcPct val="150000"/>
              </a:lnSpc>
            </a:pPr>
            <a:r>
              <a:rPr lang="en-US" sz="1800">
                <a:latin typeface="Times New Roman" panose="02020603050405020304" pitchFamily="18" charset="0"/>
              </a:rPr>
              <a:t>- </a:t>
            </a:r>
            <a:r>
              <a:rPr lang="en-US" sz="1800" b="1">
                <a:latin typeface="Times New Roman" panose="02020603050405020304" pitchFamily="18" charset="0"/>
              </a:rPr>
              <a:t>Chức năng Đăng nhập: </a:t>
            </a:r>
            <a:r>
              <a:rPr lang="en-US" sz="1800">
                <a:latin typeface="Times New Roman" panose="02020603050405020304" pitchFamily="18" charset="0"/>
              </a:rPr>
              <a:t>Người dùng sử dụng tài khoản do hệ thống cung cấp sau khi đăng ký để đăng nhập vào website.</a:t>
            </a:r>
            <a:endParaRPr lang="en-US" sz="1800">
              <a:latin typeface="Times New Roman" panose="02020603050405020304" pitchFamily="18" charset="0"/>
            </a:endParaRPr>
          </a:p>
          <a:p>
            <a:pPr marL="0" indent="0">
              <a:lnSpc>
                <a:spcPct val="150000"/>
              </a:lnSpc>
            </a:pPr>
            <a:r>
              <a:rPr lang="en-US" sz="1800" b="1">
                <a:latin typeface="Times New Roman" panose="02020603050405020304" pitchFamily="18" charset="0"/>
              </a:rPr>
              <a:t>- Chức năng Thêm Sản phẩm vào giỏ hàng:</a:t>
            </a:r>
            <a:r>
              <a:rPr lang="en-US" sz="1800">
                <a:latin typeface="Times New Roman" panose="02020603050405020304" pitchFamily="18" charset="0"/>
              </a:rPr>
              <a:t> Người dùng lựa chọn sản phẩm và thêm sản phẩm ưng ý vào giỏ hàng</a:t>
            </a:r>
            <a:endParaRPr lang="en-US" sz="1800">
              <a:latin typeface="Times New Roman" panose="02020603050405020304" pitchFamily="18" charset="0"/>
            </a:endParaRPr>
          </a:p>
          <a:p>
            <a:pPr marL="0" indent="0">
              <a:lnSpc>
                <a:spcPct val="150000"/>
              </a:lnSpc>
            </a:pPr>
            <a:r>
              <a:rPr lang="en-US" sz="1800" b="1">
                <a:latin typeface="Times New Roman" panose="02020603050405020304" pitchFamily="18" charset="0"/>
              </a:rPr>
              <a:t>- Chức năng Tùy chỉnh số lượng sản phẩm:</a:t>
            </a:r>
            <a:r>
              <a:rPr lang="en-US" sz="1800">
                <a:latin typeface="Times New Roman" panose="02020603050405020304" pitchFamily="18" charset="0"/>
              </a:rPr>
              <a:t> Website cho phép tùy chỉnh số lượng sản phẩm theo ý của người mua.</a:t>
            </a:r>
            <a:endParaRPr lang="en-US" sz="1800">
              <a:latin typeface="Times New Roman" panose="02020603050405020304" pitchFamily="18" charset="0"/>
            </a:endParaRPr>
          </a:p>
          <a:p>
            <a:pPr marL="0" indent="0">
              <a:lnSpc>
                <a:spcPct val="150000"/>
              </a:lnSpc>
            </a:pPr>
            <a:r>
              <a:rPr lang="en-US" sz="1800" b="1">
                <a:latin typeface="Times New Roman" panose="02020603050405020304" pitchFamily="18" charset="0"/>
              </a:rPr>
              <a:t>- Chức năng Phản hồi:</a:t>
            </a:r>
            <a:r>
              <a:rPr lang="en-US" sz="1800">
                <a:latin typeface="Times New Roman" panose="02020603050405020304" pitchFamily="18" charset="0"/>
              </a:rPr>
              <a:t> Website cho phép người dùng phản hồi ý kiến về sản phẩm, đơn hàng, ngày nhận sản phẩm,…</a:t>
            </a:r>
            <a:endParaRPr lang="en-US" sz="18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4" name="Shape 1214"/>
        <p:cNvGrpSpPr/>
        <p:nvPr/>
      </p:nvGrpSpPr>
      <p:grpSpPr>
        <a:xfrm>
          <a:off x="0" y="0"/>
          <a:ext cx="0" cy="0"/>
          <a:chOff x="0" y="0"/>
          <a:chExt cx="0" cy="0"/>
        </a:xfrm>
      </p:grpSpPr>
      <p:sp>
        <p:nvSpPr>
          <p:cNvPr id="1215" name="Google Shape;1215;p32"/>
          <p:cNvSpPr/>
          <p:nvPr/>
        </p:nvSpPr>
        <p:spPr>
          <a:xfrm>
            <a:off x="675169" y="698599"/>
            <a:ext cx="838500" cy="8385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16" name="Google Shape;1216;p32"/>
          <p:cNvSpPr/>
          <p:nvPr/>
        </p:nvSpPr>
        <p:spPr>
          <a:xfrm>
            <a:off x="675490" y="1814929"/>
            <a:ext cx="838500" cy="8385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17" name="Google Shape;1217;p32"/>
          <p:cNvSpPr/>
          <p:nvPr/>
        </p:nvSpPr>
        <p:spPr>
          <a:xfrm>
            <a:off x="674998" y="2931259"/>
            <a:ext cx="838500" cy="8385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18" name="Google Shape;1218;p32"/>
          <p:cNvSpPr/>
          <p:nvPr/>
        </p:nvSpPr>
        <p:spPr>
          <a:xfrm>
            <a:off x="675169" y="4156892"/>
            <a:ext cx="838500" cy="8385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21" name="Google Shape;1221;p32"/>
          <p:cNvSpPr txBox="1"/>
          <p:nvPr>
            <p:ph type="title" idx="2"/>
          </p:nvPr>
        </p:nvSpPr>
        <p:spPr>
          <a:xfrm>
            <a:off x="395865" y="772400"/>
            <a:ext cx="1397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01</a:t>
            </a:r>
            <a:endParaRPr lang="en-GB">
              <a:latin typeface="+mj-lt"/>
              <a:cs typeface="+mj-lt"/>
            </a:endParaRPr>
          </a:p>
        </p:txBody>
      </p:sp>
      <p:sp>
        <p:nvSpPr>
          <p:cNvPr id="1222" name="Google Shape;1222;p32"/>
          <p:cNvSpPr txBox="1"/>
          <p:nvPr>
            <p:ph type="title" idx="3"/>
          </p:nvPr>
        </p:nvSpPr>
        <p:spPr>
          <a:xfrm>
            <a:off x="396189" y="1888730"/>
            <a:ext cx="1397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02</a:t>
            </a:r>
            <a:endParaRPr lang="en-GB">
              <a:latin typeface="+mj-lt"/>
              <a:cs typeface="+mj-lt"/>
            </a:endParaRPr>
          </a:p>
        </p:txBody>
      </p:sp>
      <p:sp>
        <p:nvSpPr>
          <p:cNvPr id="1223" name="Google Shape;1223;p32"/>
          <p:cNvSpPr txBox="1"/>
          <p:nvPr>
            <p:ph type="title" idx="4"/>
          </p:nvPr>
        </p:nvSpPr>
        <p:spPr>
          <a:xfrm>
            <a:off x="395865" y="4222581"/>
            <a:ext cx="1397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04</a:t>
            </a:r>
            <a:endParaRPr lang="en-GB">
              <a:latin typeface="+mj-lt"/>
              <a:cs typeface="+mj-lt"/>
            </a:endParaRPr>
          </a:p>
        </p:txBody>
      </p:sp>
      <p:sp>
        <p:nvSpPr>
          <p:cNvPr id="1225" name="Google Shape;1225;p32"/>
          <p:cNvSpPr txBox="1"/>
          <p:nvPr>
            <p:ph type="title" idx="6"/>
          </p:nvPr>
        </p:nvSpPr>
        <p:spPr>
          <a:xfrm>
            <a:off x="395699" y="3005060"/>
            <a:ext cx="1397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03</a:t>
            </a:r>
            <a:endParaRPr lang="en-GB">
              <a:latin typeface="+mj-lt"/>
              <a:cs typeface="+mj-lt"/>
            </a:endParaRPr>
          </a:p>
        </p:txBody>
      </p:sp>
      <p:sp>
        <p:nvSpPr>
          <p:cNvPr id="1227" name="Google Shape;1227;p32"/>
          <p:cNvSpPr txBox="1"/>
          <p:nvPr>
            <p:ph type="title"/>
          </p:nvPr>
        </p:nvSpPr>
        <p:spPr>
          <a:xfrm>
            <a:off x="0" y="-20320"/>
            <a:ext cx="431228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altLang="en-GB">
                <a:latin typeface="+mj-lt"/>
                <a:cs typeface="+mj-lt"/>
              </a:rPr>
              <a:t>NỘI DUNG BÁO CÁO</a:t>
            </a:r>
            <a:endParaRPr lang="en-US" altLang="en-GB">
              <a:latin typeface="+mj-lt"/>
              <a:cs typeface="+mj-lt"/>
            </a:endParaRPr>
          </a:p>
        </p:txBody>
      </p:sp>
      <p:sp>
        <p:nvSpPr>
          <p:cNvPr id="1228" name="Google Shape;1228;p32"/>
          <p:cNvSpPr txBox="1"/>
          <p:nvPr>
            <p:ph type="title" idx="8"/>
          </p:nvPr>
        </p:nvSpPr>
        <p:spPr>
          <a:xfrm>
            <a:off x="1792605" y="915035"/>
            <a:ext cx="3891280" cy="37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altLang="en-GB" sz="2800">
                <a:latin typeface="+mj-lt"/>
                <a:cs typeface="+mj-lt"/>
              </a:rPr>
              <a:t>TỔNG QUAN</a:t>
            </a:r>
            <a:endParaRPr lang="en-US" altLang="en-GB" sz="2800">
              <a:latin typeface="+mj-lt"/>
              <a:cs typeface="+mj-lt"/>
            </a:endParaRPr>
          </a:p>
        </p:txBody>
      </p:sp>
      <p:sp>
        <p:nvSpPr>
          <p:cNvPr id="1229" name="Google Shape;1229;p32"/>
          <p:cNvSpPr txBox="1"/>
          <p:nvPr>
            <p:ph type="title" idx="9"/>
          </p:nvPr>
        </p:nvSpPr>
        <p:spPr>
          <a:xfrm>
            <a:off x="1747520" y="2051685"/>
            <a:ext cx="5147945" cy="37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altLang="en-GB" sz="2800">
                <a:latin typeface="+mj-lt"/>
                <a:cs typeface="+mj-lt"/>
              </a:rPr>
              <a:t>CƠ SỞ LÝ THUYẾT</a:t>
            </a:r>
            <a:endParaRPr lang="en-US" altLang="en-GB" sz="2800">
              <a:latin typeface="+mj-lt"/>
              <a:cs typeface="+mj-lt"/>
            </a:endParaRPr>
          </a:p>
        </p:txBody>
      </p:sp>
      <p:sp>
        <p:nvSpPr>
          <p:cNvPr id="1230" name="Google Shape;1230;p32"/>
          <p:cNvSpPr txBox="1"/>
          <p:nvPr>
            <p:ph type="title" idx="13"/>
          </p:nvPr>
        </p:nvSpPr>
        <p:spPr>
          <a:xfrm>
            <a:off x="1864360" y="3161665"/>
            <a:ext cx="5280025" cy="37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altLang="en-GB" sz="2800">
                <a:latin typeface="+mj-lt"/>
                <a:cs typeface="+mj-lt"/>
              </a:rPr>
              <a:t>XÂY DỰNG WEBSITE</a:t>
            </a:r>
            <a:endParaRPr lang="en-US" altLang="en-GB" sz="2800">
              <a:latin typeface="+mj-lt"/>
              <a:cs typeface="+mj-lt"/>
            </a:endParaRPr>
          </a:p>
        </p:txBody>
      </p:sp>
      <p:sp>
        <p:nvSpPr>
          <p:cNvPr id="1231" name="Google Shape;1231;p32"/>
          <p:cNvSpPr txBox="1"/>
          <p:nvPr>
            <p:ph type="title" idx="14"/>
          </p:nvPr>
        </p:nvSpPr>
        <p:spPr>
          <a:xfrm>
            <a:off x="1793240" y="4393565"/>
            <a:ext cx="7353300" cy="375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altLang="en-GB" sz="2800">
                <a:latin typeface="+mj-lt"/>
                <a:cs typeface="+mj-lt"/>
              </a:rPr>
              <a:t>KẾT LUẬN VÀ HƯỚNG PHÁT TRIỂN</a:t>
            </a:r>
            <a:endParaRPr lang="en-US" altLang="en-GB" sz="2800">
              <a:latin typeface="+mj-lt"/>
              <a:cs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3.3 CHỨC NĂNG CỦA WEBSITE ĐỐI VỚI NGƯỜI DÙNG</a:t>
            </a:r>
            <a:endParaRPr lang="en-US" altLang="en-GB" sz="2000">
              <a:latin typeface="+mj-lt"/>
              <a:cs typeface="+mj-lt"/>
            </a:endParaRPr>
          </a:p>
        </p:txBody>
      </p:sp>
      <p:sp>
        <p:nvSpPr>
          <p:cNvPr id="100" name="Text Box 99"/>
          <p:cNvSpPr txBox="1"/>
          <p:nvPr/>
        </p:nvSpPr>
        <p:spPr>
          <a:xfrm>
            <a:off x="0" y="1121410"/>
            <a:ext cx="9124315" cy="4018915"/>
          </a:xfrm>
          <a:prstGeom prst="rect">
            <a:avLst/>
          </a:prstGeom>
          <a:noFill/>
          <a:ln w="9525">
            <a:noFill/>
          </a:ln>
        </p:spPr>
        <p:txBody>
          <a:bodyPr>
            <a:noAutofit/>
          </a:bodyPr>
          <a:p>
            <a:pPr marL="0" indent="0">
              <a:lnSpc>
                <a:spcPct val="150000"/>
              </a:lnSpc>
            </a:pPr>
            <a:r>
              <a:rPr lang="en-US" sz="1800" b="1">
                <a:latin typeface="Times New Roman" panose="02020603050405020304" pitchFamily="18" charset="0"/>
              </a:rPr>
              <a:t>- Chức năng Đặt hàng:</a:t>
            </a:r>
            <a:r>
              <a:rPr lang="en-US" sz="1800">
                <a:latin typeface="Times New Roman" panose="02020603050405020304" pitchFamily="18" charset="0"/>
              </a:rPr>
              <a:t> Sau khi đã thêm sản phẩm và tùy chỉnh số lượng, người dùng sử dụng chức năng đặt hàng để quản trị viên nhận được thông báo đặt hàng và giao hàng một cách nhanh chóng.</a:t>
            </a:r>
            <a:endParaRPr lang="en-US" sz="1800">
              <a:latin typeface="Times New Roman" panose="02020603050405020304" pitchFamily="18" charset="0"/>
            </a:endParaRPr>
          </a:p>
          <a:p>
            <a:pPr marL="0" indent="0">
              <a:lnSpc>
                <a:spcPct val="150000"/>
              </a:lnSpc>
            </a:pPr>
            <a:r>
              <a:rPr lang="en-US" sz="1800" b="1">
                <a:latin typeface="Times New Roman" panose="02020603050405020304" pitchFamily="18" charset="0"/>
              </a:rPr>
              <a:t>- Chức năng Chỉnh sửa thông tin cá nhân:</a:t>
            </a:r>
            <a:r>
              <a:rPr lang="en-US" sz="1800">
                <a:latin typeface="Times New Roman" panose="02020603050405020304" pitchFamily="18" charset="0"/>
              </a:rPr>
              <a:t> Hệ thống cho phép người dùng có thể chỉnh sửa thông tin cá nhân của mình nhằm dễ dàng trao đổi về sản phẩm, ngày giao, ngày nhận sản phẩm cũng như bảo mật, tránh tiết lộ thông tin cá nhân,…</a:t>
            </a:r>
            <a:endParaRPr lang="en-US" sz="1800">
              <a:latin typeface="Times New Roman" panose="02020603050405020304" pitchFamily="18" charset="0"/>
            </a:endParaRPr>
          </a:p>
          <a:p>
            <a:pPr marL="0" indent="0">
              <a:lnSpc>
                <a:spcPct val="150000"/>
              </a:lnSpc>
            </a:pPr>
            <a:endParaRPr lang="en-US" sz="18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3.4 CHỨC NĂNG CỦA WEBSITE ĐỐI VỚI NGƯỜI QUẢN TRỊ</a:t>
            </a:r>
            <a:endParaRPr lang="en-US" altLang="en-GB" sz="2000">
              <a:latin typeface="+mj-lt"/>
              <a:cs typeface="+mj-lt"/>
            </a:endParaRPr>
          </a:p>
        </p:txBody>
      </p:sp>
      <p:sp>
        <p:nvSpPr>
          <p:cNvPr id="100" name="Text Box 99"/>
          <p:cNvSpPr txBox="1"/>
          <p:nvPr/>
        </p:nvSpPr>
        <p:spPr>
          <a:xfrm>
            <a:off x="0" y="1059815"/>
            <a:ext cx="4572635" cy="4083050"/>
          </a:xfrm>
          <a:prstGeom prst="rect">
            <a:avLst/>
          </a:prstGeom>
          <a:noFill/>
          <a:ln w="9525">
            <a:noFill/>
          </a:ln>
        </p:spPr>
        <p:txBody>
          <a:bodyPr>
            <a:noAutofit/>
          </a:bodyPr>
          <a:p>
            <a:pPr marL="0" indent="0">
              <a:lnSpc>
                <a:spcPct val="150000"/>
              </a:lnSpc>
            </a:pPr>
            <a:r>
              <a:rPr lang="en-US" sz="1800" b="1">
                <a:latin typeface="Times New Roman" panose="02020603050405020304" pitchFamily="18" charset="0"/>
              </a:rPr>
              <a:t>- Chức năng Tìm kiếm, Xem ,Thêm, Sửa, Xóa danh mục:</a:t>
            </a:r>
            <a:endParaRPr lang="en-US" sz="1800" b="1">
              <a:latin typeface="Times New Roman" panose="02020603050405020304" pitchFamily="18" charset="0"/>
            </a:endParaRPr>
          </a:p>
          <a:p>
            <a:pPr marL="0" indent="0">
              <a:lnSpc>
                <a:spcPct val="150000"/>
              </a:lnSpc>
            </a:pPr>
            <a:r>
              <a:rPr lang="en-US" sz="1800">
                <a:latin typeface="Times New Roman" panose="02020603050405020304" pitchFamily="18" charset="0"/>
              </a:rPr>
              <a:t>Website được lập trình cho phép </a:t>
            </a:r>
            <a:endParaRPr lang="en-US" sz="1800">
              <a:latin typeface="Times New Roman" panose="02020603050405020304" pitchFamily="18" charset="0"/>
            </a:endParaRPr>
          </a:p>
          <a:p>
            <a:pPr marL="0" indent="0">
              <a:lnSpc>
                <a:spcPct val="150000"/>
              </a:lnSpc>
            </a:pPr>
            <a:r>
              <a:rPr lang="en-US" sz="1800">
                <a:latin typeface="Times New Roman" panose="02020603050405020304" pitchFamily="18" charset="0"/>
              </a:rPr>
              <a:t>người quản trị có thể:</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Tìm kiếm danh mục.</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Xem danh mục hiện có.</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Thêm danh mục mới.</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Sửa tên danh mục.</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Xóa danh mục.</a:t>
            </a:r>
            <a:endParaRPr lang="en-US" sz="1800">
              <a:latin typeface="Times New Roman" panose="02020603050405020304" pitchFamily="18" charset="0"/>
            </a:endParaRPr>
          </a:p>
        </p:txBody>
      </p:sp>
      <p:cxnSp>
        <p:nvCxnSpPr>
          <p:cNvPr id="2" name="Straight Connector 1"/>
          <p:cNvCxnSpPr/>
          <p:nvPr/>
        </p:nvCxnSpPr>
        <p:spPr>
          <a:xfrm>
            <a:off x="4572635" y="1121410"/>
            <a:ext cx="9525" cy="4186555"/>
          </a:xfrm>
          <a:prstGeom prst="line">
            <a:avLst/>
          </a:prstGeom>
        </p:spPr>
        <p:style>
          <a:lnRef idx="2">
            <a:schemeClr val="accent1"/>
          </a:lnRef>
          <a:fillRef idx="0">
            <a:srgbClr val="FFFFFF"/>
          </a:fillRef>
          <a:effectRef idx="0">
            <a:srgbClr val="FFFFFF"/>
          </a:effectRef>
          <a:fontRef idx="minor">
            <a:schemeClr val="tx1"/>
          </a:fontRef>
        </p:style>
      </p:cxnSp>
      <p:sp>
        <p:nvSpPr>
          <p:cNvPr id="3" name="Text Box 2"/>
          <p:cNvSpPr txBox="1"/>
          <p:nvPr/>
        </p:nvSpPr>
        <p:spPr>
          <a:xfrm>
            <a:off x="4582160" y="988060"/>
            <a:ext cx="4572635" cy="4162425"/>
          </a:xfrm>
          <a:prstGeom prst="rect">
            <a:avLst/>
          </a:prstGeom>
          <a:noFill/>
          <a:ln w="9525">
            <a:noFill/>
          </a:ln>
        </p:spPr>
        <p:txBody>
          <a:bodyPr>
            <a:noAutofit/>
          </a:bodyPr>
          <a:p>
            <a:pPr marL="0" indent="0">
              <a:lnSpc>
                <a:spcPct val="150000"/>
              </a:lnSpc>
            </a:pPr>
            <a:r>
              <a:rPr lang="en-US" sz="1800" b="1">
                <a:latin typeface="Times New Roman" panose="02020603050405020304" pitchFamily="18" charset="0"/>
              </a:rPr>
              <a:t>- Chức năng Tìm kiếm, Xem, Thêm, Sửa, Xóa sản phẩm</a:t>
            </a:r>
            <a:endParaRPr lang="en-US" sz="1800" b="1">
              <a:latin typeface="Times New Roman" panose="02020603050405020304" pitchFamily="18" charset="0"/>
            </a:endParaRPr>
          </a:p>
          <a:p>
            <a:pPr marL="457200" lvl="1" indent="0">
              <a:lnSpc>
                <a:spcPct val="150000"/>
              </a:lnSpc>
            </a:pPr>
            <a:r>
              <a:rPr lang="en-US" sz="1800">
                <a:latin typeface="Times New Roman" panose="02020603050405020304" pitchFamily="18" charset="0"/>
              </a:rPr>
              <a:t>+ Tìm kiếm sản phẩm.</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Xem sản phẩm hiện có.</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Thêm sản phẩm mới: Chọn danh mục chứa sản phẩm, tên sản phẩm, mô tả sản phẩm, giá cả, hình ảnh sản phẩm, số lượng, trạng thái.</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Sửa thông tin sản phẩm.</a:t>
            </a:r>
            <a:endParaRPr lang="en-US" sz="1800">
              <a:latin typeface="Times New Roman" panose="02020603050405020304" pitchFamily="18" charset="0"/>
            </a:endParaRPr>
          </a:p>
          <a:p>
            <a:pPr marL="457200" lvl="1" indent="0">
              <a:lnSpc>
                <a:spcPct val="150000"/>
              </a:lnSpc>
            </a:pPr>
            <a:r>
              <a:rPr lang="en-US" sz="1800">
                <a:latin typeface="Times New Roman" panose="02020603050405020304" pitchFamily="18" charset="0"/>
              </a:rPr>
              <a:t>+ Xóa sản phẩm.</a:t>
            </a:r>
            <a:endParaRPr lang="en-US" sz="18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7" name="Google Shape;1227;p32"/>
          <p:cNvSpPr txBox="1"/>
          <p:nvPr/>
        </p:nvSpPr>
        <p:spPr>
          <a:xfrm>
            <a:off x="0" y="-20320"/>
            <a:ext cx="91617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3. XÂY DỰNG GIAO DIỆN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3.4 CHỨC NĂNG CỦA WEBSITE ĐỐI VỚI NGƯỜI QUẢN TRỊ</a:t>
            </a:r>
            <a:endParaRPr lang="en-US" altLang="en-GB" sz="2000">
              <a:latin typeface="+mj-lt"/>
              <a:cs typeface="+mj-lt"/>
            </a:endParaRPr>
          </a:p>
        </p:txBody>
      </p:sp>
      <p:sp>
        <p:nvSpPr>
          <p:cNvPr id="100" name="Text Box 99"/>
          <p:cNvSpPr txBox="1"/>
          <p:nvPr/>
        </p:nvSpPr>
        <p:spPr>
          <a:xfrm>
            <a:off x="0" y="1059815"/>
            <a:ext cx="4572635" cy="4083050"/>
          </a:xfrm>
          <a:prstGeom prst="rect">
            <a:avLst/>
          </a:prstGeom>
          <a:noFill/>
          <a:ln w="9525">
            <a:noFill/>
          </a:ln>
        </p:spPr>
        <p:txBody>
          <a:bodyPr>
            <a:noAutofit/>
          </a:bodyPr>
          <a:p>
            <a:pPr marL="0" indent="0" algn="just">
              <a:lnSpc>
                <a:spcPct val="150000"/>
              </a:lnSpc>
            </a:pPr>
            <a:r>
              <a:rPr lang="en-US" sz="1800" b="1">
                <a:latin typeface="Times New Roman" panose="02020603050405020304" pitchFamily="18" charset="0"/>
              </a:rPr>
              <a:t>- Chức năng Xem, Sửa, Xóa đơn hàng</a:t>
            </a:r>
            <a:endParaRPr lang="en-US" sz="1800" b="1">
              <a:latin typeface="Times New Roman" panose="02020603050405020304" pitchFamily="18" charset="0"/>
            </a:endParaRPr>
          </a:p>
          <a:p>
            <a:pPr marL="457200" lvl="1" indent="0" algn="just">
              <a:lnSpc>
                <a:spcPct val="150000"/>
              </a:lnSpc>
            </a:pPr>
            <a:r>
              <a:rPr lang="en-US" sz="1800">
                <a:latin typeface="Times New Roman" panose="02020603050405020304" pitchFamily="18" charset="0"/>
              </a:rPr>
              <a:t>+ Xem đơn hàng mà khách hàng đã đặt: mã đơn hàng, tên khách hàng, tên sản phẩm, số lượng, giá sản phẩm.</a:t>
            </a:r>
            <a:endParaRPr lang="en-US" sz="1800">
              <a:latin typeface="Times New Roman" panose="02020603050405020304" pitchFamily="18" charset="0"/>
            </a:endParaRPr>
          </a:p>
          <a:p>
            <a:pPr marL="457200" lvl="1" indent="0" algn="just">
              <a:lnSpc>
                <a:spcPct val="150000"/>
              </a:lnSpc>
            </a:pPr>
            <a:r>
              <a:rPr lang="en-US" sz="1800">
                <a:latin typeface="Times New Roman" panose="02020603050405020304" pitchFamily="18" charset="0"/>
              </a:rPr>
              <a:t>+ Sửa đơn hàng: Sửa trạng thái của đơn hàng (Chờ xác nhận, Đã xác nhận </a:t>
            </a:r>
            <a:endParaRPr lang="en-US" sz="1800">
              <a:latin typeface="Times New Roman" panose="02020603050405020304" pitchFamily="18" charset="0"/>
            </a:endParaRPr>
          </a:p>
          <a:p>
            <a:pPr marL="457200" lvl="1" indent="0" algn="just">
              <a:lnSpc>
                <a:spcPct val="150000"/>
              </a:lnSpc>
            </a:pPr>
            <a:r>
              <a:rPr lang="en-US" sz="1800">
                <a:latin typeface="Times New Roman" panose="02020603050405020304" pitchFamily="18" charset="0"/>
              </a:rPr>
              <a:t>+ Chờ nhận hàng, Đã giao, Đã hủy).</a:t>
            </a:r>
            <a:endParaRPr lang="en-US" sz="1800">
              <a:latin typeface="Times New Roman" panose="02020603050405020304" pitchFamily="18" charset="0"/>
            </a:endParaRPr>
          </a:p>
          <a:p>
            <a:pPr marL="457200" lvl="1" indent="0" algn="just">
              <a:lnSpc>
                <a:spcPct val="150000"/>
              </a:lnSpc>
            </a:pPr>
            <a:r>
              <a:rPr lang="en-US" sz="1800">
                <a:latin typeface="Times New Roman" panose="02020603050405020304" pitchFamily="18" charset="0"/>
              </a:rPr>
              <a:t>+ Xóa đơn hàng.</a:t>
            </a:r>
            <a:endParaRPr lang="en-US" sz="1800">
              <a:latin typeface="Times New Roman" panose="02020603050405020304" pitchFamily="18" charset="0"/>
            </a:endParaRPr>
          </a:p>
        </p:txBody>
      </p:sp>
      <p:cxnSp>
        <p:nvCxnSpPr>
          <p:cNvPr id="2" name="Straight Connector 1"/>
          <p:cNvCxnSpPr/>
          <p:nvPr/>
        </p:nvCxnSpPr>
        <p:spPr>
          <a:xfrm>
            <a:off x="4572635" y="1121410"/>
            <a:ext cx="9525" cy="4186555"/>
          </a:xfrm>
          <a:prstGeom prst="line">
            <a:avLst/>
          </a:prstGeom>
        </p:spPr>
        <p:style>
          <a:lnRef idx="2">
            <a:schemeClr val="accent1"/>
          </a:lnRef>
          <a:fillRef idx="0">
            <a:srgbClr val="FFFFFF"/>
          </a:fillRef>
          <a:effectRef idx="0">
            <a:srgbClr val="FFFFFF"/>
          </a:effectRef>
          <a:fontRef idx="minor">
            <a:schemeClr val="tx1"/>
          </a:fontRef>
        </p:style>
      </p:cxnSp>
      <p:sp>
        <p:nvSpPr>
          <p:cNvPr id="3" name="Text Box 2"/>
          <p:cNvSpPr txBox="1"/>
          <p:nvPr/>
        </p:nvSpPr>
        <p:spPr>
          <a:xfrm>
            <a:off x="4582160" y="988060"/>
            <a:ext cx="4572635" cy="4162425"/>
          </a:xfrm>
          <a:prstGeom prst="rect">
            <a:avLst/>
          </a:prstGeom>
          <a:noFill/>
          <a:ln w="9525">
            <a:noFill/>
          </a:ln>
        </p:spPr>
        <p:txBody>
          <a:bodyPr>
            <a:noAutofit/>
          </a:bodyPr>
          <a:p>
            <a:pPr marL="0" indent="0">
              <a:lnSpc>
                <a:spcPct val="150000"/>
              </a:lnSpc>
            </a:pPr>
            <a:r>
              <a:rPr lang="en-US" sz="1800" b="1">
                <a:latin typeface="Times New Roman" panose="02020603050405020304" pitchFamily="18" charset="0"/>
              </a:rPr>
              <a:t>- Chức năng Xem doanh thu:</a:t>
            </a:r>
            <a:endParaRPr lang="en-US" sz="1800" b="1">
              <a:latin typeface="Times New Roman" panose="02020603050405020304" pitchFamily="18" charset="0"/>
            </a:endParaRPr>
          </a:p>
          <a:p>
            <a:pPr marL="457200" lvl="1" indent="0">
              <a:lnSpc>
                <a:spcPct val="150000"/>
              </a:lnSpc>
            </a:pPr>
            <a:r>
              <a:rPr lang="en-US" sz="1800">
                <a:latin typeface="Times New Roman" panose="02020603050405020304" pitchFamily="18" charset="0"/>
              </a:rPr>
              <a:t>+ Xem doanh thu bao gồm các thông tin như: Mã đơn hàng, Mã khách hàng, Tên khách hàng, Thời gian đặt hàng, Tổng tiền</a:t>
            </a:r>
            <a:endParaRPr lang="en-US" sz="1800">
              <a:latin typeface="Times New Roman" panose="02020603050405020304" pitchFamily="18" charset="0"/>
            </a:endParaRPr>
          </a:p>
          <a:p>
            <a:pPr marL="457200" lvl="1" indent="-457200">
              <a:lnSpc>
                <a:spcPct val="150000"/>
              </a:lnSpc>
            </a:pPr>
            <a:r>
              <a:rPr lang="en-US" sz="1800" b="1">
                <a:latin typeface="Times New Roman" panose="02020603050405020304" pitchFamily="18" charset="0"/>
              </a:rPr>
              <a:t>- Chức năng Xem thông tin khách hàng:</a:t>
            </a:r>
            <a:endParaRPr lang="en-US" sz="1800" b="1">
              <a:latin typeface="Times New Roman" panose="02020603050405020304" pitchFamily="18" charset="0"/>
            </a:endParaRPr>
          </a:p>
          <a:p>
            <a:pPr marL="448310" lvl="2" indent="9525">
              <a:lnSpc>
                <a:spcPct val="150000"/>
              </a:lnSpc>
            </a:pPr>
            <a:r>
              <a:rPr lang="en-US" sz="1800">
                <a:latin typeface="Times New Roman" panose="02020603050405020304" pitchFamily="18" charset="0"/>
              </a:rPr>
              <a:t>+ Xem thông tin khách hàng bao gồm: Mã khách hàng, Họ tên, Số điện thoại, Địa chỉ, Email nhằm hỗ trợ quản trị viên trong quá trình mua bán, trao đổi thông tin với khách hàng.</a:t>
            </a:r>
            <a:endParaRPr lang="en-US" sz="18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978" name="Shape 1978"/>
        <p:cNvGrpSpPr/>
        <p:nvPr/>
      </p:nvGrpSpPr>
      <p:grpSpPr>
        <a:xfrm>
          <a:off x="0" y="0"/>
          <a:ext cx="0" cy="0"/>
          <a:chOff x="0" y="0"/>
          <a:chExt cx="0" cy="0"/>
        </a:xfrm>
      </p:grpSpPr>
      <p:sp>
        <p:nvSpPr>
          <p:cNvPr id="1979" name="Google Shape;1979;p44"/>
          <p:cNvSpPr/>
          <p:nvPr/>
        </p:nvSpPr>
        <p:spPr>
          <a:xfrm>
            <a:off x="1456522" y="408196"/>
            <a:ext cx="2838600" cy="28386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980" name="Google Shape;1980;p44"/>
          <p:cNvSpPr txBox="1"/>
          <p:nvPr>
            <p:ph type="title"/>
          </p:nvPr>
        </p:nvSpPr>
        <p:spPr>
          <a:xfrm>
            <a:off x="0" y="2986405"/>
            <a:ext cx="6074410" cy="84201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altLang="en-GB" sz="4400">
                <a:latin typeface="+mj-lt"/>
                <a:cs typeface="+mj-lt"/>
              </a:rPr>
              <a:t>KẾT LUẬN VÀ HƯỚNG PHÁT TRIỂN</a:t>
            </a:r>
            <a:endParaRPr lang="en-US" altLang="en-GB" sz="4400">
              <a:latin typeface="+mj-lt"/>
              <a:cs typeface="+mj-lt"/>
            </a:endParaRPr>
          </a:p>
        </p:txBody>
      </p:sp>
      <p:sp>
        <p:nvSpPr>
          <p:cNvPr id="1981" name="Google Shape;1981;p44"/>
          <p:cNvSpPr txBox="1"/>
          <p:nvPr>
            <p:ph type="title" idx="2"/>
          </p:nvPr>
        </p:nvSpPr>
        <p:spPr>
          <a:xfrm>
            <a:off x="1259700" y="950250"/>
            <a:ext cx="3119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04</a:t>
            </a:r>
            <a:endParaRPr lang="en-GB">
              <a:latin typeface="+mj-lt"/>
              <a:cs typeface="+mj-lt"/>
            </a:endParaRPr>
          </a:p>
        </p:txBody>
      </p:sp>
      <p:grpSp>
        <p:nvGrpSpPr>
          <p:cNvPr id="1983" name="Google Shape;1983;p44"/>
          <p:cNvGrpSpPr/>
          <p:nvPr/>
        </p:nvGrpSpPr>
        <p:grpSpPr>
          <a:xfrm>
            <a:off x="5233012" y="1185074"/>
            <a:ext cx="2454870" cy="2316049"/>
            <a:chOff x="5197680" y="1155370"/>
            <a:chExt cx="2474667" cy="2334727"/>
          </a:xfrm>
        </p:grpSpPr>
        <p:grpSp>
          <p:nvGrpSpPr>
            <p:cNvPr id="1984" name="Google Shape;1984;p44"/>
            <p:cNvGrpSpPr/>
            <p:nvPr/>
          </p:nvGrpSpPr>
          <p:grpSpPr>
            <a:xfrm>
              <a:off x="5197680" y="1155370"/>
              <a:ext cx="2465042" cy="2334727"/>
              <a:chOff x="5359705" y="1307770"/>
              <a:chExt cx="2465042" cy="2334727"/>
            </a:xfrm>
          </p:grpSpPr>
          <p:sp>
            <p:nvSpPr>
              <p:cNvPr id="1985" name="Google Shape;1985;p44"/>
              <p:cNvSpPr/>
              <p:nvPr/>
            </p:nvSpPr>
            <p:spPr>
              <a:xfrm>
                <a:off x="5872068" y="2143141"/>
                <a:ext cx="525711" cy="833574"/>
              </a:xfrm>
              <a:custGeom>
                <a:avLst/>
                <a:gdLst/>
                <a:ahLst/>
                <a:cxnLst/>
                <a:rect l="l" t="t" r="r" b="b"/>
                <a:pathLst>
                  <a:path w="6144" h="9742" extrusionOk="0">
                    <a:moveTo>
                      <a:pt x="93" y="1"/>
                    </a:moveTo>
                    <a:cubicBezTo>
                      <a:pt x="83" y="1"/>
                      <a:pt x="72" y="3"/>
                      <a:pt x="62" y="6"/>
                    </a:cubicBezTo>
                    <a:cubicBezTo>
                      <a:pt x="20" y="26"/>
                      <a:pt x="0" y="75"/>
                      <a:pt x="20" y="118"/>
                    </a:cubicBezTo>
                    <a:cubicBezTo>
                      <a:pt x="79" y="261"/>
                      <a:pt x="144" y="405"/>
                      <a:pt x="206" y="549"/>
                    </a:cubicBezTo>
                    <a:cubicBezTo>
                      <a:pt x="255" y="667"/>
                      <a:pt x="307" y="785"/>
                      <a:pt x="359" y="902"/>
                    </a:cubicBezTo>
                    <a:cubicBezTo>
                      <a:pt x="464" y="1144"/>
                      <a:pt x="572" y="1379"/>
                      <a:pt x="679" y="1611"/>
                    </a:cubicBezTo>
                    <a:cubicBezTo>
                      <a:pt x="804" y="1883"/>
                      <a:pt x="928" y="2144"/>
                      <a:pt x="1052" y="2402"/>
                    </a:cubicBezTo>
                    <a:cubicBezTo>
                      <a:pt x="1075" y="2444"/>
                      <a:pt x="1094" y="2487"/>
                      <a:pt x="1118" y="2530"/>
                    </a:cubicBezTo>
                    <a:cubicBezTo>
                      <a:pt x="1133" y="2562"/>
                      <a:pt x="1150" y="2598"/>
                      <a:pt x="1166" y="2631"/>
                    </a:cubicBezTo>
                    <a:cubicBezTo>
                      <a:pt x="1170" y="2637"/>
                      <a:pt x="1170" y="2643"/>
                      <a:pt x="1177" y="2651"/>
                    </a:cubicBezTo>
                    <a:cubicBezTo>
                      <a:pt x="2461" y="5236"/>
                      <a:pt x="3850" y="7275"/>
                      <a:pt x="5987" y="9742"/>
                    </a:cubicBezTo>
                    <a:cubicBezTo>
                      <a:pt x="6040" y="9716"/>
                      <a:pt x="6091" y="9690"/>
                      <a:pt x="6144" y="9671"/>
                    </a:cubicBezTo>
                    <a:cubicBezTo>
                      <a:pt x="4569" y="7859"/>
                      <a:pt x="3402" y="6281"/>
                      <a:pt x="2385" y="4549"/>
                    </a:cubicBezTo>
                    <a:lnTo>
                      <a:pt x="2382" y="4546"/>
                    </a:lnTo>
                    <a:cubicBezTo>
                      <a:pt x="2366" y="4517"/>
                      <a:pt x="2349" y="4487"/>
                      <a:pt x="2334" y="4458"/>
                    </a:cubicBezTo>
                    <a:cubicBezTo>
                      <a:pt x="2290" y="4386"/>
                      <a:pt x="2248" y="4314"/>
                      <a:pt x="2206" y="4239"/>
                    </a:cubicBezTo>
                    <a:cubicBezTo>
                      <a:pt x="1722" y="3389"/>
                      <a:pt x="1268" y="2497"/>
                      <a:pt x="817" y="1516"/>
                    </a:cubicBezTo>
                    <a:cubicBezTo>
                      <a:pt x="719" y="1304"/>
                      <a:pt x="617" y="1082"/>
                      <a:pt x="519" y="856"/>
                    </a:cubicBezTo>
                    <a:cubicBezTo>
                      <a:pt x="467" y="741"/>
                      <a:pt x="415" y="624"/>
                      <a:pt x="366" y="503"/>
                    </a:cubicBezTo>
                    <a:cubicBezTo>
                      <a:pt x="300" y="356"/>
                      <a:pt x="235" y="206"/>
                      <a:pt x="170" y="52"/>
                    </a:cubicBezTo>
                    <a:cubicBezTo>
                      <a:pt x="157" y="20"/>
                      <a:pt x="126" y="1"/>
                      <a:pt x="9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86" name="Google Shape;1986;p44"/>
              <p:cNvSpPr/>
              <p:nvPr/>
            </p:nvSpPr>
            <p:spPr>
              <a:xfrm>
                <a:off x="5847169" y="2182843"/>
                <a:ext cx="120219" cy="100710"/>
              </a:xfrm>
              <a:custGeom>
                <a:avLst/>
                <a:gdLst/>
                <a:ahLst/>
                <a:cxnLst/>
                <a:rect l="l" t="t" r="r" b="b"/>
                <a:pathLst>
                  <a:path w="1405" h="1177" extrusionOk="0">
                    <a:moveTo>
                      <a:pt x="1038" y="0"/>
                    </a:moveTo>
                    <a:cubicBezTo>
                      <a:pt x="652" y="0"/>
                      <a:pt x="254" y="117"/>
                      <a:pt x="0" y="386"/>
                    </a:cubicBezTo>
                    <a:cubicBezTo>
                      <a:pt x="271" y="722"/>
                      <a:pt x="637" y="1000"/>
                      <a:pt x="1032" y="1176"/>
                    </a:cubicBezTo>
                    <a:cubicBezTo>
                      <a:pt x="1255" y="840"/>
                      <a:pt x="1382" y="441"/>
                      <a:pt x="1405" y="36"/>
                    </a:cubicBezTo>
                    <a:cubicBezTo>
                      <a:pt x="1287" y="13"/>
                      <a:pt x="1163" y="0"/>
                      <a:pt x="103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87" name="Google Shape;1987;p44"/>
              <p:cNvSpPr/>
              <p:nvPr/>
            </p:nvSpPr>
            <p:spPr>
              <a:xfrm>
                <a:off x="5622304" y="1792924"/>
                <a:ext cx="469238" cy="430050"/>
              </a:xfrm>
              <a:custGeom>
                <a:avLst/>
                <a:gdLst/>
                <a:ahLst/>
                <a:cxnLst/>
                <a:rect l="l" t="t" r="r" b="b"/>
                <a:pathLst>
                  <a:path w="5484" h="5026" extrusionOk="0">
                    <a:moveTo>
                      <a:pt x="2407" y="1"/>
                    </a:moveTo>
                    <a:cubicBezTo>
                      <a:pt x="2262" y="1"/>
                      <a:pt x="2120" y="32"/>
                      <a:pt x="1994" y="102"/>
                    </a:cubicBezTo>
                    <a:cubicBezTo>
                      <a:pt x="1710" y="262"/>
                      <a:pt x="1550" y="589"/>
                      <a:pt x="1517" y="913"/>
                    </a:cubicBezTo>
                    <a:cubicBezTo>
                      <a:pt x="1488" y="1237"/>
                      <a:pt x="1566" y="1560"/>
                      <a:pt x="1670" y="1870"/>
                    </a:cubicBezTo>
                    <a:cubicBezTo>
                      <a:pt x="1452" y="1756"/>
                      <a:pt x="1190" y="1674"/>
                      <a:pt x="945" y="1658"/>
                    </a:cubicBezTo>
                    <a:cubicBezTo>
                      <a:pt x="917" y="1656"/>
                      <a:pt x="889" y="1654"/>
                      <a:pt x="861" y="1654"/>
                    </a:cubicBezTo>
                    <a:cubicBezTo>
                      <a:pt x="641" y="1654"/>
                      <a:pt x="418" y="1724"/>
                      <a:pt x="262" y="1877"/>
                    </a:cubicBezTo>
                    <a:cubicBezTo>
                      <a:pt x="69" y="2066"/>
                      <a:pt x="1" y="2361"/>
                      <a:pt x="40" y="2626"/>
                    </a:cubicBezTo>
                    <a:cubicBezTo>
                      <a:pt x="72" y="2870"/>
                      <a:pt x="186" y="3099"/>
                      <a:pt x="324" y="3305"/>
                    </a:cubicBezTo>
                    <a:cubicBezTo>
                      <a:pt x="334" y="3325"/>
                      <a:pt x="346" y="3344"/>
                      <a:pt x="360" y="3364"/>
                    </a:cubicBezTo>
                    <a:cubicBezTo>
                      <a:pt x="379" y="3390"/>
                      <a:pt x="399" y="3419"/>
                      <a:pt x="419" y="3446"/>
                    </a:cubicBezTo>
                    <a:cubicBezTo>
                      <a:pt x="992" y="4232"/>
                      <a:pt x="2039" y="5026"/>
                      <a:pt x="2967" y="5026"/>
                    </a:cubicBezTo>
                    <a:cubicBezTo>
                      <a:pt x="3209" y="5026"/>
                      <a:pt x="3442" y="4972"/>
                      <a:pt x="3657" y="4851"/>
                    </a:cubicBezTo>
                    <a:cubicBezTo>
                      <a:pt x="4660" y="4285"/>
                      <a:pt x="5347" y="3211"/>
                      <a:pt x="5461" y="2066"/>
                    </a:cubicBezTo>
                    <a:cubicBezTo>
                      <a:pt x="5468" y="2011"/>
                      <a:pt x="5471" y="1952"/>
                      <a:pt x="5475" y="1893"/>
                    </a:cubicBezTo>
                    <a:cubicBezTo>
                      <a:pt x="5475" y="1867"/>
                      <a:pt x="5478" y="1838"/>
                      <a:pt x="5478" y="1815"/>
                    </a:cubicBezTo>
                    <a:cubicBezTo>
                      <a:pt x="5484" y="1560"/>
                      <a:pt x="5461" y="1305"/>
                      <a:pt x="5357" y="1077"/>
                    </a:cubicBezTo>
                    <a:cubicBezTo>
                      <a:pt x="5253" y="844"/>
                      <a:pt x="5053" y="651"/>
                      <a:pt x="4805" y="599"/>
                    </a:cubicBezTo>
                    <a:cubicBezTo>
                      <a:pt x="4761" y="590"/>
                      <a:pt x="4718" y="586"/>
                      <a:pt x="4675" y="586"/>
                    </a:cubicBezTo>
                    <a:cubicBezTo>
                      <a:pt x="4330" y="586"/>
                      <a:pt x="4016" y="851"/>
                      <a:pt x="3772" y="1116"/>
                    </a:cubicBezTo>
                    <a:cubicBezTo>
                      <a:pt x="3628" y="766"/>
                      <a:pt x="3373" y="439"/>
                      <a:pt x="3063" y="217"/>
                    </a:cubicBezTo>
                    <a:cubicBezTo>
                      <a:pt x="2875" y="82"/>
                      <a:pt x="2638" y="1"/>
                      <a:pt x="240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88" name="Google Shape;1988;p44"/>
              <p:cNvSpPr/>
              <p:nvPr/>
            </p:nvSpPr>
            <p:spPr>
              <a:xfrm>
                <a:off x="5649941" y="1920501"/>
                <a:ext cx="440831" cy="167365"/>
              </a:xfrm>
              <a:custGeom>
                <a:avLst/>
                <a:gdLst/>
                <a:ahLst/>
                <a:cxnLst/>
                <a:rect l="l" t="t" r="r" b="b"/>
                <a:pathLst>
                  <a:path w="5152" h="1956" extrusionOk="0">
                    <a:moveTo>
                      <a:pt x="2679" y="1"/>
                    </a:moveTo>
                    <a:cubicBezTo>
                      <a:pt x="2558" y="1"/>
                      <a:pt x="2440" y="20"/>
                      <a:pt x="2331" y="59"/>
                    </a:cubicBezTo>
                    <a:cubicBezTo>
                      <a:pt x="2027" y="174"/>
                      <a:pt x="1776" y="445"/>
                      <a:pt x="1635" y="808"/>
                    </a:cubicBezTo>
                    <a:cubicBezTo>
                      <a:pt x="1537" y="1076"/>
                      <a:pt x="1504" y="1360"/>
                      <a:pt x="1494" y="1622"/>
                    </a:cubicBezTo>
                    <a:cubicBezTo>
                      <a:pt x="1314" y="1479"/>
                      <a:pt x="1086" y="1404"/>
                      <a:pt x="848" y="1404"/>
                    </a:cubicBezTo>
                    <a:cubicBezTo>
                      <a:pt x="736" y="1404"/>
                      <a:pt x="622" y="1420"/>
                      <a:pt x="510" y="1455"/>
                    </a:cubicBezTo>
                    <a:cubicBezTo>
                      <a:pt x="308" y="1517"/>
                      <a:pt x="132" y="1648"/>
                      <a:pt x="1" y="1814"/>
                    </a:cubicBezTo>
                    <a:cubicBezTo>
                      <a:pt x="11" y="1834"/>
                      <a:pt x="23" y="1853"/>
                      <a:pt x="37" y="1873"/>
                    </a:cubicBezTo>
                    <a:cubicBezTo>
                      <a:pt x="56" y="1899"/>
                      <a:pt x="76" y="1928"/>
                      <a:pt x="96" y="1955"/>
                    </a:cubicBezTo>
                    <a:cubicBezTo>
                      <a:pt x="207" y="1791"/>
                      <a:pt x="370" y="1664"/>
                      <a:pt x="560" y="1605"/>
                    </a:cubicBezTo>
                    <a:cubicBezTo>
                      <a:pt x="654" y="1576"/>
                      <a:pt x="750" y="1562"/>
                      <a:pt x="845" y="1562"/>
                    </a:cubicBezTo>
                    <a:cubicBezTo>
                      <a:pt x="1104" y="1562"/>
                      <a:pt x="1349" y="1667"/>
                      <a:pt x="1507" y="1857"/>
                    </a:cubicBezTo>
                    <a:cubicBezTo>
                      <a:pt x="1522" y="1876"/>
                      <a:pt x="1546" y="1887"/>
                      <a:pt x="1571" y="1887"/>
                    </a:cubicBezTo>
                    <a:cubicBezTo>
                      <a:pt x="1579" y="1887"/>
                      <a:pt x="1588" y="1885"/>
                      <a:pt x="1596" y="1883"/>
                    </a:cubicBezTo>
                    <a:cubicBezTo>
                      <a:pt x="1628" y="1870"/>
                      <a:pt x="1648" y="1844"/>
                      <a:pt x="1648" y="1808"/>
                    </a:cubicBezTo>
                    <a:cubicBezTo>
                      <a:pt x="1655" y="1514"/>
                      <a:pt x="1671" y="1174"/>
                      <a:pt x="1785" y="866"/>
                    </a:cubicBezTo>
                    <a:cubicBezTo>
                      <a:pt x="1906" y="543"/>
                      <a:pt x="2125" y="308"/>
                      <a:pt x="2387" y="213"/>
                    </a:cubicBezTo>
                    <a:cubicBezTo>
                      <a:pt x="2479" y="179"/>
                      <a:pt x="2579" y="162"/>
                      <a:pt x="2683" y="162"/>
                    </a:cubicBezTo>
                    <a:cubicBezTo>
                      <a:pt x="2886" y="162"/>
                      <a:pt x="3104" y="227"/>
                      <a:pt x="3311" y="350"/>
                    </a:cubicBezTo>
                    <a:cubicBezTo>
                      <a:pt x="3599" y="524"/>
                      <a:pt x="3854" y="798"/>
                      <a:pt x="4073" y="1043"/>
                    </a:cubicBezTo>
                    <a:cubicBezTo>
                      <a:pt x="4089" y="1062"/>
                      <a:pt x="4112" y="1070"/>
                      <a:pt x="4136" y="1070"/>
                    </a:cubicBezTo>
                    <a:cubicBezTo>
                      <a:pt x="4141" y="1070"/>
                      <a:pt x="4146" y="1069"/>
                      <a:pt x="4151" y="1069"/>
                    </a:cubicBezTo>
                    <a:cubicBezTo>
                      <a:pt x="4180" y="1059"/>
                      <a:pt x="4200" y="1040"/>
                      <a:pt x="4210" y="1010"/>
                    </a:cubicBezTo>
                    <a:cubicBezTo>
                      <a:pt x="4294" y="727"/>
                      <a:pt x="4578" y="516"/>
                      <a:pt x="4877" y="516"/>
                    </a:cubicBezTo>
                    <a:cubicBezTo>
                      <a:pt x="4882" y="516"/>
                      <a:pt x="4886" y="517"/>
                      <a:pt x="4890" y="517"/>
                    </a:cubicBezTo>
                    <a:cubicBezTo>
                      <a:pt x="4975" y="517"/>
                      <a:pt x="5060" y="539"/>
                      <a:pt x="5138" y="575"/>
                    </a:cubicBezTo>
                    <a:cubicBezTo>
                      <a:pt x="5145" y="520"/>
                      <a:pt x="5148" y="461"/>
                      <a:pt x="5152" y="402"/>
                    </a:cubicBezTo>
                    <a:cubicBezTo>
                      <a:pt x="5070" y="373"/>
                      <a:pt x="4984" y="357"/>
                      <a:pt x="4893" y="357"/>
                    </a:cubicBezTo>
                    <a:cubicBezTo>
                      <a:pt x="4888" y="356"/>
                      <a:pt x="4884" y="356"/>
                      <a:pt x="4879" y="356"/>
                    </a:cubicBezTo>
                    <a:cubicBezTo>
                      <a:pt x="4560" y="356"/>
                      <a:pt x="4247" y="554"/>
                      <a:pt x="4106" y="841"/>
                    </a:cubicBezTo>
                    <a:cubicBezTo>
                      <a:pt x="3897" y="615"/>
                      <a:pt x="3664" y="373"/>
                      <a:pt x="3393" y="210"/>
                    </a:cubicBezTo>
                    <a:cubicBezTo>
                      <a:pt x="3161" y="72"/>
                      <a:pt x="2913" y="1"/>
                      <a:pt x="26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89" name="Google Shape;1989;p44"/>
              <p:cNvSpPr/>
              <p:nvPr/>
            </p:nvSpPr>
            <p:spPr>
              <a:xfrm>
                <a:off x="6949759" y="2064250"/>
                <a:ext cx="374775" cy="1075210"/>
              </a:xfrm>
              <a:custGeom>
                <a:avLst/>
                <a:gdLst/>
                <a:ahLst/>
                <a:cxnLst/>
                <a:rect l="l" t="t" r="r" b="b"/>
                <a:pathLst>
                  <a:path w="4380" h="12566" extrusionOk="0">
                    <a:moveTo>
                      <a:pt x="4262" y="1"/>
                    </a:moveTo>
                    <a:cubicBezTo>
                      <a:pt x="1964" y="3781"/>
                      <a:pt x="490" y="8122"/>
                      <a:pt x="0" y="12553"/>
                    </a:cubicBezTo>
                    <a:lnTo>
                      <a:pt x="137" y="12566"/>
                    </a:lnTo>
                    <a:cubicBezTo>
                      <a:pt x="625" y="8158"/>
                      <a:pt x="2092" y="3834"/>
                      <a:pt x="4379" y="72"/>
                    </a:cubicBezTo>
                    <a:lnTo>
                      <a:pt x="4262"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0" name="Google Shape;1990;p44"/>
              <p:cNvSpPr/>
              <p:nvPr/>
            </p:nvSpPr>
            <p:spPr>
              <a:xfrm>
                <a:off x="7288083" y="1748858"/>
                <a:ext cx="298793" cy="350132"/>
              </a:xfrm>
              <a:custGeom>
                <a:avLst/>
                <a:gdLst/>
                <a:ahLst/>
                <a:cxnLst/>
                <a:rect l="l" t="t" r="r" b="b"/>
                <a:pathLst>
                  <a:path w="3492" h="4092" extrusionOk="0">
                    <a:moveTo>
                      <a:pt x="2270" y="1"/>
                    </a:moveTo>
                    <a:cubicBezTo>
                      <a:pt x="2129" y="1"/>
                      <a:pt x="1989" y="24"/>
                      <a:pt x="1850" y="65"/>
                    </a:cubicBezTo>
                    <a:cubicBezTo>
                      <a:pt x="1821" y="75"/>
                      <a:pt x="1795" y="82"/>
                      <a:pt x="1769" y="91"/>
                    </a:cubicBezTo>
                    <a:cubicBezTo>
                      <a:pt x="1609" y="147"/>
                      <a:pt x="1452" y="228"/>
                      <a:pt x="1305" y="323"/>
                    </a:cubicBezTo>
                    <a:cubicBezTo>
                      <a:pt x="1279" y="340"/>
                      <a:pt x="1256" y="356"/>
                      <a:pt x="1229" y="373"/>
                    </a:cubicBezTo>
                    <a:cubicBezTo>
                      <a:pt x="1167" y="418"/>
                      <a:pt x="1102" y="467"/>
                      <a:pt x="1040" y="519"/>
                    </a:cubicBezTo>
                    <a:cubicBezTo>
                      <a:pt x="1017" y="539"/>
                      <a:pt x="994" y="559"/>
                      <a:pt x="971" y="578"/>
                    </a:cubicBezTo>
                    <a:cubicBezTo>
                      <a:pt x="808" y="726"/>
                      <a:pt x="661" y="889"/>
                      <a:pt x="543" y="1059"/>
                    </a:cubicBezTo>
                    <a:cubicBezTo>
                      <a:pt x="520" y="1088"/>
                      <a:pt x="501" y="1121"/>
                      <a:pt x="481" y="1150"/>
                    </a:cubicBezTo>
                    <a:cubicBezTo>
                      <a:pt x="428" y="1228"/>
                      <a:pt x="386" y="1304"/>
                      <a:pt x="347" y="1382"/>
                    </a:cubicBezTo>
                    <a:cubicBezTo>
                      <a:pt x="282" y="1516"/>
                      <a:pt x="229" y="1654"/>
                      <a:pt x="184" y="1794"/>
                    </a:cubicBezTo>
                    <a:cubicBezTo>
                      <a:pt x="144" y="1925"/>
                      <a:pt x="112" y="2055"/>
                      <a:pt x="89" y="2189"/>
                    </a:cubicBezTo>
                    <a:cubicBezTo>
                      <a:pt x="75" y="2258"/>
                      <a:pt x="63" y="2330"/>
                      <a:pt x="56" y="2399"/>
                    </a:cubicBezTo>
                    <a:cubicBezTo>
                      <a:pt x="1" y="2863"/>
                      <a:pt x="24" y="3343"/>
                      <a:pt x="66" y="3820"/>
                    </a:cubicBezTo>
                    <a:cubicBezTo>
                      <a:pt x="72" y="3915"/>
                      <a:pt x="89" y="3987"/>
                      <a:pt x="125" y="4032"/>
                    </a:cubicBezTo>
                    <a:cubicBezTo>
                      <a:pt x="144" y="4059"/>
                      <a:pt x="167" y="4079"/>
                      <a:pt x="197" y="4085"/>
                    </a:cubicBezTo>
                    <a:cubicBezTo>
                      <a:pt x="211" y="4089"/>
                      <a:pt x="227" y="4091"/>
                      <a:pt x="244" y="4091"/>
                    </a:cubicBezTo>
                    <a:cubicBezTo>
                      <a:pt x="281" y="4091"/>
                      <a:pt x="325" y="4081"/>
                      <a:pt x="377" y="4059"/>
                    </a:cubicBezTo>
                    <a:cubicBezTo>
                      <a:pt x="801" y="3886"/>
                      <a:pt x="1226" y="3687"/>
                      <a:pt x="1635" y="3471"/>
                    </a:cubicBezTo>
                    <a:lnTo>
                      <a:pt x="1638" y="3471"/>
                    </a:lnTo>
                    <a:cubicBezTo>
                      <a:pt x="1687" y="3444"/>
                      <a:pt x="1736" y="3418"/>
                      <a:pt x="1785" y="3389"/>
                    </a:cubicBezTo>
                    <a:cubicBezTo>
                      <a:pt x="1805" y="3382"/>
                      <a:pt x="1821" y="3373"/>
                      <a:pt x="1840" y="3363"/>
                    </a:cubicBezTo>
                    <a:cubicBezTo>
                      <a:pt x="2213" y="3157"/>
                      <a:pt x="2579" y="2918"/>
                      <a:pt x="2876" y="2608"/>
                    </a:cubicBezTo>
                    <a:cubicBezTo>
                      <a:pt x="2903" y="2581"/>
                      <a:pt x="2932" y="2552"/>
                      <a:pt x="2955" y="2523"/>
                    </a:cubicBezTo>
                    <a:cubicBezTo>
                      <a:pt x="3014" y="2461"/>
                      <a:pt x="3069" y="2392"/>
                      <a:pt x="3122" y="2320"/>
                    </a:cubicBezTo>
                    <a:cubicBezTo>
                      <a:pt x="3240" y="2160"/>
                      <a:pt x="3334" y="1987"/>
                      <a:pt x="3400" y="1797"/>
                    </a:cubicBezTo>
                    <a:cubicBezTo>
                      <a:pt x="3406" y="1771"/>
                      <a:pt x="3416" y="1745"/>
                      <a:pt x="3425" y="1716"/>
                    </a:cubicBezTo>
                    <a:cubicBezTo>
                      <a:pt x="3465" y="1581"/>
                      <a:pt x="3484" y="1444"/>
                      <a:pt x="3487" y="1304"/>
                    </a:cubicBezTo>
                    <a:cubicBezTo>
                      <a:pt x="3491" y="1251"/>
                      <a:pt x="3487" y="1199"/>
                      <a:pt x="3484" y="1147"/>
                    </a:cubicBezTo>
                    <a:cubicBezTo>
                      <a:pt x="3481" y="1118"/>
                      <a:pt x="3478" y="1091"/>
                      <a:pt x="3472" y="1062"/>
                    </a:cubicBezTo>
                    <a:cubicBezTo>
                      <a:pt x="3425" y="758"/>
                      <a:pt x="3279" y="461"/>
                      <a:pt x="3036" y="271"/>
                    </a:cubicBezTo>
                    <a:cubicBezTo>
                      <a:pt x="3017" y="255"/>
                      <a:pt x="2994" y="239"/>
                      <a:pt x="2971" y="222"/>
                    </a:cubicBezTo>
                    <a:cubicBezTo>
                      <a:pt x="2945" y="202"/>
                      <a:pt x="2919" y="186"/>
                      <a:pt x="2893" y="173"/>
                    </a:cubicBezTo>
                    <a:cubicBezTo>
                      <a:pt x="2692" y="53"/>
                      <a:pt x="2482" y="1"/>
                      <a:pt x="227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1" name="Google Shape;1991;p44"/>
              <p:cNvSpPr/>
              <p:nvPr/>
            </p:nvSpPr>
            <p:spPr>
              <a:xfrm>
                <a:off x="7293987" y="1763575"/>
                <a:ext cx="248395" cy="343800"/>
              </a:xfrm>
              <a:custGeom>
                <a:avLst/>
                <a:gdLst/>
                <a:ahLst/>
                <a:cxnLst/>
                <a:rect l="l" t="t" r="r" b="b"/>
                <a:pathLst>
                  <a:path w="2903" h="4018" extrusionOk="0">
                    <a:moveTo>
                      <a:pt x="2824" y="1"/>
                    </a:moveTo>
                    <a:cubicBezTo>
                      <a:pt x="2552" y="177"/>
                      <a:pt x="2294" y="397"/>
                      <a:pt x="2046" y="645"/>
                    </a:cubicBezTo>
                    <a:cubicBezTo>
                      <a:pt x="2026" y="667"/>
                      <a:pt x="2003" y="687"/>
                      <a:pt x="1984" y="711"/>
                    </a:cubicBezTo>
                    <a:cubicBezTo>
                      <a:pt x="1876" y="821"/>
                      <a:pt x="1771" y="939"/>
                      <a:pt x="1670" y="1063"/>
                    </a:cubicBezTo>
                    <a:lnTo>
                      <a:pt x="1670" y="1067"/>
                    </a:lnTo>
                    <a:cubicBezTo>
                      <a:pt x="1650" y="1086"/>
                      <a:pt x="1634" y="1109"/>
                      <a:pt x="1614" y="1135"/>
                    </a:cubicBezTo>
                    <a:cubicBezTo>
                      <a:pt x="1575" y="1184"/>
                      <a:pt x="1533" y="1236"/>
                      <a:pt x="1494" y="1289"/>
                    </a:cubicBezTo>
                    <a:cubicBezTo>
                      <a:pt x="1477" y="1311"/>
                      <a:pt x="1457" y="1334"/>
                      <a:pt x="1442" y="1358"/>
                    </a:cubicBezTo>
                    <a:lnTo>
                      <a:pt x="1442" y="1361"/>
                    </a:lnTo>
                    <a:cubicBezTo>
                      <a:pt x="1367" y="1462"/>
                      <a:pt x="1291" y="1566"/>
                      <a:pt x="1219" y="1678"/>
                    </a:cubicBezTo>
                    <a:cubicBezTo>
                      <a:pt x="1154" y="1776"/>
                      <a:pt x="1089" y="1877"/>
                      <a:pt x="1026" y="1978"/>
                    </a:cubicBezTo>
                    <a:cubicBezTo>
                      <a:pt x="1010" y="2005"/>
                      <a:pt x="997" y="2031"/>
                      <a:pt x="981" y="2053"/>
                    </a:cubicBezTo>
                    <a:cubicBezTo>
                      <a:pt x="791" y="2370"/>
                      <a:pt x="618" y="2694"/>
                      <a:pt x="457" y="3024"/>
                    </a:cubicBezTo>
                    <a:cubicBezTo>
                      <a:pt x="442" y="3053"/>
                      <a:pt x="428" y="3083"/>
                      <a:pt x="415" y="3112"/>
                    </a:cubicBezTo>
                    <a:cubicBezTo>
                      <a:pt x="291" y="3361"/>
                      <a:pt x="174" y="3613"/>
                      <a:pt x="56" y="3860"/>
                    </a:cubicBezTo>
                    <a:cubicBezTo>
                      <a:pt x="36" y="3903"/>
                      <a:pt x="20" y="3939"/>
                      <a:pt x="0" y="3978"/>
                    </a:cubicBezTo>
                    <a:lnTo>
                      <a:pt x="79" y="4017"/>
                    </a:lnTo>
                    <a:cubicBezTo>
                      <a:pt x="95" y="3981"/>
                      <a:pt x="112" y="3946"/>
                      <a:pt x="128" y="3913"/>
                    </a:cubicBezTo>
                    <a:cubicBezTo>
                      <a:pt x="246" y="3658"/>
                      <a:pt x="366" y="3403"/>
                      <a:pt x="490" y="3151"/>
                    </a:cubicBezTo>
                    <a:cubicBezTo>
                      <a:pt x="504" y="3126"/>
                      <a:pt x="516" y="3099"/>
                      <a:pt x="530" y="3070"/>
                    </a:cubicBezTo>
                    <a:cubicBezTo>
                      <a:pt x="693" y="2743"/>
                      <a:pt x="863" y="2420"/>
                      <a:pt x="1050" y="2106"/>
                    </a:cubicBezTo>
                    <a:cubicBezTo>
                      <a:pt x="1065" y="2079"/>
                      <a:pt x="1079" y="2056"/>
                      <a:pt x="1095" y="2031"/>
                    </a:cubicBezTo>
                    <a:cubicBezTo>
                      <a:pt x="1157" y="1926"/>
                      <a:pt x="1222" y="1828"/>
                      <a:pt x="1288" y="1726"/>
                    </a:cubicBezTo>
                    <a:cubicBezTo>
                      <a:pt x="1415" y="1537"/>
                      <a:pt x="1543" y="1358"/>
                      <a:pt x="1677" y="1191"/>
                    </a:cubicBezTo>
                    <a:cubicBezTo>
                      <a:pt x="1697" y="1168"/>
                      <a:pt x="1716" y="1145"/>
                      <a:pt x="1736" y="1122"/>
                    </a:cubicBezTo>
                    <a:cubicBezTo>
                      <a:pt x="1840" y="994"/>
                      <a:pt x="1945" y="874"/>
                      <a:pt x="2053" y="762"/>
                    </a:cubicBezTo>
                    <a:lnTo>
                      <a:pt x="2056" y="762"/>
                    </a:lnTo>
                    <a:cubicBezTo>
                      <a:pt x="2079" y="736"/>
                      <a:pt x="2098" y="717"/>
                      <a:pt x="2121" y="694"/>
                    </a:cubicBezTo>
                    <a:cubicBezTo>
                      <a:pt x="2370" y="442"/>
                      <a:pt x="2631" y="227"/>
                      <a:pt x="2902" y="50"/>
                    </a:cubicBezTo>
                    <a:cubicBezTo>
                      <a:pt x="2876" y="30"/>
                      <a:pt x="2850" y="14"/>
                      <a:pt x="282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2" name="Google Shape;1992;p44"/>
              <p:cNvSpPr/>
              <p:nvPr/>
            </p:nvSpPr>
            <p:spPr>
              <a:xfrm>
                <a:off x="7439362" y="1754419"/>
                <a:ext cx="146915" cy="92667"/>
              </a:xfrm>
              <a:custGeom>
                <a:avLst/>
                <a:gdLst/>
                <a:ahLst/>
                <a:cxnLst/>
                <a:rect l="l" t="t" r="r" b="b"/>
                <a:pathLst>
                  <a:path w="1717" h="1083" extrusionOk="0">
                    <a:moveTo>
                      <a:pt x="82" y="0"/>
                    </a:moveTo>
                    <a:cubicBezTo>
                      <a:pt x="53" y="10"/>
                      <a:pt x="27" y="17"/>
                      <a:pt x="1" y="26"/>
                    </a:cubicBezTo>
                    <a:cubicBezTo>
                      <a:pt x="66" y="301"/>
                      <a:pt x="161" y="566"/>
                      <a:pt x="285" y="818"/>
                    </a:cubicBezTo>
                    <a:cubicBezTo>
                      <a:pt x="285" y="824"/>
                      <a:pt x="292" y="830"/>
                      <a:pt x="292" y="837"/>
                    </a:cubicBezTo>
                    <a:lnTo>
                      <a:pt x="301" y="853"/>
                    </a:lnTo>
                    <a:lnTo>
                      <a:pt x="318" y="857"/>
                    </a:lnTo>
                    <a:cubicBezTo>
                      <a:pt x="331" y="863"/>
                      <a:pt x="344" y="866"/>
                      <a:pt x="354" y="869"/>
                    </a:cubicBezTo>
                    <a:lnTo>
                      <a:pt x="357" y="869"/>
                    </a:lnTo>
                    <a:cubicBezTo>
                      <a:pt x="803" y="1008"/>
                      <a:pt x="1249" y="1082"/>
                      <a:pt x="1666" y="1082"/>
                    </a:cubicBezTo>
                    <a:cubicBezTo>
                      <a:pt x="1683" y="1082"/>
                      <a:pt x="1699" y="1082"/>
                      <a:pt x="1716" y="1082"/>
                    </a:cubicBezTo>
                    <a:cubicBezTo>
                      <a:pt x="1713" y="1053"/>
                      <a:pt x="1710" y="1026"/>
                      <a:pt x="1704" y="997"/>
                    </a:cubicBezTo>
                    <a:cubicBezTo>
                      <a:pt x="1695" y="997"/>
                      <a:pt x="1686" y="997"/>
                      <a:pt x="1677" y="997"/>
                    </a:cubicBezTo>
                    <a:cubicBezTo>
                      <a:pt x="1279" y="997"/>
                      <a:pt x="851" y="928"/>
                      <a:pt x="422" y="801"/>
                    </a:cubicBezTo>
                    <a:cubicBezTo>
                      <a:pt x="402" y="794"/>
                      <a:pt x="383" y="788"/>
                      <a:pt x="360" y="781"/>
                    </a:cubicBezTo>
                    <a:cubicBezTo>
                      <a:pt x="357" y="771"/>
                      <a:pt x="351" y="762"/>
                      <a:pt x="347" y="752"/>
                    </a:cubicBezTo>
                    <a:cubicBezTo>
                      <a:pt x="236" y="510"/>
                      <a:pt x="144" y="258"/>
                      <a:pt x="8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3" name="Google Shape;1993;p44"/>
              <p:cNvSpPr/>
              <p:nvPr/>
            </p:nvSpPr>
            <p:spPr>
              <a:xfrm>
                <a:off x="7393243" y="1776495"/>
                <a:ext cx="187986" cy="126208"/>
              </a:xfrm>
              <a:custGeom>
                <a:avLst/>
                <a:gdLst/>
                <a:ahLst/>
                <a:cxnLst/>
                <a:rect l="l" t="t" r="r" b="b"/>
                <a:pathLst>
                  <a:path w="2197" h="1475" extrusionOk="0">
                    <a:moveTo>
                      <a:pt x="76" y="0"/>
                    </a:moveTo>
                    <a:cubicBezTo>
                      <a:pt x="50" y="17"/>
                      <a:pt x="27" y="33"/>
                      <a:pt x="0" y="50"/>
                    </a:cubicBezTo>
                    <a:cubicBezTo>
                      <a:pt x="115" y="376"/>
                      <a:pt x="265" y="690"/>
                      <a:pt x="454" y="984"/>
                    </a:cubicBezTo>
                    <a:cubicBezTo>
                      <a:pt x="461" y="994"/>
                      <a:pt x="468" y="1003"/>
                      <a:pt x="474" y="1014"/>
                    </a:cubicBezTo>
                    <a:lnTo>
                      <a:pt x="481" y="1026"/>
                    </a:lnTo>
                    <a:lnTo>
                      <a:pt x="494" y="1033"/>
                    </a:lnTo>
                    <a:cubicBezTo>
                      <a:pt x="501" y="1033"/>
                      <a:pt x="510" y="1036"/>
                      <a:pt x="517" y="1040"/>
                    </a:cubicBezTo>
                    <a:cubicBezTo>
                      <a:pt x="1050" y="1246"/>
                      <a:pt x="1611" y="1393"/>
                      <a:pt x="2171" y="1474"/>
                    </a:cubicBezTo>
                    <a:cubicBezTo>
                      <a:pt x="2177" y="1448"/>
                      <a:pt x="2187" y="1422"/>
                      <a:pt x="2196" y="1393"/>
                    </a:cubicBezTo>
                    <a:cubicBezTo>
                      <a:pt x="1651" y="1314"/>
                      <a:pt x="1095" y="1171"/>
                      <a:pt x="576" y="971"/>
                    </a:cubicBezTo>
                    <a:cubicBezTo>
                      <a:pt x="563" y="964"/>
                      <a:pt x="549" y="961"/>
                      <a:pt x="537" y="955"/>
                    </a:cubicBezTo>
                    <a:cubicBezTo>
                      <a:pt x="530" y="941"/>
                      <a:pt x="520" y="928"/>
                      <a:pt x="510" y="916"/>
                    </a:cubicBezTo>
                    <a:lnTo>
                      <a:pt x="510" y="912"/>
                    </a:lnTo>
                    <a:cubicBezTo>
                      <a:pt x="330" y="628"/>
                      <a:pt x="184" y="320"/>
                      <a:pt x="7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4" name="Google Shape;1994;p44"/>
              <p:cNvSpPr/>
              <p:nvPr/>
            </p:nvSpPr>
            <p:spPr>
              <a:xfrm>
                <a:off x="7329154" y="1839385"/>
                <a:ext cx="211773" cy="132711"/>
              </a:xfrm>
              <a:custGeom>
                <a:avLst/>
                <a:gdLst/>
                <a:ahLst/>
                <a:cxnLst/>
                <a:rect l="l" t="t" r="r" b="b"/>
                <a:pathLst>
                  <a:path w="2475" h="1551" extrusionOk="0">
                    <a:moveTo>
                      <a:pt x="63" y="1"/>
                    </a:moveTo>
                    <a:cubicBezTo>
                      <a:pt x="40" y="30"/>
                      <a:pt x="21" y="63"/>
                      <a:pt x="1" y="92"/>
                    </a:cubicBezTo>
                    <a:cubicBezTo>
                      <a:pt x="119" y="484"/>
                      <a:pt x="315" y="854"/>
                      <a:pt x="570" y="1167"/>
                    </a:cubicBezTo>
                    <a:cubicBezTo>
                      <a:pt x="576" y="1178"/>
                      <a:pt x="586" y="1187"/>
                      <a:pt x="592" y="1197"/>
                    </a:cubicBezTo>
                    <a:lnTo>
                      <a:pt x="599" y="1207"/>
                    </a:lnTo>
                    <a:lnTo>
                      <a:pt x="612" y="1210"/>
                    </a:lnTo>
                    <a:cubicBezTo>
                      <a:pt x="619" y="1213"/>
                      <a:pt x="628" y="1217"/>
                      <a:pt x="639" y="1220"/>
                    </a:cubicBezTo>
                    <a:cubicBezTo>
                      <a:pt x="1207" y="1422"/>
                      <a:pt x="1805" y="1534"/>
                      <a:pt x="2396" y="1550"/>
                    </a:cubicBezTo>
                    <a:cubicBezTo>
                      <a:pt x="2423" y="1523"/>
                      <a:pt x="2452" y="1494"/>
                      <a:pt x="2475" y="1465"/>
                    </a:cubicBezTo>
                    <a:cubicBezTo>
                      <a:pt x="1874" y="1455"/>
                      <a:pt x="1262" y="1347"/>
                      <a:pt x="684" y="1145"/>
                    </a:cubicBezTo>
                    <a:cubicBezTo>
                      <a:pt x="674" y="1141"/>
                      <a:pt x="661" y="1138"/>
                      <a:pt x="651" y="1131"/>
                    </a:cubicBezTo>
                    <a:cubicBezTo>
                      <a:pt x="639" y="1119"/>
                      <a:pt x="628" y="1105"/>
                      <a:pt x="615" y="1092"/>
                    </a:cubicBezTo>
                    <a:cubicBezTo>
                      <a:pt x="364" y="772"/>
                      <a:pt x="174" y="396"/>
                      <a:pt x="6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5" name="Google Shape;1995;p44"/>
              <p:cNvSpPr/>
              <p:nvPr/>
            </p:nvSpPr>
            <p:spPr>
              <a:xfrm>
                <a:off x="7371167" y="1793266"/>
                <a:ext cx="54847" cy="90699"/>
              </a:xfrm>
              <a:custGeom>
                <a:avLst/>
                <a:gdLst/>
                <a:ahLst/>
                <a:cxnLst/>
                <a:rect l="l" t="t" r="r" b="b"/>
                <a:pathLst>
                  <a:path w="641" h="1060" extrusionOk="0">
                    <a:moveTo>
                      <a:pt x="69" y="0"/>
                    </a:moveTo>
                    <a:cubicBezTo>
                      <a:pt x="46" y="20"/>
                      <a:pt x="23" y="40"/>
                      <a:pt x="0" y="59"/>
                    </a:cubicBezTo>
                    <a:cubicBezTo>
                      <a:pt x="141" y="399"/>
                      <a:pt x="320" y="720"/>
                      <a:pt x="540" y="1014"/>
                    </a:cubicBezTo>
                    <a:cubicBezTo>
                      <a:pt x="549" y="1030"/>
                      <a:pt x="563" y="1043"/>
                      <a:pt x="575" y="1059"/>
                    </a:cubicBezTo>
                    <a:lnTo>
                      <a:pt x="641" y="1007"/>
                    </a:lnTo>
                    <a:cubicBezTo>
                      <a:pt x="625" y="984"/>
                      <a:pt x="608" y="964"/>
                      <a:pt x="592" y="942"/>
                    </a:cubicBezTo>
                    <a:cubicBezTo>
                      <a:pt x="376" y="651"/>
                      <a:pt x="203" y="337"/>
                      <a:pt x="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6" name="Google Shape;1996;p44"/>
              <p:cNvSpPr/>
              <p:nvPr/>
            </p:nvSpPr>
            <p:spPr>
              <a:xfrm>
                <a:off x="7292789" y="1936159"/>
                <a:ext cx="148113" cy="109694"/>
              </a:xfrm>
              <a:custGeom>
                <a:avLst/>
                <a:gdLst/>
                <a:ahLst/>
                <a:cxnLst/>
                <a:rect l="l" t="t" r="r" b="b"/>
                <a:pathLst>
                  <a:path w="1731" h="1282" extrusionOk="0">
                    <a:moveTo>
                      <a:pt x="34" y="0"/>
                    </a:moveTo>
                    <a:cubicBezTo>
                      <a:pt x="20" y="69"/>
                      <a:pt x="8" y="141"/>
                      <a:pt x="1" y="210"/>
                    </a:cubicBezTo>
                    <a:cubicBezTo>
                      <a:pt x="99" y="523"/>
                      <a:pt x="243" y="824"/>
                      <a:pt x="429" y="1095"/>
                    </a:cubicBezTo>
                    <a:cubicBezTo>
                      <a:pt x="429" y="1098"/>
                      <a:pt x="432" y="1105"/>
                      <a:pt x="436" y="1109"/>
                    </a:cubicBezTo>
                    <a:lnTo>
                      <a:pt x="446" y="1121"/>
                    </a:lnTo>
                    <a:lnTo>
                      <a:pt x="462" y="1125"/>
                    </a:lnTo>
                    <a:cubicBezTo>
                      <a:pt x="475" y="1128"/>
                      <a:pt x="491" y="1131"/>
                      <a:pt x="504" y="1134"/>
                    </a:cubicBezTo>
                    <a:cubicBezTo>
                      <a:pt x="868" y="1210"/>
                      <a:pt x="1227" y="1262"/>
                      <a:pt x="1580" y="1282"/>
                    </a:cubicBezTo>
                    <a:lnTo>
                      <a:pt x="1583" y="1282"/>
                    </a:lnTo>
                    <a:cubicBezTo>
                      <a:pt x="1632" y="1255"/>
                      <a:pt x="1681" y="1229"/>
                      <a:pt x="1730" y="1200"/>
                    </a:cubicBezTo>
                    <a:cubicBezTo>
                      <a:pt x="1341" y="1187"/>
                      <a:pt x="946" y="1141"/>
                      <a:pt x="544" y="1053"/>
                    </a:cubicBezTo>
                    <a:cubicBezTo>
                      <a:pt x="527" y="1053"/>
                      <a:pt x="515" y="1050"/>
                      <a:pt x="498" y="1047"/>
                    </a:cubicBezTo>
                    <a:cubicBezTo>
                      <a:pt x="488" y="1033"/>
                      <a:pt x="479" y="1020"/>
                      <a:pt x="471" y="1007"/>
                    </a:cubicBezTo>
                    <a:cubicBezTo>
                      <a:pt x="269" y="700"/>
                      <a:pt x="118" y="360"/>
                      <a:pt x="3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7" name="Google Shape;1997;p44"/>
              <p:cNvSpPr/>
              <p:nvPr/>
            </p:nvSpPr>
            <p:spPr>
              <a:xfrm>
                <a:off x="7158281" y="2177453"/>
                <a:ext cx="391631" cy="244374"/>
              </a:xfrm>
              <a:custGeom>
                <a:avLst/>
                <a:gdLst/>
                <a:ahLst/>
                <a:cxnLst/>
                <a:rect l="l" t="t" r="r" b="b"/>
                <a:pathLst>
                  <a:path w="4577" h="2856" extrusionOk="0">
                    <a:moveTo>
                      <a:pt x="2887" y="1"/>
                    </a:moveTo>
                    <a:cubicBezTo>
                      <a:pt x="2805" y="4"/>
                      <a:pt x="2727" y="11"/>
                      <a:pt x="2648" y="20"/>
                    </a:cubicBezTo>
                    <a:cubicBezTo>
                      <a:pt x="2616" y="24"/>
                      <a:pt x="2586" y="31"/>
                      <a:pt x="2557" y="34"/>
                    </a:cubicBezTo>
                    <a:cubicBezTo>
                      <a:pt x="2342" y="66"/>
                      <a:pt x="2129" y="122"/>
                      <a:pt x="1939" y="200"/>
                    </a:cubicBezTo>
                    <a:cubicBezTo>
                      <a:pt x="1903" y="213"/>
                      <a:pt x="1871" y="227"/>
                      <a:pt x="1838" y="242"/>
                    </a:cubicBezTo>
                    <a:cubicBezTo>
                      <a:pt x="1753" y="278"/>
                      <a:pt x="1675" y="318"/>
                      <a:pt x="1603" y="364"/>
                    </a:cubicBezTo>
                    <a:cubicBezTo>
                      <a:pt x="1475" y="438"/>
                      <a:pt x="1354" y="524"/>
                      <a:pt x="1243" y="619"/>
                    </a:cubicBezTo>
                    <a:cubicBezTo>
                      <a:pt x="1141" y="704"/>
                      <a:pt x="1043" y="798"/>
                      <a:pt x="952" y="897"/>
                    </a:cubicBezTo>
                    <a:cubicBezTo>
                      <a:pt x="906" y="948"/>
                      <a:pt x="858" y="1001"/>
                      <a:pt x="815" y="1053"/>
                    </a:cubicBezTo>
                    <a:cubicBezTo>
                      <a:pt x="521" y="1413"/>
                      <a:pt x="286" y="1828"/>
                      <a:pt x="67" y="2250"/>
                    </a:cubicBezTo>
                    <a:cubicBezTo>
                      <a:pt x="24" y="2331"/>
                      <a:pt x="1" y="2403"/>
                      <a:pt x="4" y="2462"/>
                    </a:cubicBezTo>
                    <a:cubicBezTo>
                      <a:pt x="8" y="2491"/>
                      <a:pt x="17" y="2517"/>
                      <a:pt x="40" y="2541"/>
                    </a:cubicBezTo>
                    <a:cubicBezTo>
                      <a:pt x="70" y="2576"/>
                      <a:pt x="122" y="2603"/>
                      <a:pt x="204" y="2619"/>
                    </a:cubicBezTo>
                    <a:cubicBezTo>
                      <a:pt x="658" y="2707"/>
                      <a:pt x="1122" y="2772"/>
                      <a:pt x="1586" y="2815"/>
                    </a:cubicBezTo>
                    <a:cubicBezTo>
                      <a:pt x="1642" y="2821"/>
                      <a:pt x="1701" y="2828"/>
                      <a:pt x="1756" y="2831"/>
                    </a:cubicBezTo>
                    <a:cubicBezTo>
                      <a:pt x="1776" y="2835"/>
                      <a:pt x="1796" y="2835"/>
                      <a:pt x="1815" y="2835"/>
                    </a:cubicBezTo>
                    <a:cubicBezTo>
                      <a:pt x="1971" y="2848"/>
                      <a:pt x="2128" y="2855"/>
                      <a:pt x="2285" y="2855"/>
                    </a:cubicBezTo>
                    <a:cubicBezTo>
                      <a:pt x="2558" y="2855"/>
                      <a:pt x="2831" y="2832"/>
                      <a:pt x="3096" y="2772"/>
                    </a:cubicBezTo>
                    <a:cubicBezTo>
                      <a:pt x="3132" y="2766"/>
                      <a:pt x="3171" y="2756"/>
                      <a:pt x="3207" y="2746"/>
                    </a:cubicBezTo>
                    <a:cubicBezTo>
                      <a:pt x="3292" y="2723"/>
                      <a:pt x="3374" y="2697"/>
                      <a:pt x="3459" y="2664"/>
                    </a:cubicBezTo>
                    <a:cubicBezTo>
                      <a:pt x="3639" y="2595"/>
                      <a:pt x="3815" y="2501"/>
                      <a:pt x="3969" y="2380"/>
                    </a:cubicBezTo>
                    <a:cubicBezTo>
                      <a:pt x="3989" y="2364"/>
                      <a:pt x="4011" y="2344"/>
                      <a:pt x="4034" y="2325"/>
                    </a:cubicBezTo>
                    <a:cubicBezTo>
                      <a:pt x="4138" y="2236"/>
                      <a:pt x="4230" y="2132"/>
                      <a:pt x="4306" y="2017"/>
                    </a:cubicBezTo>
                    <a:cubicBezTo>
                      <a:pt x="4335" y="1975"/>
                      <a:pt x="4361" y="1929"/>
                      <a:pt x="4387" y="1883"/>
                    </a:cubicBezTo>
                    <a:cubicBezTo>
                      <a:pt x="4397" y="1857"/>
                      <a:pt x="4410" y="1831"/>
                      <a:pt x="4423" y="1805"/>
                    </a:cubicBezTo>
                    <a:cubicBezTo>
                      <a:pt x="4544" y="1524"/>
                      <a:pt x="4577" y="1194"/>
                      <a:pt x="4472" y="906"/>
                    </a:cubicBezTo>
                    <a:cubicBezTo>
                      <a:pt x="4462" y="880"/>
                      <a:pt x="4452" y="854"/>
                      <a:pt x="4443" y="828"/>
                    </a:cubicBezTo>
                    <a:cubicBezTo>
                      <a:pt x="4429" y="798"/>
                      <a:pt x="4416" y="769"/>
                      <a:pt x="4404" y="743"/>
                    </a:cubicBezTo>
                    <a:cubicBezTo>
                      <a:pt x="4224" y="396"/>
                      <a:pt x="3923" y="187"/>
                      <a:pt x="3573" y="82"/>
                    </a:cubicBezTo>
                    <a:cubicBezTo>
                      <a:pt x="3547" y="76"/>
                      <a:pt x="3521" y="66"/>
                      <a:pt x="3491" y="60"/>
                    </a:cubicBezTo>
                    <a:cubicBezTo>
                      <a:pt x="3325" y="20"/>
                      <a:pt x="3152" y="1"/>
                      <a:pt x="297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8" name="Google Shape;1998;p44"/>
              <p:cNvSpPr/>
              <p:nvPr/>
            </p:nvSpPr>
            <p:spPr>
              <a:xfrm>
                <a:off x="7149382" y="2240942"/>
                <a:ext cx="389064" cy="159236"/>
              </a:xfrm>
              <a:custGeom>
                <a:avLst/>
                <a:gdLst/>
                <a:ahLst/>
                <a:cxnLst/>
                <a:rect l="l" t="t" r="r" b="b"/>
                <a:pathLst>
                  <a:path w="4547" h="1861" extrusionOk="0">
                    <a:moveTo>
                      <a:pt x="4508" y="1"/>
                    </a:moveTo>
                    <a:cubicBezTo>
                      <a:pt x="4184" y="4"/>
                      <a:pt x="3847" y="43"/>
                      <a:pt x="3504" y="115"/>
                    </a:cubicBezTo>
                    <a:cubicBezTo>
                      <a:pt x="3475" y="122"/>
                      <a:pt x="3446" y="128"/>
                      <a:pt x="3416" y="135"/>
                    </a:cubicBezTo>
                    <a:cubicBezTo>
                      <a:pt x="3265" y="171"/>
                      <a:pt x="3115" y="213"/>
                      <a:pt x="2965" y="259"/>
                    </a:cubicBezTo>
                    <a:lnTo>
                      <a:pt x="2962" y="262"/>
                    </a:lnTo>
                    <a:cubicBezTo>
                      <a:pt x="2936" y="269"/>
                      <a:pt x="2906" y="278"/>
                      <a:pt x="2877" y="289"/>
                    </a:cubicBezTo>
                    <a:cubicBezTo>
                      <a:pt x="2818" y="308"/>
                      <a:pt x="2755" y="328"/>
                      <a:pt x="2696" y="351"/>
                    </a:cubicBezTo>
                    <a:cubicBezTo>
                      <a:pt x="2667" y="360"/>
                      <a:pt x="2642" y="370"/>
                      <a:pt x="2612" y="380"/>
                    </a:cubicBezTo>
                    <a:lnTo>
                      <a:pt x="2612" y="383"/>
                    </a:lnTo>
                    <a:cubicBezTo>
                      <a:pt x="2494" y="426"/>
                      <a:pt x="2373" y="475"/>
                      <a:pt x="2253" y="527"/>
                    </a:cubicBezTo>
                    <a:cubicBezTo>
                      <a:pt x="2144" y="573"/>
                      <a:pt x="2040" y="622"/>
                      <a:pt x="1932" y="674"/>
                    </a:cubicBezTo>
                    <a:cubicBezTo>
                      <a:pt x="1906" y="687"/>
                      <a:pt x="1880" y="700"/>
                      <a:pt x="1853" y="713"/>
                    </a:cubicBezTo>
                    <a:cubicBezTo>
                      <a:pt x="1524" y="873"/>
                      <a:pt x="1206" y="1049"/>
                      <a:pt x="896" y="1236"/>
                    </a:cubicBezTo>
                    <a:cubicBezTo>
                      <a:pt x="867" y="1253"/>
                      <a:pt x="838" y="1269"/>
                      <a:pt x="811" y="1285"/>
                    </a:cubicBezTo>
                    <a:cubicBezTo>
                      <a:pt x="576" y="1426"/>
                      <a:pt x="340" y="1573"/>
                      <a:pt x="108" y="1720"/>
                    </a:cubicBezTo>
                    <a:cubicBezTo>
                      <a:pt x="73" y="1743"/>
                      <a:pt x="37" y="1762"/>
                      <a:pt x="1" y="1785"/>
                    </a:cubicBezTo>
                    <a:lnTo>
                      <a:pt x="46" y="1861"/>
                    </a:lnTo>
                    <a:cubicBezTo>
                      <a:pt x="79" y="1841"/>
                      <a:pt x="112" y="1818"/>
                      <a:pt x="144" y="1799"/>
                    </a:cubicBezTo>
                    <a:cubicBezTo>
                      <a:pt x="376" y="1651"/>
                      <a:pt x="615" y="1504"/>
                      <a:pt x="853" y="1360"/>
                    </a:cubicBezTo>
                    <a:cubicBezTo>
                      <a:pt x="880" y="1344"/>
                      <a:pt x="906" y="1331"/>
                      <a:pt x="932" y="1315"/>
                    </a:cubicBezTo>
                    <a:cubicBezTo>
                      <a:pt x="1242" y="1132"/>
                      <a:pt x="1559" y="951"/>
                      <a:pt x="1883" y="791"/>
                    </a:cubicBezTo>
                    <a:cubicBezTo>
                      <a:pt x="1909" y="779"/>
                      <a:pt x="1936" y="766"/>
                      <a:pt x="1962" y="752"/>
                    </a:cubicBezTo>
                    <a:cubicBezTo>
                      <a:pt x="2069" y="704"/>
                      <a:pt x="2177" y="654"/>
                      <a:pt x="2289" y="606"/>
                    </a:cubicBezTo>
                    <a:cubicBezTo>
                      <a:pt x="2494" y="517"/>
                      <a:pt x="2700" y="438"/>
                      <a:pt x="2903" y="370"/>
                    </a:cubicBezTo>
                    <a:cubicBezTo>
                      <a:pt x="2932" y="360"/>
                      <a:pt x="2958" y="354"/>
                      <a:pt x="2987" y="344"/>
                    </a:cubicBezTo>
                    <a:cubicBezTo>
                      <a:pt x="3144" y="295"/>
                      <a:pt x="3298" y="253"/>
                      <a:pt x="3449" y="216"/>
                    </a:cubicBezTo>
                    <a:cubicBezTo>
                      <a:pt x="3481" y="210"/>
                      <a:pt x="3511" y="203"/>
                      <a:pt x="3544" y="197"/>
                    </a:cubicBezTo>
                    <a:cubicBezTo>
                      <a:pt x="3886" y="125"/>
                      <a:pt x="4223" y="86"/>
                      <a:pt x="4547" y="86"/>
                    </a:cubicBezTo>
                    <a:cubicBezTo>
                      <a:pt x="4533" y="56"/>
                      <a:pt x="4520" y="27"/>
                      <a:pt x="450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1999" name="Google Shape;1999;p44"/>
              <p:cNvSpPr/>
              <p:nvPr/>
            </p:nvSpPr>
            <p:spPr>
              <a:xfrm>
                <a:off x="7441073" y="2182501"/>
                <a:ext cx="95747" cy="156156"/>
              </a:xfrm>
              <a:custGeom>
                <a:avLst/>
                <a:gdLst/>
                <a:ahLst/>
                <a:cxnLst/>
                <a:rect l="l" t="t" r="r" b="b"/>
                <a:pathLst>
                  <a:path w="1119" h="1825" extrusionOk="0">
                    <a:moveTo>
                      <a:pt x="186" y="1"/>
                    </a:moveTo>
                    <a:cubicBezTo>
                      <a:pt x="99" y="269"/>
                      <a:pt x="37" y="540"/>
                      <a:pt x="7" y="818"/>
                    </a:cubicBezTo>
                    <a:cubicBezTo>
                      <a:pt x="7" y="824"/>
                      <a:pt x="7" y="830"/>
                      <a:pt x="4" y="838"/>
                    </a:cubicBezTo>
                    <a:lnTo>
                      <a:pt x="0" y="857"/>
                    </a:lnTo>
                    <a:lnTo>
                      <a:pt x="13" y="870"/>
                    </a:lnTo>
                    <a:cubicBezTo>
                      <a:pt x="23" y="883"/>
                      <a:pt x="29" y="889"/>
                      <a:pt x="40" y="899"/>
                    </a:cubicBezTo>
                    <a:cubicBezTo>
                      <a:pt x="357" y="1278"/>
                      <a:pt x="713" y="1592"/>
                      <a:pt x="1082" y="1824"/>
                    </a:cubicBezTo>
                    <a:cubicBezTo>
                      <a:pt x="1092" y="1798"/>
                      <a:pt x="1105" y="1772"/>
                      <a:pt x="1118" y="1746"/>
                    </a:cubicBezTo>
                    <a:cubicBezTo>
                      <a:pt x="771" y="1527"/>
                      <a:pt x="435" y="1233"/>
                      <a:pt x="135" y="880"/>
                    </a:cubicBezTo>
                    <a:cubicBezTo>
                      <a:pt x="118" y="863"/>
                      <a:pt x="105" y="847"/>
                      <a:pt x="91" y="830"/>
                    </a:cubicBezTo>
                    <a:cubicBezTo>
                      <a:pt x="91" y="821"/>
                      <a:pt x="95" y="811"/>
                      <a:pt x="95" y="798"/>
                    </a:cubicBezTo>
                    <a:cubicBezTo>
                      <a:pt x="128" y="536"/>
                      <a:pt x="186" y="275"/>
                      <a:pt x="268" y="23"/>
                    </a:cubicBezTo>
                    <a:cubicBezTo>
                      <a:pt x="242" y="17"/>
                      <a:pt x="216" y="7"/>
                      <a:pt x="1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0" name="Google Shape;2000;p44"/>
              <p:cNvSpPr/>
              <p:nvPr/>
            </p:nvSpPr>
            <p:spPr>
              <a:xfrm>
                <a:off x="7395125" y="2177453"/>
                <a:ext cx="108411" cy="203645"/>
              </a:xfrm>
              <a:custGeom>
                <a:avLst/>
                <a:gdLst/>
                <a:ahLst/>
                <a:cxnLst/>
                <a:rect l="l" t="t" r="r" b="b"/>
                <a:pathLst>
                  <a:path w="1267" h="2380" extrusionOk="0">
                    <a:moveTo>
                      <a:pt x="119" y="1"/>
                    </a:moveTo>
                    <a:cubicBezTo>
                      <a:pt x="40" y="337"/>
                      <a:pt x="1" y="684"/>
                      <a:pt x="5" y="1031"/>
                    </a:cubicBezTo>
                    <a:cubicBezTo>
                      <a:pt x="5" y="1043"/>
                      <a:pt x="5" y="1057"/>
                      <a:pt x="8" y="1066"/>
                    </a:cubicBezTo>
                    <a:lnTo>
                      <a:pt x="8" y="1079"/>
                    </a:lnTo>
                    <a:lnTo>
                      <a:pt x="14" y="1093"/>
                    </a:lnTo>
                    <a:cubicBezTo>
                      <a:pt x="21" y="1099"/>
                      <a:pt x="25" y="1105"/>
                      <a:pt x="31" y="1112"/>
                    </a:cubicBezTo>
                    <a:cubicBezTo>
                      <a:pt x="370" y="1576"/>
                      <a:pt x="773" y="2007"/>
                      <a:pt x="1201" y="2380"/>
                    </a:cubicBezTo>
                    <a:cubicBezTo>
                      <a:pt x="1221" y="2364"/>
                      <a:pt x="1243" y="2344"/>
                      <a:pt x="1266" y="2325"/>
                    </a:cubicBezTo>
                    <a:cubicBezTo>
                      <a:pt x="844" y="1962"/>
                      <a:pt x="452" y="1537"/>
                      <a:pt x="115" y="1086"/>
                    </a:cubicBezTo>
                    <a:cubicBezTo>
                      <a:pt x="109" y="1076"/>
                      <a:pt x="99" y="1063"/>
                      <a:pt x="93" y="1053"/>
                    </a:cubicBezTo>
                    <a:cubicBezTo>
                      <a:pt x="93" y="1037"/>
                      <a:pt x="90" y="1020"/>
                      <a:pt x="90" y="1004"/>
                    </a:cubicBezTo>
                    <a:lnTo>
                      <a:pt x="93" y="1001"/>
                    </a:lnTo>
                    <a:cubicBezTo>
                      <a:pt x="90" y="664"/>
                      <a:pt x="129" y="328"/>
                      <a:pt x="20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1" name="Google Shape;2001;p44"/>
              <p:cNvSpPr/>
              <p:nvPr/>
            </p:nvSpPr>
            <p:spPr>
              <a:xfrm>
                <a:off x="7303485" y="2194566"/>
                <a:ext cx="129289" cy="220073"/>
              </a:xfrm>
              <a:custGeom>
                <a:avLst/>
                <a:gdLst/>
                <a:ahLst/>
                <a:cxnLst/>
                <a:rect l="l" t="t" r="r" b="b"/>
                <a:pathLst>
                  <a:path w="1511" h="2572" extrusionOk="0">
                    <a:moveTo>
                      <a:pt x="242" y="0"/>
                    </a:moveTo>
                    <a:lnTo>
                      <a:pt x="242" y="0"/>
                    </a:lnTo>
                    <a:cubicBezTo>
                      <a:pt x="206" y="13"/>
                      <a:pt x="174" y="27"/>
                      <a:pt x="141" y="42"/>
                    </a:cubicBezTo>
                    <a:cubicBezTo>
                      <a:pt x="33" y="435"/>
                      <a:pt x="1" y="850"/>
                      <a:pt x="52" y="1255"/>
                    </a:cubicBezTo>
                    <a:cubicBezTo>
                      <a:pt x="52" y="1265"/>
                      <a:pt x="56" y="1278"/>
                      <a:pt x="56" y="1291"/>
                    </a:cubicBezTo>
                    <a:lnTo>
                      <a:pt x="59" y="1301"/>
                    </a:lnTo>
                    <a:lnTo>
                      <a:pt x="66" y="1311"/>
                    </a:lnTo>
                    <a:cubicBezTo>
                      <a:pt x="69" y="1317"/>
                      <a:pt x="76" y="1327"/>
                      <a:pt x="82" y="1333"/>
                    </a:cubicBezTo>
                    <a:cubicBezTo>
                      <a:pt x="458" y="1814"/>
                      <a:pt x="906" y="2235"/>
                      <a:pt x="1399" y="2572"/>
                    </a:cubicBezTo>
                    <a:cubicBezTo>
                      <a:pt x="1435" y="2566"/>
                      <a:pt x="1474" y="2556"/>
                      <a:pt x="1510" y="2546"/>
                    </a:cubicBezTo>
                    <a:cubicBezTo>
                      <a:pt x="1004" y="2206"/>
                      <a:pt x="546" y="1781"/>
                      <a:pt x="161" y="1294"/>
                    </a:cubicBezTo>
                    <a:cubicBezTo>
                      <a:pt x="154" y="1288"/>
                      <a:pt x="147" y="1278"/>
                      <a:pt x="141" y="1268"/>
                    </a:cubicBezTo>
                    <a:cubicBezTo>
                      <a:pt x="138" y="1249"/>
                      <a:pt x="135" y="1232"/>
                      <a:pt x="131" y="1216"/>
                    </a:cubicBezTo>
                    <a:cubicBezTo>
                      <a:pt x="85" y="807"/>
                      <a:pt x="124" y="392"/>
                      <a:pt x="24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2" name="Google Shape;2002;p44"/>
              <p:cNvSpPr/>
              <p:nvPr/>
            </p:nvSpPr>
            <p:spPr>
              <a:xfrm>
                <a:off x="7369969" y="2179164"/>
                <a:ext cx="14974" cy="99598"/>
              </a:xfrm>
              <a:custGeom>
                <a:avLst/>
                <a:gdLst/>
                <a:ahLst/>
                <a:cxnLst/>
                <a:rect l="l" t="t" r="r" b="b"/>
                <a:pathLst>
                  <a:path w="175" h="1164" extrusionOk="0">
                    <a:moveTo>
                      <a:pt x="174" y="0"/>
                    </a:moveTo>
                    <a:lnTo>
                      <a:pt x="174" y="0"/>
                    </a:lnTo>
                    <a:cubicBezTo>
                      <a:pt x="142" y="4"/>
                      <a:pt x="112" y="11"/>
                      <a:pt x="83" y="14"/>
                    </a:cubicBezTo>
                    <a:cubicBezTo>
                      <a:pt x="20" y="373"/>
                      <a:pt x="1" y="739"/>
                      <a:pt x="34" y="1105"/>
                    </a:cubicBezTo>
                    <a:cubicBezTo>
                      <a:pt x="34" y="1124"/>
                      <a:pt x="37" y="1144"/>
                      <a:pt x="37" y="1164"/>
                    </a:cubicBezTo>
                    <a:lnTo>
                      <a:pt x="122" y="1157"/>
                    </a:lnTo>
                    <a:cubicBezTo>
                      <a:pt x="122" y="1128"/>
                      <a:pt x="118" y="1099"/>
                      <a:pt x="118" y="1073"/>
                    </a:cubicBezTo>
                    <a:cubicBezTo>
                      <a:pt x="89" y="713"/>
                      <a:pt x="106" y="353"/>
                      <a:pt x="17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3" name="Google Shape;2003;p44"/>
              <p:cNvSpPr/>
              <p:nvPr/>
            </p:nvSpPr>
            <p:spPr>
              <a:xfrm>
                <a:off x="7217663" y="2254119"/>
                <a:ext cx="90956" cy="165568"/>
              </a:xfrm>
              <a:custGeom>
                <a:avLst/>
                <a:gdLst/>
                <a:ahLst/>
                <a:cxnLst/>
                <a:rect l="l" t="t" r="r" b="b"/>
                <a:pathLst>
                  <a:path w="1063" h="1935" extrusionOk="0">
                    <a:moveTo>
                      <a:pt x="258" y="1"/>
                    </a:moveTo>
                    <a:lnTo>
                      <a:pt x="258" y="1"/>
                    </a:lnTo>
                    <a:cubicBezTo>
                      <a:pt x="212" y="52"/>
                      <a:pt x="164" y="105"/>
                      <a:pt x="121" y="157"/>
                    </a:cubicBezTo>
                    <a:cubicBezTo>
                      <a:pt x="36" y="474"/>
                      <a:pt x="0" y="804"/>
                      <a:pt x="13" y="1131"/>
                    </a:cubicBezTo>
                    <a:lnTo>
                      <a:pt x="13" y="1147"/>
                    </a:lnTo>
                    <a:lnTo>
                      <a:pt x="13" y="1164"/>
                    </a:lnTo>
                    <a:lnTo>
                      <a:pt x="26" y="1177"/>
                    </a:lnTo>
                    <a:lnTo>
                      <a:pt x="55" y="1206"/>
                    </a:lnTo>
                    <a:cubicBezTo>
                      <a:pt x="324" y="1471"/>
                      <a:pt x="604" y="1710"/>
                      <a:pt x="892" y="1919"/>
                    </a:cubicBezTo>
                    <a:cubicBezTo>
                      <a:pt x="948" y="1925"/>
                      <a:pt x="1007" y="1932"/>
                      <a:pt x="1062" y="1935"/>
                    </a:cubicBezTo>
                    <a:cubicBezTo>
                      <a:pt x="738" y="1710"/>
                      <a:pt x="428" y="1452"/>
                      <a:pt x="134" y="1161"/>
                    </a:cubicBezTo>
                    <a:cubicBezTo>
                      <a:pt x="121" y="1150"/>
                      <a:pt x="111" y="1141"/>
                      <a:pt x="98" y="1128"/>
                    </a:cubicBezTo>
                    <a:lnTo>
                      <a:pt x="98" y="1082"/>
                    </a:lnTo>
                    <a:cubicBezTo>
                      <a:pt x="85" y="716"/>
                      <a:pt x="141" y="346"/>
                      <a:pt x="25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4" name="Google Shape;2004;p44"/>
              <p:cNvSpPr/>
              <p:nvPr/>
            </p:nvSpPr>
            <p:spPr>
              <a:xfrm>
                <a:off x="5665942" y="2460245"/>
                <a:ext cx="597672" cy="973216"/>
              </a:xfrm>
              <a:custGeom>
                <a:avLst/>
                <a:gdLst/>
                <a:ahLst/>
                <a:cxnLst/>
                <a:rect l="l" t="t" r="r" b="b"/>
                <a:pathLst>
                  <a:path w="6985" h="11374" extrusionOk="0">
                    <a:moveTo>
                      <a:pt x="102" y="0"/>
                    </a:moveTo>
                    <a:lnTo>
                      <a:pt x="0" y="98"/>
                    </a:lnTo>
                    <a:cubicBezTo>
                      <a:pt x="3052" y="3275"/>
                      <a:pt x="5422" y="7173"/>
                      <a:pt x="6853" y="11373"/>
                    </a:cubicBezTo>
                    <a:lnTo>
                      <a:pt x="6984" y="11330"/>
                    </a:lnTo>
                    <a:cubicBezTo>
                      <a:pt x="5546" y="7111"/>
                      <a:pt x="3164" y="3193"/>
                      <a:pt x="10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5" name="Google Shape;2005;p44"/>
              <p:cNvSpPr/>
              <p:nvPr/>
            </p:nvSpPr>
            <p:spPr>
              <a:xfrm>
                <a:off x="5359705" y="2186351"/>
                <a:ext cx="338752" cy="307178"/>
              </a:xfrm>
              <a:custGeom>
                <a:avLst/>
                <a:gdLst/>
                <a:ahLst/>
                <a:cxnLst/>
                <a:rect l="l" t="t" r="r" b="b"/>
                <a:pathLst>
                  <a:path w="3959" h="3590" extrusionOk="0">
                    <a:moveTo>
                      <a:pt x="1268" y="1"/>
                    </a:moveTo>
                    <a:cubicBezTo>
                      <a:pt x="949" y="1"/>
                      <a:pt x="643" y="97"/>
                      <a:pt x="393" y="334"/>
                    </a:cubicBezTo>
                    <a:cubicBezTo>
                      <a:pt x="370" y="354"/>
                      <a:pt x="347" y="378"/>
                      <a:pt x="327" y="400"/>
                    </a:cubicBezTo>
                    <a:cubicBezTo>
                      <a:pt x="308" y="420"/>
                      <a:pt x="291" y="440"/>
                      <a:pt x="272" y="462"/>
                    </a:cubicBezTo>
                    <a:cubicBezTo>
                      <a:pt x="79" y="698"/>
                      <a:pt x="0" y="1021"/>
                      <a:pt x="20" y="1328"/>
                    </a:cubicBezTo>
                    <a:cubicBezTo>
                      <a:pt x="20" y="1358"/>
                      <a:pt x="23" y="1387"/>
                      <a:pt x="27" y="1413"/>
                    </a:cubicBezTo>
                    <a:cubicBezTo>
                      <a:pt x="33" y="1466"/>
                      <a:pt x="43" y="1518"/>
                      <a:pt x="56" y="1570"/>
                    </a:cubicBezTo>
                    <a:cubicBezTo>
                      <a:pt x="92" y="1707"/>
                      <a:pt x="141" y="1835"/>
                      <a:pt x="210" y="1956"/>
                    </a:cubicBezTo>
                    <a:cubicBezTo>
                      <a:pt x="223" y="1982"/>
                      <a:pt x="239" y="2008"/>
                      <a:pt x="252" y="2031"/>
                    </a:cubicBezTo>
                    <a:cubicBezTo>
                      <a:pt x="356" y="2201"/>
                      <a:pt x="487" y="2351"/>
                      <a:pt x="635" y="2479"/>
                    </a:cubicBezTo>
                    <a:cubicBezTo>
                      <a:pt x="703" y="2538"/>
                      <a:pt x="772" y="2593"/>
                      <a:pt x="844" y="2645"/>
                    </a:cubicBezTo>
                    <a:cubicBezTo>
                      <a:pt x="873" y="2668"/>
                      <a:pt x="905" y="2688"/>
                      <a:pt x="938" y="2711"/>
                    </a:cubicBezTo>
                    <a:cubicBezTo>
                      <a:pt x="1298" y="2946"/>
                      <a:pt x="1703" y="3099"/>
                      <a:pt x="2115" y="3221"/>
                    </a:cubicBezTo>
                    <a:cubicBezTo>
                      <a:pt x="2131" y="3224"/>
                      <a:pt x="2151" y="3230"/>
                      <a:pt x="2171" y="3237"/>
                    </a:cubicBezTo>
                    <a:cubicBezTo>
                      <a:pt x="2226" y="3250"/>
                      <a:pt x="2282" y="3266"/>
                      <a:pt x="2334" y="3283"/>
                    </a:cubicBezTo>
                    <a:lnTo>
                      <a:pt x="2337" y="3283"/>
                    </a:lnTo>
                    <a:cubicBezTo>
                      <a:pt x="2782" y="3404"/>
                      <a:pt x="3239" y="3505"/>
                      <a:pt x="3694" y="3583"/>
                    </a:cubicBezTo>
                    <a:cubicBezTo>
                      <a:pt x="3722" y="3588"/>
                      <a:pt x="3747" y="3590"/>
                      <a:pt x="3769" y="3590"/>
                    </a:cubicBezTo>
                    <a:cubicBezTo>
                      <a:pt x="3813" y="3590"/>
                      <a:pt x="3848" y="3582"/>
                      <a:pt x="3873" y="3567"/>
                    </a:cubicBezTo>
                    <a:cubicBezTo>
                      <a:pt x="3902" y="3554"/>
                      <a:pt x="3922" y="3531"/>
                      <a:pt x="3932" y="3502"/>
                    </a:cubicBezTo>
                    <a:cubicBezTo>
                      <a:pt x="3958" y="3449"/>
                      <a:pt x="3958" y="3374"/>
                      <a:pt x="3945" y="3283"/>
                    </a:cubicBezTo>
                    <a:cubicBezTo>
                      <a:pt x="3880" y="2805"/>
                      <a:pt x="3801" y="2331"/>
                      <a:pt x="3644" y="1891"/>
                    </a:cubicBezTo>
                    <a:cubicBezTo>
                      <a:pt x="3622" y="1825"/>
                      <a:pt x="3596" y="1760"/>
                      <a:pt x="3569" y="1695"/>
                    </a:cubicBezTo>
                    <a:cubicBezTo>
                      <a:pt x="3517" y="1570"/>
                      <a:pt x="3459" y="1449"/>
                      <a:pt x="3390" y="1328"/>
                    </a:cubicBezTo>
                    <a:cubicBezTo>
                      <a:pt x="3314" y="1201"/>
                      <a:pt x="3233" y="1080"/>
                      <a:pt x="3138" y="962"/>
                    </a:cubicBezTo>
                    <a:cubicBezTo>
                      <a:pt x="3086" y="894"/>
                      <a:pt x="3027" y="829"/>
                      <a:pt x="2961" y="766"/>
                    </a:cubicBezTo>
                    <a:cubicBezTo>
                      <a:pt x="2935" y="740"/>
                      <a:pt x="2906" y="714"/>
                      <a:pt x="2880" y="691"/>
                    </a:cubicBezTo>
                    <a:cubicBezTo>
                      <a:pt x="2726" y="550"/>
                      <a:pt x="2549" y="423"/>
                      <a:pt x="2357" y="315"/>
                    </a:cubicBezTo>
                    <a:cubicBezTo>
                      <a:pt x="2331" y="299"/>
                      <a:pt x="2305" y="286"/>
                      <a:pt x="2275" y="273"/>
                    </a:cubicBezTo>
                    <a:cubicBezTo>
                      <a:pt x="2204" y="233"/>
                      <a:pt x="2131" y="201"/>
                      <a:pt x="2059" y="168"/>
                    </a:cubicBezTo>
                    <a:cubicBezTo>
                      <a:pt x="2030" y="158"/>
                      <a:pt x="2004" y="149"/>
                      <a:pt x="1978" y="135"/>
                    </a:cubicBezTo>
                    <a:cubicBezTo>
                      <a:pt x="1811" y="76"/>
                      <a:pt x="1641" y="31"/>
                      <a:pt x="1471" y="11"/>
                    </a:cubicBezTo>
                    <a:cubicBezTo>
                      <a:pt x="1445" y="8"/>
                      <a:pt x="1415" y="5"/>
                      <a:pt x="1389" y="5"/>
                    </a:cubicBezTo>
                    <a:cubicBezTo>
                      <a:pt x="1349" y="2"/>
                      <a:pt x="1308" y="1"/>
                      <a:pt x="12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6" name="Google Shape;2006;p44"/>
              <p:cNvSpPr/>
              <p:nvPr/>
            </p:nvSpPr>
            <p:spPr>
              <a:xfrm>
                <a:off x="5387685" y="2214930"/>
                <a:ext cx="315221" cy="284504"/>
              </a:xfrm>
              <a:custGeom>
                <a:avLst/>
                <a:gdLst/>
                <a:ahLst/>
                <a:cxnLst/>
                <a:rect l="l" t="t" r="r" b="b"/>
                <a:pathLst>
                  <a:path w="3684" h="3325" extrusionOk="0">
                    <a:moveTo>
                      <a:pt x="66" y="0"/>
                    </a:moveTo>
                    <a:cubicBezTo>
                      <a:pt x="43" y="20"/>
                      <a:pt x="20" y="44"/>
                      <a:pt x="0" y="66"/>
                    </a:cubicBezTo>
                    <a:cubicBezTo>
                      <a:pt x="301" y="181"/>
                      <a:pt x="605" y="334"/>
                      <a:pt x="902" y="524"/>
                    </a:cubicBezTo>
                    <a:cubicBezTo>
                      <a:pt x="928" y="540"/>
                      <a:pt x="955" y="560"/>
                      <a:pt x="981" y="576"/>
                    </a:cubicBezTo>
                    <a:lnTo>
                      <a:pt x="984" y="576"/>
                    </a:lnTo>
                    <a:cubicBezTo>
                      <a:pt x="1115" y="664"/>
                      <a:pt x="1242" y="759"/>
                      <a:pt x="1373" y="857"/>
                    </a:cubicBezTo>
                    <a:cubicBezTo>
                      <a:pt x="1396" y="877"/>
                      <a:pt x="1419" y="893"/>
                      <a:pt x="1441" y="913"/>
                    </a:cubicBezTo>
                    <a:cubicBezTo>
                      <a:pt x="1611" y="1047"/>
                      <a:pt x="1775" y="1193"/>
                      <a:pt x="1942" y="1353"/>
                    </a:cubicBezTo>
                    <a:cubicBezTo>
                      <a:pt x="2026" y="1436"/>
                      <a:pt x="2112" y="1521"/>
                      <a:pt x="2193" y="1605"/>
                    </a:cubicBezTo>
                    <a:cubicBezTo>
                      <a:pt x="2213" y="1628"/>
                      <a:pt x="2236" y="1648"/>
                      <a:pt x="2255" y="1671"/>
                    </a:cubicBezTo>
                    <a:cubicBezTo>
                      <a:pt x="2504" y="1935"/>
                      <a:pt x="2743" y="2216"/>
                      <a:pt x="2971" y="2501"/>
                    </a:cubicBezTo>
                    <a:cubicBezTo>
                      <a:pt x="2990" y="2524"/>
                      <a:pt x="3010" y="2546"/>
                      <a:pt x="3026" y="2569"/>
                    </a:cubicBezTo>
                    <a:cubicBezTo>
                      <a:pt x="3203" y="2789"/>
                      <a:pt x="3376" y="3011"/>
                      <a:pt x="3546" y="3233"/>
                    </a:cubicBezTo>
                    <a:cubicBezTo>
                      <a:pt x="3572" y="3263"/>
                      <a:pt x="3595" y="3295"/>
                      <a:pt x="3618" y="3325"/>
                    </a:cubicBezTo>
                    <a:lnTo>
                      <a:pt x="3684" y="3272"/>
                    </a:lnTo>
                    <a:cubicBezTo>
                      <a:pt x="3657" y="3236"/>
                      <a:pt x="3631" y="3204"/>
                      <a:pt x="3605" y="3168"/>
                    </a:cubicBezTo>
                    <a:cubicBezTo>
                      <a:pt x="3438" y="2952"/>
                      <a:pt x="3269" y="2730"/>
                      <a:pt x="3095" y="2514"/>
                    </a:cubicBezTo>
                    <a:cubicBezTo>
                      <a:pt x="3073" y="2488"/>
                      <a:pt x="3053" y="2462"/>
                      <a:pt x="3030" y="2439"/>
                    </a:cubicBezTo>
                    <a:cubicBezTo>
                      <a:pt x="2804" y="2151"/>
                      <a:pt x="2563" y="1874"/>
                      <a:pt x="2311" y="1605"/>
                    </a:cubicBezTo>
                    <a:cubicBezTo>
                      <a:pt x="2291" y="1583"/>
                      <a:pt x="2269" y="1563"/>
                      <a:pt x="2249" y="1540"/>
                    </a:cubicBezTo>
                    <a:cubicBezTo>
                      <a:pt x="2167" y="1455"/>
                      <a:pt x="2082" y="1373"/>
                      <a:pt x="1997" y="1288"/>
                    </a:cubicBezTo>
                    <a:cubicBezTo>
                      <a:pt x="1902" y="1197"/>
                      <a:pt x="1808" y="1109"/>
                      <a:pt x="1710" y="1027"/>
                    </a:cubicBezTo>
                    <a:cubicBezTo>
                      <a:pt x="1687" y="1008"/>
                      <a:pt x="1664" y="988"/>
                      <a:pt x="1641" y="968"/>
                    </a:cubicBezTo>
                    <a:cubicBezTo>
                      <a:pt x="1592" y="926"/>
                      <a:pt x="1543" y="883"/>
                      <a:pt x="1494" y="844"/>
                    </a:cubicBezTo>
                    <a:cubicBezTo>
                      <a:pt x="1468" y="824"/>
                      <a:pt x="1445" y="808"/>
                      <a:pt x="1422" y="789"/>
                    </a:cubicBezTo>
                    <a:cubicBezTo>
                      <a:pt x="1295" y="691"/>
                      <a:pt x="1171" y="596"/>
                      <a:pt x="1040" y="510"/>
                    </a:cubicBezTo>
                    <a:cubicBezTo>
                      <a:pt x="1014" y="495"/>
                      <a:pt x="990" y="478"/>
                      <a:pt x="964" y="462"/>
                    </a:cubicBezTo>
                    <a:cubicBezTo>
                      <a:pt x="667" y="272"/>
                      <a:pt x="367" y="115"/>
                      <a:pt x="6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7" name="Google Shape;2007;p44"/>
              <p:cNvSpPr/>
              <p:nvPr/>
            </p:nvSpPr>
            <p:spPr>
              <a:xfrm>
                <a:off x="5361330" y="2186779"/>
                <a:ext cx="124240" cy="120476"/>
              </a:xfrm>
              <a:custGeom>
                <a:avLst/>
                <a:gdLst/>
                <a:ahLst/>
                <a:cxnLst/>
                <a:rect l="l" t="t" r="r" b="b"/>
                <a:pathLst>
                  <a:path w="1452" h="1408" extrusionOk="0">
                    <a:moveTo>
                      <a:pt x="1370" y="0"/>
                    </a:moveTo>
                    <a:cubicBezTo>
                      <a:pt x="1364" y="264"/>
                      <a:pt x="1331" y="529"/>
                      <a:pt x="1272" y="791"/>
                    </a:cubicBezTo>
                    <a:cubicBezTo>
                      <a:pt x="1269" y="800"/>
                      <a:pt x="1269" y="810"/>
                      <a:pt x="1266" y="820"/>
                    </a:cubicBezTo>
                    <a:cubicBezTo>
                      <a:pt x="1246" y="833"/>
                      <a:pt x="1230" y="843"/>
                      <a:pt x="1210" y="853"/>
                    </a:cubicBezTo>
                    <a:cubicBezTo>
                      <a:pt x="808" y="1079"/>
                      <a:pt x="396" y="1239"/>
                      <a:pt x="1" y="1323"/>
                    </a:cubicBezTo>
                    <a:cubicBezTo>
                      <a:pt x="1" y="1353"/>
                      <a:pt x="4" y="1382"/>
                      <a:pt x="8" y="1408"/>
                    </a:cubicBezTo>
                    <a:cubicBezTo>
                      <a:pt x="429" y="1320"/>
                      <a:pt x="867" y="1150"/>
                      <a:pt x="1289" y="905"/>
                    </a:cubicBezTo>
                    <a:lnTo>
                      <a:pt x="1292" y="905"/>
                    </a:lnTo>
                    <a:cubicBezTo>
                      <a:pt x="1302" y="898"/>
                      <a:pt x="1312" y="895"/>
                      <a:pt x="1325" y="886"/>
                    </a:cubicBezTo>
                    <a:lnTo>
                      <a:pt x="1341" y="879"/>
                    </a:lnTo>
                    <a:lnTo>
                      <a:pt x="1345" y="859"/>
                    </a:lnTo>
                    <a:cubicBezTo>
                      <a:pt x="1345" y="853"/>
                      <a:pt x="1348" y="846"/>
                      <a:pt x="1348" y="839"/>
                    </a:cubicBezTo>
                    <a:cubicBezTo>
                      <a:pt x="1413" y="569"/>
                      <a:pt x="1449" y="287"/>
                      <a:pt x="1452" y="6"/>
                    </a:cubicBezTo>
                    <a:cubicBezTo>
                      <a:pt x="1426" y="3"/>
                      <a:pt x="1396" y="0"/>
                      <a:pt x="137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8" name="Google Shape;2008;p44"/>
              <p:cNvSpPr/>
              <p:nvPr/>
            </p:nvSpPr>
            <p:spPr>
              <a:xfrm>
                <a:off x="5377588" y="2197903"/>
                <a:ext cx="158381" cy="162317"/>
              </a:xfrm>
              <a:custGeom>
                <a:avLst/>
                <a:gdLst/>
                <a:ahLst/>
                <a:cxnLst/>
                <a:rect l="l" t="t" r="r" b="b"/>
                <a:pathLst>
                  <a:path w="1851" h="1897" extrusionOk="0">
                    <a:moveTo>
                      <a:pt x="1769" y="0"/>
                    </a:moveTo>
                    <a:cubicBezTo>
                      <a:pt x="1729" y="337"/>
                      <a:pt x="1654" y="667"/>
                      <a:pt x="1540" y="988"/>
                    </a:cubicBezTo>
                    <a:cubicBezTo>
                      <a:pt x="1533" y="1003"/>
                      <a:pt x="1530" y="1020"/>
                      <a:pt x="1524" y="1033"/>
                    </a:cubicBezTo>
                    <a:cubicBezTo>
                      <a:pt x="1514" y="1043"/>
                      <a:pt x="1500" y="1050"/>
                      <a:pt x="1491" y="1056"/>
                    </a:cubicBezTo>
                    <a:cubicBezTo>
                      <a:pt x="1024" y="1363"/>
                      <a:pt x="517" y="1625"/>
                      <a:pt x="1" y="1821"/>
                    </a:cubicBezTo>
                    <a:cubicBezTo>
                      <a:pt x="14" y="1847"/>
                      <a:pt x="30" y="1873"/>
                      <a:pt x="43" y="1896"/>
                    </a:cubicBezTo>
                    <a:cubicBezTo>
                      <a:pt x="569" y="1697"/>
                      <a:pt x="1086" y="1429"/>
                      <a:pt x="1559" y="1112"/>
                    </a:cubicBezTo>
                    <a:cubicBezTo>
                      <a:pt x="1566" y="1109"/>
                      <a:pt x="1576" y="1105"/>
                      <a:pt x="1583" y="1098"/>
                    </a:cubicBezTo>
                    <a:lnTo>
                      <a:pt x="1592" y="1092"/>
                    </a:lnTo>
                    <a:lnTo>
                      <a:pt x="1598" y="1079"/>
                    </a:lnTo>
                    <a:cubicBezTo>
                      <a:pt x="1602" y="1066"/>
                      <a:pt x="1609" y="1056"/>
                      <a:pt x="1612" y="1043"/>
                    </a:cubicBezTo>
                    <a:cubicBezTo>
                      <a:pt x="1729" y="716"/>
                      <a:pt x="1811" y="380"/>
                      <a:pt x="1850" y="33"/>
                    </a:cubicBezTo>
                    <a:cubicBezTo>
                      <a:pt x="1821" y="23"/>
                      <a:pt x="1795" y="14"/>
                      <a:pt x="17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09" name="Google Shape;2009;p44"/>
              <p:cNvSpPr/>
              <p:nvPr/>
            </p:nvSpPr>
            <p:spPr>
              <a:xfrm>
                <a:off x="5431836" y="2245477"/>
                <a:ext cx="181312" cy="172927"/>
              </a:xfrm>
              <a:custGeom>
                <a:avLst/>
                <a:gdLst/>
                <a:ahLst/>
                <a:cxnLst/>
                <a:rect l="l" t="t" r="r" b="b"/>
                <a:pathLst>
                  <a:path w="2119" h="2021" extrusionOk="0">
                    <a:moveTo>
                      <a:pt x="2037" y="0"/>
                    </a:moveTo>
                    <a:cubicBezTo>
                      <a:pt x="2014" y="408"/>
                      <a:pt x="1910" y="817"/>
                      <a:pt x="1733" y="1183"/>
                    </a:cubicBezTo>
                    <a:cubicBezTo>
                      <a:pt x="1723" y="1200"/>
                      <a:pt x="1717" y="1216"/>
                      <a:pt x="1706" y="1232"/>
                    </a:cubicBezTo>
                    <a:cubicBezTo>
                      <a:pt x="1697" y="1239"/>
                      <a:pt x="1687" y="1242"/>
                      <a:pt x="1677" y="1248"/>
                    </a:cubicBezTo>
                    <a:cubicBezTo>
                      <a:pt x="1157" y="1572"/>
                      <a:pt x="586" y="1811"/>
                      <a:pt x="1" y="1954"/>
                    </a:cubicBezTo>
                    <a:cubicBezTo>
                      <a:pt x="30" y="1977"/>
                      <a:pt x="62" y="1997"/>
                      <a:pt x="95" y="2020"/>
                    </a:cubicBezTo>
                    <a:cubicBezTo>
                      <a:pt x="667" y="1873"/>
                      <a:pt x="1226" y="1634"/>
                      <a:pt x="1739" y="1314"/>
                    </a:cubicBezTo>
                    <a:cubicBezTo>
                      <a:pt x="1746" y="1310"/>
                      <a:pt x="1756" y="1304"/>
                      <a:pt x="1762" y="1298"/>
                    </a:cubicBezTo>
                    <a:lnTo>
                      <a:pt x="1772" y="1291"/>
                    </a:lnTo>
                    <a:lnTo>
                      <a:pt x="1779" y="1281"/>
                    </a:lnTo>
                    <a:cubicBezTo>
                      <a:pt x="1785" y="1271"/>
                      <a:pt x="1788" y="1258"/>
                      <a:pt x="1795" y="1248"/>
                    </a:cubicBezTo>
                    <a:cubicBezTo>
                      <a:pt x="1978" y="886"/>
                      <a:pt x="2086" y="484"/>
                      <a:pt x="2118" y="75"/>
                    </a:cubicBezTo>
                    <a:cubicBezTo>
                      <a:pt x="2092" y="49"/>
                      <a:pt x="2063" y="23"/>
                      <a:pt x="203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0" name="Google Shape;2010;p44"/>
              <p:cNvSpPr/>
              <p:nvPr/>
            </p:nvSpPr>
            <p:spPr>
              <a:xfrm>
                <a:off x="5525273" y="2209625"/>
                <a:ext cx="36108" cy="97972"/>
              </a:xfrm>
              <a:custGeom>
                <a:avLst/>
                <a:gdLst/>
                <a:ahLst/>
                <a:cxnLst/>
                <a:rect l="l" t="t" r="r" b="b"/>
                <a:pathLst>
                  <a:path w="422" h="1145" extrusionOk="0">
                    <a:moveTo>
                      <a:pt x="340" y="1"/>
                    </a:moveTo>
                    <a:cubicBezTo>
                      <a:pt x="284" y="357"/>
                      <a:pt x="183" y="703"/>
                      <a:pt x="33" y="1030"/>
                    </a:cubicBezTo>
                    <a:cubicBezTo>
                      <a:pt x="26" y="1056"/>
                      <a:pt x="14" y="1082"/>
                      <a:pt x="0" y="1106"/>
                    </a:cubicBezTo>
                    <a:lnTo>
                      <a:pt x="79" y="1145"/>
                    </a:lnTo>
                    <a:cubicBezTo>
                      <a:pt x="85" y="1125"/>
                      <a:pt x="95" y="1109"/>
                      <a:pt x="102" y="1089"/>
                    </a:cubicBezTo>
                    <a:cubicBezTo>
                      <a:pt x="255" y="756"/>
                      <a:pt x="360" y="406"/>
                      <a:pt x="422" y="43"/>
                    </a:cubicBezTo>
                    <a:cubicBezTo>
                      <a:pt x="396" y="27"/>
                      <a:pt x="370" y="14"/>
                      <a:pt x="34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1" name="Google Shape;2011;p44"/>
              <p:cNvSpPr/>
              <p:nvPr/>
            </p:nvSpPr>
            <p:spPr>
              <a:xfrm>
                <a:off x="5545381" y="2331299"/>
                <a:ext cx="126208" cy="135963"/>
              </a:xfrm>
              <a:custGeom>
                <a:avLst/>
                <a:gdLst/>
                <a:ahLst/>
                <a:cxnLst/>
                <a:rect l="l" t="t" r="r" b="b"/>
                <a:pathLst>
                  <a:path w="1475" h="1589" extrusionOk="0">
                    <a:moveTo>
                      <a:pt x="1399" y="1"/>
                    </a:moveTo>
                    <a:cubicBezTo>
                      <a:pt x="1393" y="370"/>
                      <a:pt x="1321" y="735"/>
                      <a:pt x="1187" y="1079"/>
                    </a:cubicBezTo>
                    <a:cubicBezTo>
                      <a:pt x="1183" y="1092"/>
                      <a:pt x="1177" y="1105"/>
                      <a:pt x="1174" y="1121"/>
                    </a:cubicBezTo>
                    <a:cubicBezTo>
                      <a:pt x="1158" y="1128"/>
                      <a:pt x="1144" y="1135"/>
                      <a:pt x="1128" y="1141"/>
                    </a:cubicBezTo>
                    <a:cubicBezTo>
                      <a:pt x="755" y="1311"/>
                      <a:pt x="379" y="1445"/>
                      <a:pt x="1" y="1543"/>
                    </a:cubicBezTo>
                    <a:cubicBezTo>
                      <a:pt x="56" y="1556"/>
                      <a:pt x="112" y="1572"/>
                      <a:pt x="164" y="1589"/>
                    </a:cubicBezTo>
                    <a:lnTo>
                      <a:pt x="167" y="1589"/>
                    </a:lnTo>
                    <a:cubicBezTo>
                      <a:pt x="507" y="1491"/>
                      <a:pt x="847" y="1363"/>
                      <a:pt x="1183" y="1209"/>
                    </a:cubicBezTo>
                    <a:cubicBezTo>
                      <a:pt x="1197" y="1203"/>
                      <a:pt x="1210" y="1197"/>
                      <a:pt x="1223" y="1194"/>
                    </a:cubicBezTo>
                    <a:lnTo>
                      <a:pt x="1239" y="1183"/>
                    </a:lnTo>
                    <a:lnTo>
                      <a:pt x="1245" y="1170"/>
                    </a:lnTo>
                    <a:cubicBezTo>
                      <a:pt x="1245" y="1164"/>
                      <a:pt x="1249" y="1157"/>
                      <a:pt x="1252" y="1154"/>
                    </a:cubicBezTo>
                    <a:cubicBezTo>
                      <a:pt x="1373" y="850"/>
                      <a:pt x="1449" y="527"/>
                      <a:pt x="1474" y="197"/>
                    </a:cubicBezTo>
                    <a:cubicBezTo>
                      <a:pt x="1452" y="131"/>
                      <a:pt x="1426" y="66"/>
                      <a:pt x="139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2" name="Google Shape;2012;p44"/>
              <p:cNvSpPr/>
              <p:nvPr/>
            </p:nvSpPr>
            <p:spPr>
              <a:xfrm>
                <a:off x="5491475" y="2586796"/>
                <a:ext cx="405835" cy="239582"/>
              </a:xfrm>
              <a:custGeom>
                <a:avLst/>
                <a:gdLst/>
                <a:ahLst/>
                <a:cxnLst/>
                <a:rect l="l" t="t" r="r" b="b"/>
                <a:pathLst>
                  <a:path w="4743" h="2800" extrusionOk="0">
                    <a:moveTo>
                      <a:pt x="1926" y="0"/>
                    </a:moveTo>
                    <a:cubicBezTo>
                      <a:pt x="1857" y="0"/>
                      <a:pt x="1788" y="3"/>
                      <a:pt x="1719" y="8"/>
                    </a:cubicBezTo>
                    <a:cubicBezTo>
                      <a:pt x="1690" y="8"/>
                      <a:pt x="1660" y="12"/>
                      <a:pt x="1628" y="15"/>
                    </a:cubicBezTo>
                    <a:cubicBezTo>
                      <a:pt x="1549" y="21"/>
                      <a:pt x="1471" y="31"/>
                      <a:pt x="1389" y="47"/>
                    </a:cubicBezTo>
                    <a:cubicBezTo>
                      <a:pt x="1362" y="54"/>
                      <a:pt x="1333" y="60"/>
                      <a:pt x="1304" y="63"/>
                    </a:cubicBezTo>
                    <a:cubicBezTo>
                      <a:pt x="1134" y="103"/>
                      <a:pt x="964" y="158"/>
                      <a:pt x="813" y="237"/>
                    </a:cubicBezTo>
                    <a:cubicBezTo>
                      <a:pt x="788" y="250"/>
                      <a:pt x="762" y="263"/>
                      <a:pt x="738" y="276"/>
                    </a:cubicBezTo>
                    <a:cubicBezTo>
                      <a:pt x="418" y="452"/>
                      <a:pt x="169" y="721"/>
                      <a:pt x="71" y="1099"/>
                    </a:cubicBezTo>
                    <a:cubicBezTo>
                      <a:pt x="65" y="1129"/>
                      <a:pt x="56" y="1158"/>
                      <a:pt x="52" y="1191"/>
                    </a:cubicBezTo>
                    <a:cubicBezTo>
                      <a:pt x="46" y="1217"/>
                      <a:pt x="42" y="1247"/>
                      <a:pt x="39" y="1273"/>
                    </a:cubicBezTo>
                    <a:cubicBezTo>
                      <a:pt x="0" y="1580"/>
                      <a:pt x="104" y="1890"/>
                      <a:pt x="284" y="2139"/>
                    </a:cubicBezTo>
                    <a:cubicBezTo>
                      <a:pt x="300" y="2165"/>
                      <a:pt x="317" y="2184"/>
                      <a:pt x="333" y="2208"/>
                    </a:cubicBezTo>
                    <a:cubicBezTo>
                      <a:pt x="369" y="2250"/>
                      <a:pt x="405" y="2286"/>
                      <a:pt x="441" y="2321"/>
                    </a:cubicBezTo>
                    <a:cubicBezTo>
                      <a:pt x="542" y="2420"/>
                      <a:pt x="653" y="2498"/>
                      <a:pt x="774" y="2564"/>
                    </a:cubicBezTo>
                    <a:cubicBezTo>
                      <a:pt x="801" y="2576"/>
                      <a:pt x="827" y="2590"/>
                      <a:pt x="849" y="2603"/>
                    </a:cubicBezTo>
                    <a:cubicBezTo>
                      <a:pt x="1029" y="2688"/>
                      <a:pt x="1219" y="2743"/>
                      <a:pt x="1412" y="2769"/>
                    </a:cubicBezTo>
                    <a:cubicBezTo>
                      <a:pt x="1500" y="2783"/>
                      <a:pt x="1585" y="2792"/>
                      <a:pt x="1673" y="2796"/>
                    </a:cubicBezTo>
                    <a:cubicBezTo>
                      <a:pt x="1712" y="2796"/>
                      <a:pt x="1751" y="2799"/>
                      <a:pt x="1788" y="2799"/>
                    </a:cubicBezTo>
                    <a:cubicBezTo>
                      <a:pt x="2216" y="2799"/>
                      <a:pt x="2644" y="2704"/>
                      <a:pt x="3052" y="2580"/>
                    </a:cubicBezTo>
                    <a:cubicBezTo>
                      <a:pt x="3068" y="2573"/>
                      <a:pt x="3088" y="2570"/>
                      <a:pt x="3108" y="2564"/>
                    </a:cubicBezTo>
                    <a:cubicBezTo>
                      <a:pt x="3163" y="2547"/>
                      <a:pt x="3216" y="2528"/>
                      <a:pt x="3272" y="2511"/>
                    </a:cubicBezTo>
                    <a:cubicBezTo>
                      <a:pt x="3712" y="2368"/>
                      <a:pt x="4154" y="2204"/>
                      <a:pt x="4575" y="2021"/>
                    </a:cubicBezTo>
                    <a:cubicBezTo>
                      <a:pt x="4654" y="1985"/>
                      <a:pt x="4699" y="1949"/>
                      <a:pt x="4723" y="1907"/>
                    </a:cubicBezTo>
                    <a:cubicBezTo>
                      <a:pt x="4735" y="1881"/>
                      <a:pt x="4742" y="1851"/>
                      <a:pt x="4735" y="1822"/>
                    </a:cubicBezTo>
                    <a:cubicBezTo>
                      <a:pt x="4729" y="1763"/>
                      <a:pt x="4690" y="1701"/>
                      <a:pt x="4631" y="1629"/>
                    </a:cubicBezTo>
                    <a:cubicBezTo>
                      <a:pt x="4323" y="1263"/>
                      <a:pt x="4006" y="910"/>
                      <a:pt x="3640" y="623"/>
                    </a:cubicBezTo>
                    <a:cubicBezTo>
                      <a:pt x="3585" y="580"/>
                      <a:pt x="3530" y="541"/>
                      <a:pt x="3474" y="502"/>
                    </a:cubicBezTo>
                    <a:cubicBezTo>
                      <a:pt x="3363" y="423"/>
                      <a:pt x="3248" y="354"/>
                      <a:pt x="3127" y="292"/>
                    </a:cubicBezTo>
                    <a:cubicBezTo>
                      <a:pt x="2997" y="223"/>
                      <a:pt x="2863" y="168"/>
                      <a:pt x="2723" y="119"/>
                    </a:cubicBezTo>
                    <a:cubicBezTo>
                      <a:pt x="2640" y="93"/>
                      <a:pt x="2555" y="70"/>
                      <a:pt x="2468" y="54"/>
                    </a:cubicBezTo>
                    <a:cubicBezTo>
                      <a:pt x="2432" y="44"/>
                      <a:pt x="2395" y="37"/>
                      <a:pt x="2359" y="34"/>
                    </a:cubicBezTo>
                    <a:cubicBezTo>
                      <a:pt x="2221" y="12"/>
                      <a:pt x="2075" y="0"/>
                      <a:pt x="192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3" name="Google Shape;2013;p44"/>
              <p:cNvSpPr/>
              <p:nvPr/>
            </p:nvSpPr>
            <p:spPr>
              <a:xfrm>
                <a:off x="5495839" y="2671933"/>
                <a:ext cx="411140" cy="81372"/>
              </a:xfrm>
              <a:custGeom>
                <a:avLst/>
                <a:gdLst/>
                <a:ahLst/>
                <a:cxnLst/>
                <a:rect l="l" t="t" r="r" b="b"/>
                <a:pathLst>
                  <a:path w="4805" h="951" extrusionOk="0">
                    <a:moveTo>
                      <a:pt x="1024" y="0"/>
                    </a:moveTo>
                    <a:cubicBezTo>
                      <a:pt x="671" y="0"/>
                      <a:pt x="338" y="36"/>
                      <a:pt x="20" y="104"/>
                    </a:cubicBezTo>
                    <a:cubicBezTo>
                      <a:pt x="14" y="134"/>
                      <a:pt x="5" y="163"/>
                      <a:pt x="1" y="196"/>
                    </a:cubicBezTo>
                    <a:cubicBezTo>
                      <a:pt x="315" y="127"/>
                      <a:pt x="652" y="88"/>
                      <a:pt x="1005" y="88"/>
                    </a:cubicBezTo>
                    <a:cubicBezTo>
                      <a:pt x="1034" y="85"/>
                      <a:pt x="1067" y="85"/>
                      <a:pt x="1099" y="85"/>
                    </a:cubicBezTo>
                    <a:cubicBezTo>
                      <a:pt x="1256" y="88"/>
                      <a:pt x="1413" y="95"/>
                      <a:pt x="1577" y="108"/>
                    </a:cubicBezTo>
                    <a:cubicBezTo>
                      <a:pt x="1606" y="111"/>
                      <a:pt x="1635" y="115"/>
                      <a:pt x="1668" y="118"/>
                    </a:cubicBezTo>
                    <a:cubicBezTo>
                      <a:pt x="1880" y="137"/>
                      <a:pt x="2096" y="170"/>
                      <a:pt x="2319" y="213"/>
                    </a:cubicBezTo>
                    <a:cubicBezTo>
                      <a:pt x="2436" y="235"/>
                      <a:pt x="2550" y="258"/>
                      <a:pt x="2668" y="287"/>
                    </a:cubicBezTo>
                    <a:cubicBezTo>
                      <a:pt x="2694" y="294"/>
                      <a:pt x="2723" y="301"/>
                      <a:pt x="2753" y="307"/>
                    </a:cubicBezTo>
                    <a:cubicBezTo>
                      <a:pt x="3103" y="392"/>
                      <a:pt x="3452" y="497"/>
                      <a:pt x="3795" y="611"/>
                    </a:cubicBezTo>
                    <a:cubicBezTo>
                      <a:pt x="3825" y="621"/>
                      <a:pt x="3854" y="631"/>
                      <a:pt x="3880" y="637"/>
                    </a:cubicBezTo>
                    <a:cubicBezTo>
                      <a:pt x="4145" y="726"/>
                      <a:pt x="4410" y="821"/>
                      <a:pt x="4672" y="912"/>
                    </a:cubicBezTo>
                    <a:cubicBezTo>
                      <a:pt x="4707" y="925"/>
                      <a:pt x="4743" y="938"/>
                      <a:pt x="4779" y="951"/>
                    </a:cubicBezTo>
                    <a:lnTo>
                      <a:pt x="4805" y="869"/>
                    </a:lnTo>
                    <a:cubicBezTo>
                      <a:pt x="4766" y="853"/>
                      <a:pt x="4727" y="840"/>
                      <a:pt x="4684" y="827"/>
                    </a:cubicBezTo>
                    <a:cubicBezTo>
                      <a:pt x="4429" y="735"/>
                      <a:pt x="4168" y="644"/>
                      <a:pt x="3907" y="555"/>
                    </a:cubicBezTo>
                    <a:cubicBezTo>
                      <a:pt x="3877" y="546"/>
                      <a:pt x="3844" y="536"/>
                      <a:pt x="3815" y="526"/>
                    </a:cubicBezTo>
                    <a:cubicBezTo>
                      <a:pt x="3468" y="412"/>
                      <a:pt x="3119" y="307"/>
                      <a:pt x="2766" y="222"/>
                    </a:cubicBezTo>
                    <a:cubicBezTo>
                      <a:pt x="2737" y="216"/>
                      <a:pt x="2707" y="209"/>
                      <a:pt x="2678" y="203"/>
                    </a:cubicBezTo>
                    <a:cubicBezTo>
                      <a:pt x="2563" y="173"/>
                      <a:pt x="2449" y="150"/>
                      <a:pt x="2334" y="127"/>
                    </a:cubicBezTo>
                    <a:cubicBezTo>
                      <a:pt x="2204" y="104"/>
                      <a:pt x="2076" y="82"/>
                      <a:pt x="1952" y="65"/>
                    </a:cubicBezTo>
                    <a:cubicBezTo>
                      <a:pt x="1922" y="59"/>
                      <a:pt x="1893" y="56"/>
                      <a:pt x="1864" y="52"/>
                    </a:cubicBezTo>
                    <a:cubicBezTo>
                      <a:pt x="1799" y="46"/>
                      <a:pt x="1737" y="36"/>
                      <a:pt x="1671" y="32"/>
                    </a:cubicBezTo>
                    <a:cubicBezTo>
                      <a:pt x="1642" y="29"/>
                      <a:pt x="1613" y="26"/>
                      <a:pt x="1583" y="23"/>
                    </a:cubicBezTo>
                    <a:cubicBezTo>
                      <a:pt x="1423" y="10"/>
                      <a:pt x="1269" y="0"/>
                      <a:pt x="111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4" name="Google Shape;2014;p44"/>
              <p:cNvSpPr/>
              <p:nvPr/>
            </p:nvSpPr>
            <p:spPr>
              <a:xfrm>
                <a:off x="5515690" y="2606989"/>
                <a:ext cx="76752" cy="168734"/>
              </a:xfrm>
              <a:custGeom>
                <a:avLst/>
                <a:gdLst/>
                <a:ahLst/>
                <a:cxnLst/>
                <a:rect l="l" t="t" r="r" b="b"/>
                <a:pathLst>
                  <a:path w="897" h="1972" extrusionOk="0">
                    <a:moveTo>
                      <a:pt x="530" y="1"/>
                    </a:moveTo>
                    <a:cubicBezTo>
                      <a:pt x="505" y="14"/>
                      <a:pt x="479" y="27"/>
                      <a:pt x="455" y="40"/>
                    </a:cubicBezTo>
                    <a:cubicBezTo>
                      <a:pt x="589" y="266"/>
                      <a:pt x="704" y="507"/>
                      <a:pt x="792" y="759"/>
                    </a:cubicBezTo>
                    <a:cubicBezTo>
                      <a:pt x="795" y="769"/>
                      <a:pt x="799" y="779"/>
                      <a:pt x="802" y="788"/>
                    </a:cubicBezTo>
                    <a:lnTo>
                      <a:pt x="773" y="847"/>
                    </a:lnTo>
                    <a:cubicBezTo>
                      <a:pt x="553" y="1253"/>
                      <a:pt x="289" y="1615"/>
                      <a:pt x="1" y="1903"/>
                    </a:cubicBezTo>
                    <a:cubicBezTo>
                      <a:pt x="17" y="1929"/>
                      <a:pt x="34" y="1948"/>
                      <a:pt x="50" y="1972"/>
                    </a:cubicBezTo>
                    <a:cubicBezTo>
                      <a:pt x="361" y="1667"/>
                      <a:pt x="639" y="1282"/>
                      <a:pt x="867" y="844"/>
                    </a:cubicBezTo>
                    <a:cubicBezTo>
                      <a:pt x="874" y="834"/>
                      <a:pt x="880" y="824"/>
                      <a:pt x="886" y="811"/>
                    </a:cubicBezTo>
                    <a:lnTo>
                      <a:pt x="897" y="795"/>
                    </a:lnTo>
                    <a:lnTo>
                      <a:pt x="886" y="776"/>
                    </a:lnTo>
                    <a:cubicBezTo>
                      <a:pt x="886" y="772"/>
                      <a:pt x="883" y="765"/>
                      <a:pt x="883" y="759"/>
                    </a:cubicBezTo>
                    <a:cubicBezTo>
                      <a:pt x="792" y="494"/>
                      <a:pt x="675" y="239"/>
                      <a:pt x="53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5" name="Google Shape;2015;p44"/>
              <p:cNvSpPr/>
              <p:nvPr/>
            </p:nvSpPr>
            <p:spPr>
              <a:xfrm>
                <a:off x="5557702" y="2590732"/>
                <a:ext cx="82228" cy="218875"/>
              </a:xfrm>
              <a:custGeom>
                <a:avLst/>
                <a:gdLst/>
                <a:ahLst/>
                <a:cxnLst/>
                <a:rect l="l" t="t" r="r" b="b"/>
                <a:pathLst>
                  <a:path w="961" h="2558" extrusionOk="0">
                    <a:moveTo>
                      <a:pt x="615" y="1"/>
                    </a:moveTo>
                    <a:cubicBezTo>
                      <a:pt x="588" y="8"/>
                      <a:pt x="559" y="14"/>
                      <a:pt x="530" y="17"/>
                    </a:cubicBezTo>
                    <a:cubicBezTo>
                      <a:pt x="677" y="322"/>
                      <a:pt x="788" y="642"/>
                      <a:pt x="860" y="972"/>
                    </a:cubicBezTo>
                    <a:cubicBezTo>
                      <a:pt x="863" y="988"/>
                      <a:pt x="866" y="1005"/>
                      <a:pt x="870" y="1021"/>
                    </a:cubicBezTo>
                    <a:cubicBezTo>
                      <a:pt x="863" y="1034"/>
                      <a:pt x="860" y="1047"/>
                      <a:pt x="854" y="1057"/>
                    </a:cubicBezTo>
                    <a:cubicBezTo>
                      <a:pt x="625" y="1573"/>
                      <a:pt x="334" y="2070"/>
                      <a:pt x="0" y="2518"/>
                    </a:cubicBezTo>
                    <a:cubicBezTo>
                      <a:pt x="27" y="2530"/>
                      <a:pt x="53" y="2544"/>
                      <a:pt x="75" y="2557"/>
                    </a:cubicBezTo>
                    <a:cubicBezTo>
                      <a:pt x="415" y="2099"/>
                      <a:pt x="709" y="1593"/>
                      <a:pt x="945" y="1067"/>
                    </a:cubicBezTo>
                    <a:cubicBezTo>
                      <a:pt x="948" y="1060"/>
                      <a:pt x="952" y="1050"/>
                      <a:pt x="955" y="1044"/>
                    </a:cubicBezTo>
                    <a:lnTo>
                      <a:pt x="961" y="1031"/>
                    </a:lnTo>
                    <a:lnTo>
                      <a:pt x="958" y="1017"/>
                    </a:lnTo>
                    <a:cubicBezTo>
                      <a:pt x="955" y="1005"/>
                      <a:pt x="952" y="991"/>
                      <a:pt x="948" y="981"/>
                    </a:cubicBezTo>
                    <a:cubicBezTo>
                      <a:pt x="876" y="639"/>
                      <a:pt x="765" y="311"/>
                      <a:pt x="61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6" name="Google Shape;2016;p44"/>
              <p:cNvSpPr/>
              <p:nvPr/>
            </p:nvSpPr>
            <p:spPr>
              <a:xfrm>
                <a:off x="5634625" y="2589705"/>
                <a:ext cx="98229" cy="236673"/>
              </a:xfrm>
              <a:custGeom>
                <a:avLst/>
                <a:gdLst/>
                <a:ahLst/>
                <a:cxnLst/>
                <a:rect l="l" t="t" r="r" b="b"/>
                <a:pathLst>
                  <a:path w="1148" h="2766" extrusionOk="0">
                    <a:moveTo>
                      <a:pt x="686" y="0"/>
                    </a:moveTo>
                    <a:lnTo>
                      <a:pt x="686" y="0"/>
                    </a:lnTo>
                    <a:cubicBezTo>
                      <a:pt x="886" y="356"/>
                      <a:pt x="1013" y="755"/>
                      <a:pt x="1056" y="1164"/>
                    </a:cubicBezTo>
                    <a:cubicBezTo>
                      <a:pt x="1059" y="1180"/>
                      <a:pt x="1059" y="1196"/>
                      <a:pt x="1059" y="1216"/>
                    </a:cubicBezTo>
                    <a:cubicBezTo>
                      <a:pt x="1056" y="1225"/>
                      <a:pt x="1050" y="1239"/>
                      <a:pt x="1046" y="1248"/>
                    </a:cubicBezTo>
                    <a:cubicBezTo>
                      <a:pt x="775" y="1807"/>
                      <a:pt x="422" y="2320"/>
                      <a:pt x="0" y="2762"/>
                    </a:cubicBezTo>
                    <a:cubicBezTo>
                      <a:pt x="39" y="2762"/>
                      <a:pt x="78" y="2765"/>
                      <a:pt x="115" y="2765"/>
                    </a:cubicBezTo>
                    <a:cubicBezTo>
                      <a:pt x="523" y="2327"/>
                      <a:pt x="866" y="1817"/>
                      <a:pt x="1131" y="1268"/>
                    </a:cubicBezTo>
                    <a:cubicBezTo>
                      <a:pt x="1134" y="1262"/>
                      <a:pt x="1137" y="1252"/>
                      <a:pt x="1144" y="1242"/>
                    </a:cubicBezTo>
                    <a:lnTo>
                      <a:pt x="1148" y="1233"/>
                    </a:lnTo>
                    <a:lnTo>
                      <a:pt x="1148" y="1219"/>
                    </a:lnTo>
                    <a:cubicBezTo>
                      <a:pt x="1148" y="1206"/>
                      <a:pt x="1144" y="1196"/>
                      <a:pt x="1144" y="1183"/>
                    </a:cubicBezTo>
                    <a:cubicBezTo>
                      <a:pt x="1104" y="778"/>
                      <a:pt x="984" y="379"/>
                      <a:pt x="795" y="20"/>
                    </a:cubicBezTo>
                    <a:cubicBezTo>
                      <a:pt x="759" y="10"/>
                      <a:pt x="722" y="3"/>
                      <a:pt x="68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7" name="Google Shape;2017;p44"/>
              <p:cNvSpPr/>
              <p:nvPr/>
            </p:nvSpPr>
            <p:spPr>
              <a:xfrm>
                <a:off x="5630689" y="2587395"/>
                <a:ext cx="33028" cy="96089"/>
              </a:xfrm>
              <a:custGeom>
                <a:avLst/>
                <a:gdLst/>
                <a:ahLst/>
                <a:cxnLst/>
                <a:rect l="l" t="t" r="r" b="b"/>
                <a:pathLst>
                  <a:path w="386" h="1123" extrusionOk="0">
                    <a:moveTo>
                      <a:pt x="92" y="1"/>
                    </a:moveTo>
                    <a:cubicBezTo>
                      <a:pt x="63" y="1"/>
                      <a:pt x="33" y="5"/>
                      <a:pt x="1" y="8"/>
                    </a:cubicBezTo>
                    <a:cubicBezTo>
                      <a:pt x="144" y="338"/>
                      <a:pt x="239" y="684"/>
                      <a:pt x="288" y="1040"/>
                    </a:cubicBezTo>
                    <a:cubicBezTo>
                      <a:pt x="295" y="1067"/>
                      <a:pt x="298" y="1096"/>
                      <a:pt x="301" y="1122"/>
                    </a:cubicBezTo>
                    <a:lnTo>
                      <a:pt x="386" y="1112"/>
                    </a:lnTo>
                    <a:cubicBezTo>
                      <a:pt x="383" y="1092"/>
                      <a:pt x="379" y="1073"/>
                      <a:pt x="376" y="1053"/>
                    </a:cubicBezTo>
                    <a:cubicBezTo>
                      <a:pt x="327" y="691"/>
                      <a:pt x="233" y="338"/>
                      <a:pt x="9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8" name="Google Shape;2018;p44"/>
              <p:cNvSpPr/>
              <p:nvPr/>
            </p:nvSpPr>
            <p:spPr>
              <a:xfrm>
                <a:off x="5757325" y="2629664"/>
                <a:ext cx="73415" cy="176521"/>
              </a:xfrm>
              <a:custGeom>
                <a:avLst/>
                <a:gdLst/>
                <a:ahLst/>
                <a:cxnLst/>
                <a:rect l="l" t="t" r="r" b="b"/>
                <a:pathLst>
                  <a:path w="858" h="2063" extrusionOk="0">
                    <a:moveTo>
                      <a:pt x="367" y="1"/>
                    </a:moveTo>
                    <a:cubicBezTo>
                      <a:pt x="557" y="311"/>
                      <a:pt x="690" y="660"/>
                      <a:pt x="759" y="1020"/>
                    </a:cubicBezTo>
                    <a:cubicBezTo>
                      <a:pt x="762" y="1033"/>
                      <a:pt x="765" y="1049"/>
                      <a:pt x="765" y="1066"/>
                    </a:cubicBezTo>
                    <a:cubicBezTo>
                      <a:pt x="759" y="1079"/>
                      <a:pt x="749" y="1092"/>
                      <a:pt x="739" y="1105"/>
                    </a:cubicBezTo>
                    <a:cubicBezTo>
                      <a:pt x="514" y="1455"/>
                      <a:pt x="269" y="1772"/>
                      <a:pt x="1" y="2063"/>
                    </a:cubicBezTo>
                    <a:cubicBezTo>
                      <a:pt x="56" y="2046"/>
                      <a:pt x="109" y="2027"/>
                      <a:pt x="165" y="2010"/>
                    </a:cubicBezTo>
                    <a:cubicBezTo>
                      <a:pt x="400" y="1742"/>
                      <a:pt x="622" y="1448"/>
                      <a:pt x="824" y="1131"/>
                    </a:cubicBezTo>
                    <a:cubicBezTo>
                      <a:pt x="831" y="1122"/>
                      <a:pt x="841" y="1108"/>
                      <a:pt x="847" y="1099"/>
                    </a:cubicBezTo>
                    <a:lnTo>
                      <a:pt x="857" y="1082"/>
                    </a:lnTo>
                    <a:lnTo>
                      <a:pt x="854" y="1066"/>
                    </a:lnTo>
                    <a:cubicBezTo>
                      <a:pt x="854" y="1060"/>
                      <a:pt x="851" y="1053"/>
                      <a:pt x="851" y="1049"/>
                    </a:cubicBezTo>
                    <a:cubicBezTo>
                      <a:pt x="795" y="726"/>
                      <a:pt x="684" y="413"/>
                      <a:pt x="533" y="122"/>
                    </a:cubicBezTo>
                    <a:cubicBezTo>
                      <a:pt x="478" y="79"/>
                      <a:pt x="423" y="40"/>
                      <a:pt x="36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19" name="Google Shape;2019;p44"/>
              <p:cNvSpPr/>
              <p:nvPr/>
            </p:nvSpPr>
            <p:spPr>
              <a:xfrm>
                <a:off x="6336344" y="1307770"/>
                <a:ext cx="288525" cy="281509"/>
              </a:xfrm>
              <a:custGeom>
                <a:avLst/>
                <a:gdLst/>
                <a:ahLst/>
                <a:cxnLst/>
                <a:rect l="l" t="t" r="r" b="b"/>
                <a:pathLst>
                  <a:path w="3372" h="3290" extrusionOk="0">
                    <a:moveTo>
                      <a:pt x="969" y="0"/>
                    </a:moveTo>
                    <a:cubicBezTo>
                      <a:pt x="913" y="0"/>
                      <a:pt x="880" y="61"/>
                      <a:pt x="888" y="174"/>
                    </a:cubicBezTo>
                    <a:lnTo>
                      <a:pt x="953" y="1066"/>
                    </a:lnTo>
                    <a:cubicBezTo>
                      <a:pt x="967" y="1249"/>
                      <a:pt x="872" y="1508"/>
                      <a:pt x="744" y="1641"/>
                    </a:cubicBezTo>
                    <a:lnTo>
                      <a:pt x="119" y="2292"/>
                    </a:lnTo>
                    <a:cubicBezTo>
                      <a:pt x="1" y="2414"/>
                      <a:pt x="25" y="2503"/>
                      <a:pt x="169" y="2503"/>
                    </a:cubicBezTo>
                    <a:cubicBezTo>
                      <a:pt x="183" y="2503"/>
                      <a:pt x="198" y="2503"/>
                      <a:pt x="214" y="2501"/>
                    </a:cubicBezTo>
                    <a:lnTo>
                      <a:pt x="1094" y="2410"/>
                    </a:lnTo>
                    <a:cubicBezTo>
                      <a:pt x="1111" y="2408"/>
                      <a:pt x="1128" y="2407"/>
                      <a:pt x="1146" y="2407"/>
                    </a:cubicBezTo>
                    <a:cubicBezTo>
                      <a:pt x="1320" y="2407"/>
                      <a:pt x="1537" y="2490"/>
                      <a:pt x="1653" y="2602"/>
                    </a:cubicBezTo>
                    <a:lnTo>
                      <a:pt x="2276" y="3220"/>
                    </a:lnTo>
                    <a:cubicBezTo>
                      <a:pt x="2325" y="3267"/>
                      <a:pt x="2368" y="3290"/>
                      <a:pt x="2403" y="3290"/>
                    </a:cubicBezTo>
                    <a:cubicBezTo>
                      <a:pt x="2459" y="3290"/>
                      <a:pt x="2491" y="3229"/>
                      <a:pt x="2483" y="3116"/>
                    </a:cubicBezTo>
                    <a:lnTo>
                      <a:pt x="2421" y="2223"/>
                    </a:lnTo>
                    <a:cubicBezTo>
                      <a:pt x="2407" y="2040"/>
                      <a:pt x="2499" y="1782"/>
                      <a:pt x="2626" y="1651"/>
                    </a:cubicBezTo>
                    <a:lnTo>
                      <a:pt x="3254" y="998"/>
                    </a:lnTo>
                    <a:cubicBezTo>
                      <a:pt x="3372" y="874"/>
                      <a:pt x="3345" y="787"/>
                      <a:pt x="3198" y="787"/>
                    </a:cubicBezTo>
                    <a:cubicBezTo>
                      <a:pt x="3186" y="787"/>
                      <a:pt x="3173" y="787"/>
                      <a:pt x="3159" y="789"/>
                    </a:cubicBezTo>
                    <a:lnTo>
                      <a:pt x="2280" y="884"/>
                    </a:lnTo>
                    <a:cubicBezTo>
                      <a:pt x="2263" y="885"/>
                      <a:pt x="2245" y="886"/>
                      <a:pt x="2227" y="886"/>
                    </a:cubicBezTo>
                    <a:cubicBezTo>
                      <a:pt x="2051" y="886"/>
                      <a:pt x="1833" y="803"/>
                      <a:pt x="1718" y="687"/>
                    </a:cubicBezTo>
                    <a:lnTo>
                      <a:pt x="1097" y="72"/>
                    </a:lnTo>
                    <a:cubicBezTo>
                      <a:pt x="1048" y="24"/>
                      <a:pt x="1004" y="0"/>
                      <a:pt x="9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0" name="Google Shape;2020;p44"/>
              <p:cNvSpPr/>
              <p:nvPr/>
            </p:nvSpPr>
            <p:spPr>
              <a:xfrm>
                <a:off x="6664999" y="1350980"/>
                <a:ext cx="229999" cy="219474"/>
              </a:xfrm>
              <a:custGeom>
                <a:avLst/>
                <a:gdLst/>
                <a:ahLst/>
                <a:cxnLst/>
                <a:rect l="l" t="t" r="r" b="b"/>
                <a:pathLst>
                  <a:path w="2688" h="2565" extrusionOk="0">
                    <a:moveTo>
                      <a:pt x="1582" y="1"/>
                    </a:moveTo>
                    <a:cubicBezTo>
                      <a:pt x="1553" y="1"/>
                      <a:pt x="1520" y="26"/>
                      <a:pt x="1488" y="77"/>
                    </a:cubicBezTo>
                    <a:lnTo>
                      <a:pt x="1152" y="633"/>
                    </a:lnTo>
                    <a:cubicBezTo>
                      <a:pt x="1083" y="748"/>
                      <a:pt x="919" y="859"/>
                      <a:pt x="788" y="885"/>
                    </a:cubicBezTo>
                    <a:lnTo>
                      <a:pt x="145" y="1009"/>
                    </a:lnTo>
                    <a:cubicBezTo>
                      <a:pt x="14" y="1035"/>
                      <a:pt x="1" y="1107"/>
                      <a:pt x="116" y="1172"/>
                    </a:cubicBezTo>
                    <a:lnTo>
                      <a:pt x="675" y="1486"/>
                    </a:lnTo>
                    <a:cubicBezTo>
                      <a:pt x="788" y="1548"/>
                      <a:pt x="900" y="1709"/>
                      <a:pt x="923" y="1836"/>
                    </a:cubicBezTo>
                    <a:lnTo>
                      <a:pt x="1034" y="2460"/>
                    </a:lnTo>
                    <a:cubicBezTo>
                      <a:pt x="1046" y="2529"/>
                      <a:pt x="1074" y="2564"/>
                      <a:pt x="1108" y="2564"/>
                    </a:cubicBezTo>
                    <a:cubicBezTo>
                      <a:pt x="1136" y="2564"/>
                      <a:pt x="1169" y="2539"/>
                      <a:pt x="1200" y="2486"/>
                    </a:cubicBezTo>
                    <a:lnTo>
                      <a:pt x="1538" y="1931"/>
                    </a:lnTo>
                    <a:cubicBezTo>
                      <a:pt x="1606" y="1819"/>
                      <a:pt x="1769" y="1705"/>
                      <a:pt x="1900" y="1679"/>
                    </a:cubicBezTo>
                    <a:lnTo>
                      <a:pt x="2544" y="1555"/>
                    </a:lnTo>
                    <a:cubicBezTo>
                      <a:pt x="2675" y="1528"/>
                      <a:pt x="2687" y="1457"/>
                      <a:pt x="2573" y="1391"/>
                    </a:cubicBezTo>
                    <a:lnTo>
                      <a:pt x="2014" y="1077"/>
                    </a:lnTo>
                    <a:cubicBezTo>
                      <a:pt x="1900" y="1015"/>
                      <a:pt x="1789" y="859"/>
                      <a:pt x="1766" y="731"/>
                    </a:cubicBezTo>
                    <a:lnTo>
                      <a:pt x="1655" y="104"/>
                    </a:lnTo>
                    <a:cubicBezTo>
                      <a:pt x="1643" y="35"/>
                      <a:pt x="1615" y="1"/>
                      <a:pt x="158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1" name="Google Shape;2021;p44"/>
              <p:cNvSpPr/>
              <p:nvPr/>
            </p:nvSpPr>
            <p:spPr>
              <a:xfrm>
                <a:off x="5745860" y="2327705"/>
                <a:ext cx="212629" cy="202789"/>
              </a:xfrm>
              <a:custGeom>
                <a:avLst/>
                <a:gdLst/>
                <a:ahLst/>
                <a:cxnLst/>
                <a:rect l="l" t="t" r="r" b="b"/>
                <a:pathLst>
                  <a:path w="2485" h="2370" extrusionOk="0">
                    <a:moveTo>
                      <a:pt x="1460" y="1"/>
                    </a:moveTo>
                    <a:cubicBezTo>
                      <a:pt x="1434" y="1"/>
                      <a:pt x="1403" y="24"/>
                      <a:pt x="1373" y="72"/>
                    </a:cubicBezTo>
                    <a:lnTo>
                      <a:pt x="1066" y="585"/>
                    </a:lnTo>
                    <a:cubicBezTo>
                      <a:pt x="1001" y="690"/>
                      <a:pt x="851" y="794"/>
                      <a:pt x="730" y="817"/>
                    </a:cubicBezTo>
                    <a:lnTo>
                      <a:pt x="135" y="931"/>
                    </a:lnTo>
                    <a:cubicBezTo>
                      <a:pt x="14" y="957"/>
                      <a:pt x="0" y="1023"/>
                      <a:pt x="106" y="1082"/>
                    </a:cubicBezTo>
                    <a:lnTo>
                      <a:pt x="622" y="1373"/>
                    </a:lnTo>
                    <a:cubicBezTo>
                      <a:pt x="730" y="1432"/>
                      <a:pt x="831" y="1578"/>
                      <a:pt x="854" y="1696"/>
                    </a:cubicBezTo>
                    <a:lnTo>
                      <a:pt x="955" y="2275"/>
                    </a:lnTo>
                    <a:cubicBezTo>
                      <a:pt x="966" y="2338"/>
                      <a:pt x="991" y="2370"/>
                      <a:pt x="1022" y="2370"/>
                    </a:cubicBezTo>
                    <a:cubicBezTo>
                      <a:pt x="1049" y="2370"/>
                      <a:pt x="1080" y="2346"/>
                      <a:pt x="1109" y="2298"/>
                    </a:cubicBezTo>
                    <a:lnTo>
                      <a:pt x="1419" y="1785"/>
                    </a:lnTo>
                    <a:cubicBezTo>
                      <a:pt x="1481" y="1679"/>
                      <a:pt x="1635" y="1575"/>
                      <a:pt x="1756" y="1552"/>
                    </a:cubicBezTo>
                    <a:lnTo>
                      <a:pt x="2350" y="1438"/>
                    </a:lnTo>
                    <a:cubicBezTo>
                      <a:pt x="2471" y="1415"/>
                      <a:pt x="2485" y="1346"/>
                      <a:pt x="2377" y="1287"/>
                    </a:cubicBezTo>
                    <a:lnTo>
                      <a:pt x="1860" y="996"/>
                    </a:lnTo>
                    <a:cubicBezTo>
                      <a:pt x="1756" y="937"/>
                      <a:pt x="1652" y="794"/>
                      <a:pt x="1632" y="673"/>
                    </a:cubicBezTo>
                    <a:lnTo>
                      <a:pt x="1527" y="98"/>
                    </a:lnTo>
                    <a:cubicBezTo>
                      <a:pt x="1516" y="34"/>
                      <a:pt x="1491" y="1"/>
                      <a:pt x="146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2" name="Google Shape;2022;p44"/>
              <p:cNvSpPr/>
              <p:nvPr/>
            </p:nvSpPr>
            <p:spPr>
              <a:xfrm>
                <a:off x="7612203" y="2620252"/>
                <a:ext cx="212543" cy="202789"/>
              </a:xfrm>
              <a:custGeom>
                <a:avLst/>
                <a:gdLst/>
                <a:ahLst/>
                <a:cxnLst/>
                <a:rect l="l" t="t" r="r" b="b"/>
                <a:pathLst>
                  <a:path w="2484" h="2370" extrusionOk="0">
                    <a:moveTo>
                      <a:pt x="1460" y="0"/>
                    </a:moveTo>
                    <a:cubicBezTo>
                      <a:pt x="1433" y="0"/>
                      <a:pt x="1403" y="24"/>
                      <a:pt x="1373" y="72"/>
                    </a:cubicBezTo>
                    <a:lnTo>
                      <a:pt x="1066" y="585"/>
                    </a:lnTo>
                    <a:cubicBezTo>
                      <a:pt x="1001" y="689"/>
                      <a:pt x="850" y="793"/>
                      <a:pt x="729" y="820"/>
                    </a:cubicBezTo>
                    <a:lnTo>
                      <a:pt x="135" y="934"/>
                    </a:lnTo>
                    <a:cubicBezTo>
                      <a:pt x="13" y="957"/>
                      <a:pt x="1" y="1022"/>
                      <a:pt x="105" y="1084"/>
                    </a:cubicBezTo>
                    <a:lnTo>
                      <a:pt x="621" y="1372"/>
                    </a:lnTo>
                    <a:cubicBezTo>
                      <a:pt x="729" y="1431"/>
                      <a:pt x="830" y="1578"/>
                      <a:pt x="853" y="1695"/>
                    </a:cubicBezTo>
                    <a:lnTo>
                      <a:pt x="954" y="2274"/>
                    </a:lnTo>
                    <a:cubicBezTo>
                      <a:pt x="967" y="2337"/>
                      <a:pt x="992" y="2369"/>
                      <a:pt x="1023" y="2369"/>
                    </a:cubicBezTo>
                    <a:cubicBezTo>
                      <a:pt x="1049" y="2369"/>
                      <a:pt x="1079" y="2345"/>
                      <a:pt x="1108" y="2297"/>
                    </a:cubicBezTo>
                    <a:lnTo>
                      <a:pt x="1419" y="1784"/>
                    </a:lnTo>
                    <a:cubicBezTo>
                      <a:pt x="1481" y="1679"/>
                      <a:pt x="1634" y="1574"/>
                      <a:pt x="1755" y="1552"/>
                    </a:cubicBezTo>
                    <a:lnTo>
                      <a:pt x="2350" y="1437"/>
                    </a:lnTo>
                    <a:cubicBezTo>
                      <a:pt x="2471" y="1414"/>
                      <a:pt x="2484" y="1346"/>
                      <a:pt x="2376" y="1287"/>
                    </a:cubicBezTo>
                    <a:lnTo>
                      <a:pt x="1860" y="996"/>
                    </a:lnTo>
                    <a:cubicBezTo>
                      <a:pt x="1755" y="937"/>
                      <a:pt x="1651" y="793"/>
                      <a:pt x="1631" y="676"/>
                    </a:cubicBezTo>
                    <a:lnTo>
                      <a:pt x="1527" y="97"/>
                    </a:lnTo>
                    <a:cubicBezTo>
                      <a:pt x="1516" y="33"/>
                      <a:pt x="1491" y="0"/>
                      <a:pt x="146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3" name="Google Shape;2023;p44"/>
              <p:cNvSpPr/>
              <p:nvPr/>
            </p:nvSpPr>
            <p:spPr>
              <a:xfrm>
                <a:off x="5507647" y="3009230"/>
                <a:ext cx="212629" cy="202789"/>
              </a:xfrm>
              <a:custGeom>
                <a:avLst/>
                <a:gdLst/>
                <a:ahLst/>
                <a:cxnLst/>
                <a:rect l="l" t="t" r="r" b="b"/>
                <a:pathLst>
                  <a:path w="2485" h="2370" extrusionOk="0">
                    <a:moveTo>
                      <a:pt x="1460" y="0"/>
                    </a:moveTo>
                    <a:cubicBezTo>
                      <a:pt x="1434" y="0"/>
                      <a:pt x="1405" y="23"/>
                      <a:pt x="1377" y="71"/>
                    </a:cubicBezTo>
                    <a:lnTo>
                      <a:pt x="1066" y="585"/>
                    </a:lnTo>
                    <a:cubicBezTo>
                      <a:pt x="1000" y="689"/>
                      <a:pt x="850" y="793"/>
                      <a:pt x="729" y="820"/>
                    </a:cubicBezTo>
                    <a:lnTo>
                      <a:pt x="134" y="934"/>
                    </a:lnTo>
                    <a:cubicBezTo>
                      <a:pt x="13" y="957"/>
                      <a:pt x="0" y="1022"/>
                      <a:pt x="105" y="1084"/>
                    </a:cubicBezTo>
                    <a:lnTo>
                      <a:pt x="621" y="1372"/>
                    </a:lnTo>
                    <a:cubicBezTo>
                      <a:pt x="729" y="1434"/>
                      <a:pt x="834" y="1578"/>
                      <a:pt x="853" y="1695"/>
                    </a:cubicBezTo>
                    <a:lnTo>
                      <a:pt x="955" y="2274"/>
                    </a:lnTo>
                    <a:cubicBezTo>
                      <a:pt x="967" y="2337"/>
                      <a:pt x="992" y="2369"/>
                      <a:pt x="1023" y="2369"/>
                    </a:cubicBezTo>
                    <a:cubicBezTo>
                      <a:pt x="1049" y="2369"/>
                      <a:pt x="1080" y="2345"/>
                      <a:pt x="1108" y="2297"/>
                    </a:cubicBezTo>
                    <a:lnTo>
                      <a:pt x="1419" y="1784"/>
                    </a:lnTo>
                    <a:cubicBezTo>
                      <a:pt x="1481" y="1679"/>
                      <a:pt x="1635" y="1575"/>
                      <a:pt x="1755" y="1552"/>
                    </a:cubicBezTo>
                    <a:lnTo>
                      <a:pt x="2350" y="1437"/>
                    </a:lnTo>
                    <a:cubicBezTo>
                      <a:pt x="2471" y="1415"/>
                      <a:pt x="2484" y="1345"/>
                      <a:pt x="2380" y="1287"/>
                    </a:cubicBezTo>
                    <a:lnTo>
                      <a:pt x="1860" y="996"/>
                    </a:lnTo>
                    <a:cubicBezTo>
                      <a:pt x="1755" y="938"/>
                      <a:pt x="1651" y="793"/>
                      <a:pt x="1631" y="676"/>
                    </a:cubicBezTo>
                    <a:lnTo>
                      <a:pt x="1530" y="98"/>
                    </a:lnTo>
                    <a:cubicBezTo>
                      <a:pt x="1517" y="33"/>
                      <a:pt x="1491" y="0"/>
                      <a:pt x="146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4" name="Google Shape;2024;p44"/>
              <p:cNvSpPr/>
              <p:nvPr/>
            </p:nvSpPr>
            <p:spPr>
              <a:xfrm>
                <a:off x="5625641" y="2464181"/>
                <a:ext cx="2046201" cy="1178316"/>
              </a:xfrm>
              <a:custGeom>
                <a:avLst/>
                <a:gdLst/>
                <a:ahLst/>
                <a:cxnLst/>
                <a:rect l="l" t="t" r="r" b="b"/>
                <a:pathLst>
                  <a:path w="23914" h="13771" extrusionOk="0">
                    <a:moveTo>
                      <a:pt x="22314" y="0"/>
                    </a:moveTo>
                    <a:cubicBezTo>
                      <a:pt x="22175" y="0"/>
                      <a:pt x="22034" y="20"/>
                      <a:pt x="21901" y="45"/>
                    </a:cubicBezTo>
                    <a:cubicBezTo>
                      <a:pt x="20803" y="264"/>
                      <a:pt x="19842" y="778"/>
                      <a:pt x="18959" y="1470"/>
                    </a:cubicBezTo>
                    <a:cubicBezTo>
                      <a:pt x="17257" y="1229"/>
                      <a:pt x="15531" y="1109"/>
                      <a:pt x="13804" y="1109"/>
                    </a:cubicBezTo>
                    <a:cubicBezTo>
                      <a:pt x="10798" y="1109"/>
                      <a:pt x="7787" y="1474"/>
                      <a:pt x="4883" y="2202"/>
                    </a:cubicBezTo>
                    <a:cubicBezTo>
                      <a:pt x="4147" y="1936"/>
                      <a:pt x="3364" y="1802"/>
                      <a:pt x="2581" y="1802"/>
                    </a:cubicBezTo>
                    <a:cubicBezTo>
                      <a:pt x="1951" y="1802"/>
                      <a:pt x="1322" y="1889"/>
                      <a:pt x="716" y="2062"/>
                    </a:cubicBezTo>
                    <a:cubicBezTo>
                      <a:pt x="474" y="2134"/>
                      <a:pt x="209" y="2235"/>
                      <a:pt x="96" y="2457"/>
                    </a:cubicBezTo>
                    <a:cubicBezTo>
                      <a:pt x="92" y="2464"/>
                      <a:pt x="89" y="2467"/>
                      <a:pt x="85" y="2474"/>
                    </a:cubicBezTo>
                    <a:cubicBezTo>
                      <a:pt x="72" y="2500"/>
                      <a:pt x="63" y="2529"/>
                      <a:pt x="56" y="2558"/>
                    </a:cubicBezTo>
                    <a:cubicBezTo>
                      <a:pt x="1" y="2751"/>
                      <a:pt x="56" y="2970"/>
                      <a:pt x="122" y="3163"/>
                    </a:cubicBezTo>
                    <a:cubicBezTo>
                      <a:pt x="363" y="3879"/>
                      <a:pt x="713" y="4558"/>
                      <a:pt x="1158" y="5170"/>
                    </a:cubicBezTo>
                    <a:cubicBezTo>
                      <a:pt x="1203" y="7127"/>
                      <a:pt x="1631" y="9059"/>
                      <a:pt x="2174" y="10938"/>
                    </a:cubicBezTo>
                    <a:cubicBezTo>
                      <a:pt x="1883" y="11602"/>
                      <a:pt x="1700" y="12314"/>
                      <a:pt x="1638" y="13037"/>
                    </a:cubicBezTo>
                    <a:cubicBezTo>
                      <a:pt x="1618" y="13233"/>
                      <a:pt x="1618" y="13451"/>
                      <a:pt x="1755" y="13592"/>
                    </a:cubicBezTo>
                    <a:cubicBezTo>
                      <a:pt x="1880" y="13716"/>
                      <a:pt x="2072" y="13735"/>
                      <a:pt x="2249" y="13735"/>
                    </a:cubicBezTo>
                    <a:cubicBezTo>
                      <a:pt x="2255" y="13735"/>
                      <a:pt x="2262" y="13735"/>
                      <a:pt x="2268" y="13735"/>
                    </a:cubicBezTo>
                    <a:cubicBezTo>
                      <a:pt x="3250" y="13735"/>
                      <a:pt x="4297" y="13441"/>
                      <a:pt x="5089" y="12863"/>
                    </a:cubicBezTo>
                    <a:cubicBezTo>
                      <a:pt x="7172" y="13472"/>
                      <a:pt x="9349" y="13771"/>
                      <a:pt x="11529" y="13771"/>
                    </a:cubicBezTo>
                    <a:cubicBezTo>
                      <a:pt x="14558" y="13771"/>
                      <a:pt x="17593" y="13194"/>
                      <a:pt x="20391" y="12069"/>
                    </a:cubicBezTo>
                    <a:cubicBezTo>
                      <a:pt x="20930" y="12491"/>
                      <a:pt x="21551" y="12811"/>
                      <a:pt x="22207" y="13004"/>
                    </a:cubicBezTo>
                    <a:cubicBezTo>
                      <a:pt x="22352" y="13047"/>
                      <a:pt x="22507" y="13084"/>
                      <a:pt x="22658" y="13084"/>
                    </a:cubicBezTo>
                    <a:cubicBezTo>
                      <a:pt x="22756" y="13084"/>
                      <a:pt x="22853" y="13068"/>
                      <a:pt x="22943" y="13029"/>
                    </a:cubicBezTo>
                    <a:cubicBezTo>
                      <a:pt x="22949" y="13029"/>
                      <a:pt x="22960" y="13026"/>
                      <a:pt x="22966" y="13020"/>
                    </a:cubicBezTo>
                    <a:cubicBezTo>
                      <a:pt x="22982" y="13014"/>
                      <a:pt x="22999" y="13004"/>
                      <a:pt x="23014" y="12994"/>
                    </a:cubicBezTo>
                    <a:cubicBezTo>
                      <a:pt x="23299" y="12824"/>
                      <a:pt x="23400" y="12445"/>
                      <a:pt x="23387" y="12108"/>
                    </a:cubicBezTo>
                    <a:cubicBezTo>
                      <a:pt x="23381" y="11752"/>
                      <a:pt x="23276" y="11317"/>
                      <a:pt x="23355" y="10971"/>
                    </a:cubicBezTo>
                    <a:cubicBezTo>
                      <a:pt x="23913" y="8412"/>
                      <a:pt x="23639" y="5588"/>
                      <a:pt x="22534" y="3216"/>
                    </a:cubicBezTo>
                    <a:cubicBezTo>
                      <a:pt x="22975" y="2543"/>
                      <a:pt x="23191" y="1722"/>
                      <a:pt x="23142" y="918"/>
                    </a:cubicBezTo>
                    <a:cubicBezTo>
                      <a:pt x="23126" y="647"/>
                      <a:pt x="23067" y="350"/>
                      <a:pt x="22858" y="170"/>
                    </a:cubicBezTo>
                    <a:cubicBezTo>
                      <a:pt x="22709" y="42"/>
                      <a:pt x="22515" y="0"/>
                      <a:pt x="2231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5" name="Google Shape;2025;p44"/>
              <p:cNvSpPr/>
              <p:nvPr/>
            </p:nvSpPr>
            <p:spPr>
              <a:xfrm>
                <a:off x="5630432" y="2491818"/>
                <a:ext cx="2010692" cy="1087274"/>
              </a:xfrm>
              <a:custGeom>
                <a:avLst/>
                <a:gdLst/>
                <a:ahLst/>
                <a:cxnLst/>
                <a:rect l="l" t="t" r="r" b="b"/>
                <a:pathLst>
                  <a:path w="23499" h="12707" extrusionOk="0">
                    <a:moveTo>
                      <a:pt x="21958" y="1"/>
                    </a:moveTo>
                    <a:cubicBezTo>
                      <a:pt x="21611" y="1"/>
                      <a:pt x="21238" y="92"/>
                      <a:pt x="21014" y="196"/>
                    </a:cubicBezTo>
                    <a:cubicBezTo>
                      <a:pt x="20723" y="327"/>
                      <a:pt x="20115" y="775"/>
                      <a:pt x="19717" y="1072"/>
                    </a:cubicBezTo>
                    <a:cubicBezTo>
                      <a:pt x="19540" y="1200"/>
                      <a:pt x="19386" y="1314"/>
                      <a:pt x="19357" y="1327"/>
                    </a:cubicBezTo>
                    <a:cubicBezTo>
                      <a:pt x="19143" y="1427"/>
                      <a:pt x="18936" y="1462"/>
                      <a:pt x="18703" y="1462"/>
                    </a:cubicBezTo>
                    <a:cubicBezTo>
                      <a:pt x="18496" y="1462"/>
                      <a:pt x="18269" y="1435"/>
                      <a:pt x="17997" y="1402"/>
                    </a:cubicBezTo>
                    <a:cubicBezTo>
                      <a:pt x="17828" y="1383"/>
                      <a:pt x="17632" y="1360"/>
                      <a:pt x="17419" y="1340"/>
                    </a:cubicBezTo>
                    <a:cubicBezTo>
                      <a:pt x="16916" y="1298"/>
                      <a:pt x="16409" y="1206"/>
                      <a:pt x="15919" y="1118"/>
                    </a:cubicBezTo>
                    <a:cubicBezTo>
                      <a:pt x="15501" y="1043"/>
                      <a:pt x="15066" y="968"/>
                      <a:pt x="14638" y="918"/>
                    </a:cubicBezTo>
                    <a:cubicBezTo>
                      <a:pt x="14261" y="876"/>
                      <a:pt x="13874" y="857"/>
                      <a:pt x="13480" y="857"/>
                    </a:cubicBezTo>
                    <a:cubicBezTo>
                      <a:pt x="11926" y="857"/>
                      <a:pt x="10255" y="1147"/>
                      <a:pt x="8628" y="1431"/>
                    </a:cubicBezTo>
                    <a:cubicBezTo>
                      <a:pt x="7183" y="1683"/>
                      <a:pt x="5795" y="1926"/>
                      <a:pt x="4637" y="1926"/>
                    </a:cubicBezTo>
                    <a:cubicBezTo>
                      <a:pt x="4153" y="1926"/>
                      <a:pt x="3709" y="1883"/>
                      <a:pt x="3317" y="1781"/>
                    </a:cubicBezTo>
                    <a:cubicBezTo>
                      <a:pt x="3064" y="1715"/>
                      <a:pt x="2814" y="1693"/>
                      <a:pt x="2562" y="1693"/>
                    </a:cubicBezTo>
                    <a:cubicBezTo>
                      <a:pt x="2333" y="1693"/>
                      <a:pt x="2103" y="1711"/>
                      <a:pt x="1866" y="1729"/>
                    </a:cubicBezTo>
                    <a:cubicBezTo>
                      <a:pt x="1722" y="1739"/>
                      <a:pt x="1579" y="1752"/>
                      <a:pt x="1432" y="1758"/>
                    </a:cubicBezTo>
                    <a:cubicBezTo>
                      <a:pt x="1026" y="1775"/>
                      <a:pt x="500" y="1863"/>
                      <a:pt x="40" y="2134"/>
                    </a:cubicBezTo>
                    <a:cubicBezTo>
                      <a:pt x="36" y="2141"/>
                      <a:pt x="33" y="2144"/>
                      <a:pt x="29" y="2151"/>
                    </a:cubicBezTo>
                    <a:cubicBezTo>
                      <a:pt x="16" y="2177"/>
                      <a:pt x="7" y="2206"/>
                      <a:pt x="0" y="2235"/>
                    </a:cubicBezTo>
                    <a:cubicBezTo>
                      <a:pt x="464" y="1935"/>
                      <a:pt x="1016" y="1843"/>
                      <a:pt x="1435" y="1824"/>
                    </a:cubicBezTo>
                    <a:cubicBezTo>
                      <a:pt x="1582" y="1817"/>
                      <a:pt x="1729" y="1804"/>
                      <a:pt x="1870" y="1795"/>
                    </a:cubicBezTo>
                    <a:cubicBezTo>
                      <a:pt x="2103" y="1777"/>
                      <a:pt x="2330" y="1760"/>
                      <a:pt x="2555" y="1760"/>
                    </a:cubicBezTo>
                    <a:cubicBezTo>
                      <a:pt x="2805" y="1760"/>
                      <a:pt x="3052" y="1781"/>
                      <a:pt x="3301" y="1847"/>
                    </a:cubicBezTo>
                    <a:cubicBezTo>
                      <a:pt x="3698" y="1950"/>
                      <a:pt x="4148" y="1993"/>
                      <a:pt x="4637" y="1993"/>
                    </a:cubicBezTo>
                    <a:cubicBezTo>
                      <a:pt x="5801" y="1993"/>
                      <a:pt x="7191" y="1751"/>
                      <a:pt x="8638" y="1500"/>
                    </a:cubicBezTo>
                    <a:cubicBezTo>
                      <a:pt x="10265" y="1216"/>
                      <a:pt x="11937" y="925"/>
                      <a:pt x="13487" y="925"/>
                    </a:cubicBezTo>
                    <a:cubicBezTo>
                      <a:pt x="13876" y="925"/>
                      <a:pt x="14257" y="943"/>
                      <a:pt x="14629" y="984"/>
                    </a:cubicBezTo>
                    <a:cubicBezTo>
                      <a:pt x="15060" y="1033"/>
                      <a:pt x="15487" y="1111"/>
                      <a:pt x="15906" y="1187"/>
                    </a:cubicBezTo>
                    <a:cubicBezTo>
                      <a:pt x="16400" y="1271"/>
                      <a:pt x="16906" y="1363"/>
                      <a:pt x="17413" y="1409"/>
                    </a:cubicBezTo>
                    <a:cubicBezTo>
                      <a:pt x="17625" y="1428"/>
                      <a:pt x="17821" y="1451"/>
                      <a:pt x="17988" y="1471"/>
                    </a:cubicBezTo>
                    <a:cubicBezTo>
                      <a:pt x="18262" y="1503"/>
                      <a:pt x="18491" y="1530"/>
                      <a:pt x="18702" y="1530"/>
                    </a:cubicBezTo>
                    <a:cubicBezTo>
                      <a:pt x="18943" y="1530"/>
                      <a:pt x="19159" y="1494"/>
                      <a:pt x="19386" y="1389"/>
                    </a:cubicBezTo>
                    <a:cubicBezTo>
                      <a:pt x="19419" y="1369"/>
                      <a:pt x="19537" y="1285"/>
                      <a:pt x="19756" y="1125"/>
                    </a:cubicBezTo>
                    <a:cubicBezTo>
                      <a:pt x="20154" y="831"/>
                      <a:pt x="20756" y="386"/>
                      <a:pt x="21044" y="255"/>
                    </a:cubicBezTo>
                    <a:cubicBezTo>
                      <a:pt x="21282" y="146"/>
                      <a:pt x="21631" y="69"/>
                      <a:pt x="21950" y="69"/>
                    </a:cubicBezTo>
                    <a:cubicBezTo>
                      <a:pt x="22226" y="69"/>
                      <a:pt x="22479" y="127"/>
                      <a:pt x="22616" y="274"/>
                    </a:cubicBezTo>
                    <a:cubicBezTo>
                      <a:pt x="22864" y="540"/>
                      <a:pt x="22792" y="929"/>
                      <a:pt x="22691" y="1337"/>
                    </a:cubicBezTo>
                    <a:cubicBezTo>
                      <a:pt x="22645" y="1510"/>
                      <a:pt x="22566" y="1713"/>
                      <a:pt x="22482" y="1929"/>
                    </a:cubicBezTo>
                    <a:cubicBezTo>
                      <a:pt x="22383" y="2173"/>
                      <a:pt x="22282" y="2431"/>
                      <a:pt x="22243" y="2641"/>
                    </a:cubicBezTo>
                    <a:cubicBezTo>
                      <a:pt x="22154" y="3092"/>
                      <a:pt x="22322" y="3461"/>
                      <a:pt x="22501" y="3850"/>
                    </a:cubicBezTo>
                    <a:cubicBezTo>
                      <a:pt x="22599" y="4059"/>
                      <a:pt x="22697" y="4275"/>
                      <a:pt x="22759" y="4510"/>
                    </a:cubicBezTo>
                    <a:cubicBezTo>
                      <a:pt x="23433" y="7109"/>
                      <a:pt x="23151" y="10004"/>
                      <a:pt x="22900" y="12560"/>
                    </a:cubicBezTo>
                    <a:cubicBezTo>
                      <a:pt x="22896" y="12608"/>
                      <a:pt x="22890" y="12658"/>
                      <a:pt x="22887" y="12706"/>
                    </a:cubicBezTo>
                    <a:cubicBezTo>
                      <a:pt x="22893" y="12706"/>
                      <a:pt x="22904" y="12703"/>
                      <a:pt x="22910" y="12697"/>
                    </a:cubicBezTo>
                    <a:cubicBezTo>
                      <a:pt x="22926" y="12691"/>
                      <a:pt x="22943" y="12681"/>
                      <a:pt x="22958" y="12671"/>
                    </a:cubicBezTo>
                    <a:cubicBezTo>
                      <a:pt x="22962" y="12638"/>
                      <a:pt x="22965" y="12602"/>
                      <a:pt x="22969" y="12566"/>
                    </a:cubicBezTo>
                    <a:cubicBezTo>
                      <a:pt x="23217" y="10004"/>
                      <a:pt x="23498" y="7102"/>
                      <a:pt x="22821" y="4490"/>
                    </a:cubicBezTo>
                    <a:cubicBezTo>
                      <a:pt x="22759" y="4252"/>
                      <a:pt x="22661" y="4033"/>
                      <a:pt x="22563" y="3824"/>
                    </a:cubicBezTo>
                    <a:cubicBezTo>
                      <a:pt x="22390" y="3442"/>
                      <a:pt x="22223" y="3082"/>
                      <a:pt x="22308" y="2654"/>
                    </a:cubicBezTo>
                    <a:cubicBezTo>
                      <a:pt x="22351" y="2451"/>
                      <a:pt x="22449" y="2196"/>
                      <a:pt x="22544" y="1951"/>
                    </a:cubicBezTo>
                    <a:cubicBezTo>
                      <a:pt x="22629" y="1736"/>
                      <a:pt x="22711" y="1529"/>
                      <a:pt x="22753" y="1353"/>
                    </a:cubicBezTo>
                    <a:cubicBezTo>
                      <a:pt x="22860" y="929"/>
                      <a:pt x="22933" y="520"/>
                      <a:pt x="22668" y="229"/>
                    </a:cubicBezTo>
                    <a:cubicBezTo>
                      <a:pt x="22512" y="62"/>
                      <a:pt x="22243" y="1"/>
                      <a:pt x="2195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6" name="Google Shape;2026;p44"/>
              <p:cNvSpPr/>
              <p:nvPr/>
            </p:nvSpPr>
            <p:spPr>
              <a:xfrm>
                <a:off x="6418657" y="2918103"/>
                <a:ext cx="521861" cy="437323"/>
              </a:xfrm>
              <a:custGeom>
                <a:avLst/>
                <a:gdLst/>
                <a:ahLst/>
                <a:cxnLst/>
                <a:rect l="l" t="t" r="r" b="b"/>
                <a:pathLst>
                  <a:path w="6099" h="5111" extrusionOk="0">
                    <a:moveTo>
                      <a:pt x="4819" y="1"/>
                    </a:moveTo>
                    <a:cubicBezTo>
                      <a:pt x="4593" y="1"/>
                      <a:pt x="4363" y="61"/>
                      <a:pt x="4158" y="169"/>
                    </a:cubicBezTo>
                    <a:cubicBezTo>
                      <a:pt x="3893" y="306"/>
                      <a:pt x="3684" y="508"/>
                      <a:pt x="3495" y="734"/>
                    </a:cubicBezTo>
                    <a:cubicBezTo>
                      <a:pt x="3442" y="799"/>
                      <a:pt x="2969" y="1378"/>
                      <a:pt x="2995" y="1407"/>
                    </a:cubicBezTo>
                    <a:cubicBezTo>
                      <a:pt x="2605" y="992"/>
                      <a:pt x="2142" y="581"/>
                      <a:pt x="1557" y="502"/>
                    </a:cubicBezTo>
                    <a:cubicBezTo>
                      <a:pt x="1499" y="495"/>
                      <a:pt x="1438" y="491"/>
                      <a:pt x="1376" y="491"/>
                    </a:cubicBezTo>
                    <a:cubicBezTo>
                      <a:pt x="920" y="491"/>
                      <a:pt x="388" y="691"/>
                      <a:pt x="154" y="1074"/>
                    </a:cubicBezTo>
                    <a:cubicBezTo>
                      <a:pt x="44" y="1257"/>
                      <a:pt x="1" y="1479"/>
                      <a:pt x="1" y="1692"/>
                    </a:cubicBezTo>
                    <a:cubicBezTo>
                      <a:pt x="5" y="2437"/>
                      <a:pt x="468" y="3048"/>
                      <a:pt x="985" y="3538"/>
                    </a:cubicBezTo>
                    <a:cubicBezTo>
                      <a:pt x="1622" y="4140"/>
                      <a:pt x="2338" y="4653"/>
                      <a:pt x="3106" y="5068"/>
                    </a:cubicBezTo>
                    <a:cubicBezTo>
                      <a:pt x="3129" y="5077"/>
                      <a:pt x="3151" y="5091"/>
                      <a:pt x="3174" y="5101"/>
                    </a:cubicBezTo>
                    <a:cubicBezTo>
                      <a:pt x="3191" y="5104"/>
                      <a:pt x="3204" y="5107"/>
                      <a:pt x="3220" y="5110"/>
                    </a:cubicBezTo>
                    <a:cubicBezTo>
                      <a:pt x="3269" y="5110"/>
                      <a:pt x="3315" y="5091"/>
                      <a:pt x="3358" y="5071"/>
                    </a:cubicBezTo>
                    <a:cubicBezTo>
                      <a:pt x="3671" y="4914"/>
                      <a:pt x="3946" y="4695"/>
                      <a:pt x="4220" y="4483"/>
                    </a:cubicBezTo>
                    <a:cubicBezTo>
                      <a:pt x="4916" y="3940"/>
                      <a:pt x="5482" y="3241"/>
                      <a:pt x="5753" y="2391"/>
                    </a:cubicBezTo>
                    <a:cubicBezTo>
                      <a:pt x="5949" y="1763"/>
                      <a:pt x="6099" y="905"/>
                      <a:pt x="5628" y="359"/>
                    </a:cubicBezTo>
                    <a:cubicBezTo>
                      <a:pt x="5415" y="110"/>
                      <a:pt x="5121" y="1"/>
                      <a:pt x="481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7" name="Google Shape;2027;p44"/>
              <p:cNvSpPr/>
              <p:nvPr/>
            </p:nvSpPr>
            <p:spPr>
              <a:xfrm>
                <a:off x="6143480" y="2582346"/>
                <a:ext cx="334559" cy="541284"/>
              </a:xfrm>
              <a:custGeom>
                <a:avLst/>
                <a:gdLst/>
                <a:ahLst/>
                <a:cxnLst/>
                <a:rect l="l" t="t" r="r" b="b"/>
                <a:pathLst>
                  <a:path w="3910" h="6326" extrusionOk="0">
                    <a:moveTo>
                      <a:pt x="2410" y="0"/>
                    </a:moveTo>
                    <a:cubicBezTo>
                      <a:pt x="1993" y="0"/>
                      <a:pt x="1577" y="174"/>
                      <a:pt x="1292" y="420"/>
                    </a:cubicBezTo>
                    <a:cubicBezTo>
                      <a:pt x="936" y="723"/>
                      <a:pt x="746" y="1126"/>
                      <a:pt x="606" y="1521"/>
                    </a:cubicBezTo>
                    <a:cubicBezTo>
                      <a:pt x="207" y="2635"/>
                      <a:pt x="1" y="3805"/>
                      <a:pt x="122" y="4946"/>
                    </a:cubicBezTo>
                    <a:cubicBezTo>
                      <a:pt x="165" y="5325"/>
                      <a:pt x="240" y="5704"/>
                      <a:pt x="358" y="6073"/>
                    </a:cubicBezTo>
                    <a:cubicBezTo>
                      <a:pt x="394" y="6184"/>
                      <a:pt x="496" y="6254"/>
                      <a:pt x="602" y="6254"/>
                    </a:cubicBezTo>
                    <a:cubicBezTo>
                      <a:pt x="637" y="6254"/>
                      <a:pt x="673" y="6246"/>
                      <a:pt x="707" y="6230"/>
                    </a:cubicBezTo>
                    <a:cubicBezTo>
                      <a:pt x="975" y="6106"/>
                      <a:pt x="1233" y="5962"/>
                      <a:pt x="1442" y="5854"/>
                    </a:cubicBezTo>
                    <a:cubicBezTo>
                      <a:pt x="1648" y="5985"/>
                      <a:pt x="1815" y="6106"/>
                      <a:pt x="2020" y="6269"/>
                    </a:cubicBezTo>
                    <a:cubicBezTo>
                      <a:pt x="2066" y="6307"/>
                      <a:pt x="2122" y="6325"/>
                      <a:pt x="2178" y="6325"/>
                    </a:cubicBezTo>
                    <a:cubicBezTo>
                      <a:pt x="2243" y="6325"/>
                      <a:pt x="2308" y="6301"/>
                      <a:pt x="2358" y="6253"/>
                    </a:cubicBezTo>
                    <a:cubicBezTo>
                      <a:pt x="2655" y="5962"/>
                      <a:pt x="2890" y="5648"/>
                      <a:pt x="3073" y="5315"/>
                    </a:cubicBezTo>
                    <a:cubicBezTo>
                      <a:pt x="3586" y="4393"/>
                      <a:pt x="3726" y="3328"/>
                      <a:pt x="3841" y="2279"/>
                    </a:cubicBezTo>
                    <a:cubicBezTo>
                      <a:pt x="3887" y="1854"/>
                      <a:pt x="3910" y="1423"/>
                      <a:pt x="3789" y="1005"/>
                    </a:cubicBezTo>
                    <a:cubicBezTo>
                      <a:pt x="3661" y="589"/>
                      <a:pt x="3227" y="138"/>
                      <a:pt x="2704" y="31"/>
                    </a:cubicBezTo>
                    <a:cubicBezTo>
                      <a:pt x="2607" y="10"/>
                      <a:pt x="2508" y="0"/>
                      <a:pt x="241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8" name="Google Shape;2028;p44"/>
              <p:cNvSpPr/>
              <p:nvPr/>
            </p:nvSpPr>
            <p:spPr>
              <a:xfrm>
                <a:off x="6143480" y="2582346"/>
                <a:ext cx="334559" cy="541284"/>
              </a:xfrm>
              <a:custGeom>
                <a:avLst/>
                <a:gdLst/>
                <a:ahLst/>
                <a:cxnLst/>
                <a:rect l="l" t="t" r="r" b="b"/>
                <a:pathLst>
                  <a:path w="3910" h="6326" extrusionOk="0">
                    <a:moveTo>
                      <a:pt x="2410" y="0"/>
                    </a:moveTo>
                    <a:cubicBezTo>
                      <a:pt x="1993" y="0"/>
                      <a:pt x="1577" y="174"/>
                      <a:pt x="1292" y="420"/>
                    </a:cubicBezTo>
                    <a:cubicBezTo>
                      <a:pt x="936" y="723"/>
                      <a:pt x="746" y="1126"/>
                      <a:pt x="606" y="1521"/>
                    </a:cubicBezTo>
                    <a:cubicBezTo>
                      <a:pt x="207" y="2635"/>
                      <a:pt x="1" y="3805"/>
                      <a:pt x="122" y="4946"/>
                    </a:cubicBezTo>
                    <a:cubicBezTo>
                      <a:pt x="165" y="5325"/>
                      <a:pt x="240" y="5704"/>
                      <a:pt x="358" y="6073"/>
                    </a:cubicBezTo>
                    <a:cubicBezTo>
                      <a:pt x="394" y="6184"/>
                      <a:pt x="496" y="6254"/>
                      <a:pt x="602" y="6254"/>
                    </a:cubicBezTo>
                    <a:cubicBezTo>
                      <a:pt x="637" y="6254"/>
                      <a:pt x="673" y="6246"/>
                      <a:pt x="707" y="6230"/>
                    </a:cubicBezTo>
                    <a:cubicBezTo>
                      <a:pt x="975" y="6106"/>
                      <a:pt x="1233" y="5962"/>
                      <a:pt x="1442" y="5854"/>
                    </a:cubicBezTo>
                    <a:cubicBezTo>
                      <a:pt x="1648" y="5985"/>
                      <a:pt x="1815" y="6106"/>
                      <a:pt x="2020" y="6269"/>
                    </a:cubicBezTo>
                    <a:cubicBezTo>
                      <a:pt x="2066" y="6307"/>
                      <a:pt x="2122" y="6325"/>
                      <a:pt x="2178" y="6325"/>
                    </a:cubicBezTo>
                    <a:cubicBezTo>
                      <a:pt x="2243" y="6325"/>
                      <a:pt x="2308" y="6301"/>
                      <a:pt x="2358" y="6253"/>
                    </a:cubicBezTo>
                    <a:cubicBezTo>
                      <a:pt x="2655" y="5962"/>
                      <a:pt x="2890" y="5648"/>
                      <a:pt x="3073" y="5315"/>
                    </a:cubicBezTo>
                    <a:cubicBezTo>
                      <a:pt x="3586" y="4393"/>
                      <a:pt x="3726" y="3328"/>
                      <a:pt x="3841" y="2279"/>
                    </a:cubicBezTo>
                    <a:cubicBezTo>
                      <a:pt x="3887" y="1854"/>
                      <a:pt x="3910" y="1423"/>
                      <a:pt x="3789" y="1005"/>
                    </a:cubicBezTo>
                    <a:cubicBezTo>
                      <a:pt x="3661" y="589"/>
                      <a:pt x="3227" y="138"/>
                      <a:pt x="2704" y="31"/>
                    </a:cubicBezTo>
                    <a:cubicBezTo>
                      <a:pt x="2607" y="10"/>
                      <a:pt x="2508" y="0"/>
                      <a:pt x="241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29" name="Google Shape;2029;p44"/>
              <p:cNvSpPr/>
              <p:nvPr/>
            </p:nvSpPr>
            <p:spPr>
              <a:xfrm>
                <a:off x="6153919" y="2986812"/>
                <a:ext cx="252588" cy="136818"/>
              </a:xfrm>
              <a:custGeom>
                <a:avLst/>
                <a:gdLst/>
                <a:ahLst/>
                <a:cxnLst/>
                <a:rect l="l" t="t" r="r" b="b"/>
                <a:pathLst>
                  <a:path w="2952" h="1599" extrusionOk="0">
                    <a:moveTo>
                      <a:pt x="1353" y="0"/>
                    </a:moveTo>
                    <a:cubicBezTo>
                      <a:pt x="1109" y="0"/>
                      <a:pt x="866" y="24"/>
                      <a:pt x="628" y="69"/>
                    </a:cubicBezTo>
                    <a:cubicBezTo>
                      <a:pt x="467" y="102"/>
                      <a:pt x="209" y="137"/>
                      <a:pt x="0" y="219"/>
                    </a:cubicBezTo>
                    <a:cubicBezTo>
                      <a:pt x="43" y="598"/>
                      <a:pt x="118" y="977"/>
                      <a:pt x="236" y="1346"/>
                    </a:cubicBezTo>
                    <a:cubicBezTo>
                      <a:pt x="272" y="1457"/>
                      <a:pt x="374" y="1527"/>
                      <a:pt x="480" y="1527"/>
                    </a:cubicBezTo>
                    <a:cubicBezTo>
                      <a:pt x="515" y="1527"/>
                      <a:pt x="551" y="1519"/>
                      <a:pt x="585" y="1503"/>
                    </a:cubicBezTo>
                    <a:cubicBezTo>
                      <a:pt x="853" y="1379"/>
                      <a:pt x="1111" y="1235"/>
                      <a:pt x="1320" y="1127"/>
                    </a:cubicBezTo>
                    <a:cubicBezTo>
                      <a:pt x="1526" y="1258"/>
                      <a:pt x="1693" y="1379"/>
                      <a:pt x="1898" y="1542"/>
                    </a:cubicBezTo>
                    <a:cubicBezTo>
                      <a:pt x="1944" y="1580"/>
                      <a:pt x="2000" y="1598"/>
                      <a:pt x="2056" y="1598"/>
                    </a:cubicBezTo>
                    <a:cubicBezTo>
                      <a:pt x="2121" y="1598"/>
                      <a:pt x="2186" y="1574"/>
                      <a:pt x="2236" y="1526"/>
                    </a:cubicBezTo>
                    <a:cubicBezTo>
                      <a:pt x="2533" y="1235"/>
                      <a:pt x="2768" y="921"/>
                      <a:pt x="2951" y="588"/>
                    </a:cubicBezTo>
                    <a:cubicBezTo>
                      <a:pt x="2696" y="232"/>
                      <a:pt x="2232" y="78"/>
                      <a:pt x="1794" y="26"/>
                    </a:cubicBezTo>
                    <a:cubicBezTo>
                      <a:pt x="1648" y="9"/>
                      <a:pt x="1500" y="0"/>
                      <a:pt x="135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0" name="Google Shape;2030;p44"/>
              <p:cNvSpPr/>
              <p:nvPr/>
            </p:nvSpPr>
            <p:spPr>
              <a:xfrm>
                <a:off x="6892431" y="2525873"/>
                <a:ext cx="334474" cy="541284"/>
              </a:xfrm>
              <a:custGeom>
                <a:avLst/>
                <a:gdLst/>
                <a:ahLst/>
                <a:cxnLst/>
                <a:rect l="l" t="t" r="r" b="b"/>
                <a:pathLst>
                  <a:path w="3909" h="6326" extrusionOk="0">
                    <a:moveTo>
                      <a:pt x="1500" y="0"/>
                    </a:moveTo>
                    <a:cubicBezTo>
                      <a:pt x="1402" y="0"/>
                      <a:pt x="1303" y="10"/>
                      <a:pt x="1206" y="30"/>
                    </a:cubicBezTo>
                    <a:cubicBezTo>
                      <a:pt x="684" y="138"/>
                      <a:pt x="248" y="589"/>
                      <a:pt x="124" y="1004"/>
                    </a:cubicBezTo>
                    <a:cubicBezTo>
                      <a:pt x="0" y="1422"/>
                      <a:pt x="26" y="1854"/>
                      <a:pt x="72" y="2279"/>
                    </a:cubicBezTo>
                    <a:cubicBezTo>
                      <a:pt x="183" y="3328"/>
                      <a:pt x="327" y="4394"/>
                      <a:pt x="837" y="5315"/>
                    </a:cubicBezTo>
                    <a:cubicBezTo>
                      <a:pt x="1023" y="5649"/>
                      <a:pt x="1255" y="5962"/>
                      <a:pt x="1553" y="6253"/>
                    </a:cubicBezTo>
                    <a:cubicBezTo>
                      <a:pt x="1604" y="6301"/>
                      <a:pt x="1669" y="6325"/>
                      <a:pt x="1734" y="6325"/>
                    </a:cubicBezTo>
                    <a:cubicBezTo>
                      <a:pt x="1790" y="6325"/>
                      <a:pt x="1845" y="6307"/>
                      <a:pt x="1892" y="6269"/>
                    </a:cubicBezTo>
                    <a:cubicBezTo>
                      <a:pt x="2099" y="6106"/>
                      <a:pt x="2262" y="5985"/>
                      <a:pt x="2468" y="5854"/>
                    </a:cubicBezTo>
                    <a:cubicBezTo>
                      <a:pt x="2677" y="5962"/>
                      <a:pt x="2935" y="6106"/>
                      <a:pt x="3203" y="6230"/>
                    </a:cubicBezTo>
                    <a:cubicBezTo>
                      <a:pt x="3238" y="6246"/>
                      <a:pt x="3274" y="6254"/>
                      <a:pt x="3310" y="6254"/>
                    </a:cubicBezTo>
                    <a:cubicBezTo>
                      <a:pt x="3417" y="6254"/>
                      <a:pt x="3519" y="6184"/>
                      <a:pt x="3553" y="6073"/>
                    </a:cubicBezTo>
                    <a:cubicBezTo>
                      <a:pt x="3670" y="5704"/>
                      <a:pt x="3749" y="5325"/>
                      <a:pt x="3788" y="4946"/>
                    </a:cubicBezTo>
                    <a:cubicBezTo>
                      <a:pt x="3909" y="3805"/>
                      <a:pt x="3706" y="2635"/>
                      <a:pt x="3307" y="1520"/>
                    </a:cubicBezTo>
                    <a:cubicBezTo>
                      <a:pt x="3167" y="1125"/>
                      <a:pt x="2974" y="724"/>
                      <a:pt x="2621" y="419"/>
                    </a:cubicBezTo>
                    <a:cubicBezTo>
                      <a:pt x="2335" y="173"/>
                      <a:pt x="1919" y="0"/>
                      <a:pt x="150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1" name="Google Shape;2031;p44"/>
              <p:cNvSpPr/>
              <p:nvPr/>
            </p:nvSpPr>
            <p:spPr>
              <a:xfrm>
                <a:off x="6892431" y="2525873"/>
                <a:ext cx="334474" cy="541284"/>
              </a:xfrm>
              <a:custGeom>
                <a:avLst/>
                <a:gdLst/>
                <a:ahLst/>
                <a:cxnLst/>
                <a:rect l="l" t="t" r="r" b="b"/>
                <a:pathLst>
                  <a:path w="3909" h="6326" extrusionOk="0">
                    <a:moveTo>
                      <a:pt x="1500" y="0"/>
                    </a:moveTo>
                    <a:cubicBezTo>
                      <a:pt x="1402" y="0"/>
                      <a:pt x="1303" y="10"/>
                      <a:pt x="1206" y="30"/>
                    </a:cubicBezTo>
                    <a:cubicBezTo>
                      <a:pt x="684" y="138"/>
                      <a:pt x="248" y="589"/>
                      <a:pt x="124" y="1004"/>
                    </a:cubicBezTo>
                    <a:cubicBezTo>
                      <a:pt x="0" y="1422"/>
                      <a:pt x="26" y="1854"/>
                      <a:pt x="72" y="2279"/>
                    </a:cubicBezTo>
                    <a:cubicBezTo>
                      <a:pt x="183" y="3328"/>
                      <a:pt x="327" y="4394"/>
                      <a:pt x="837" y="5315"/>
                    </a:cubicBezTo>
                    <a:cubicBezTo>
                      <a:pt x="1023" y="5649"/>
                      <a:pt x="1255" y="5962"/>
                      <a:pt x="1553" y="6253"/>
                    </a:cubicBezTo>
                    <a:cubicBezTo>
                      <a:pt x="1604" y="6301"/>
                      <a:pt x="1669" y="6325"/>
                      <a:pt x="1734" y="6325"/>
                    </a:cubicBezTo>
                    <a:cubicBezTo>
                      <a:pt x="1790" y="6325"/>
                      <a:pt x="1845" y="6307"/>
                      <a:pt x="1892" y="6269"/>
                    </a:cubicBezTo>
                    <a:cubicBezTo>
                      <a:pt x="2099" y="6106"/>
                      <a:pt x="2262" y="5985"/>
                      <a:pt x="2468" y="5854"/>
                    </a:cubicBezTo>
                    <a:cubicBezTo>
                      <a:pt x="2677" y="5962"/>
                      <a:pt x="2935" y="6106"/>
                      <a:pt x="3203" y="6230"/>
                    </a:cubicBezTo>
                    <a:cubicBezTo>
                      <a:pt x="3238" y="6246"/>
                      <a:pt x="3274" y="6254"/>
                      <a:pt x="3310" y="6254"/>
                    </a:cubicBezTo>
                    <a:cubicBezTo>
                      <a:pt x="3417" y="6254"/>
                      <a:pt x="3519" y="6184"/>
                      <a:pt x="3553" y="6073"/>
                    </a:cubicBezTo>
                    <a:cubicBezTo>
                      <a:pt x="3670" y="5704"/>
                      <a:pt x="3749" y="5325"/>
                      <a:pt x="3788" y="4946"/>
                    </a:cubicBezTo>
                    <a:cubicBezTo>
                      <a:pt x="3909" y="3805"/>
                      <a:pt x="3706" y="2635"/>
                      <a:pt x="3307" y="1520"/>
                    </a:cubicBezTo>
                    <a:cubicBezTo>
                      <a:pt x="3167" y="1125"/>
                      <a:pt x="2974" y="724"/>
                      <a:pt x="2621" y="419"/>
                    </a:cubicBezTo>
                    <a:cubicBezTo>
                      <a:pt x="2335" y="173"/>
                      <a:pt x="1919" y="0"/>
                      <a:pt x="150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2" name="Google Shape;2032;p44"/>
              <p:cNvSpPr/>
              <p:nvPr/>
            </p:nvSpPr>
            <p:spPr>
              <a:xfrm>
                <a:off x="6963963" y="2930339"/>
                <a:ext cx="252673" cy="136818"/>
              </a:xfrm>
              <a:custGeom>
                <a:avLst/>
                <a:gdLst/>
                <a:ahLst/>
                <a:cxnLst/>
                <a:rect l="l" t="t" r="r" b="b"/>
                <a:pathLst>
                  <a:path w="2953" h="1599" extrusionOk="0">
                    <a:moveTo>
                      <a:pt x="1598" y="0"/>
                    </a:moveTo>
                    <a:cubicBezTo>
                      <a:pt x="1452" y="0"/>
                      <a:pt x="1306" y="9"/>
                      <a:pt x="1161" y="26"/>
                    </a:cubicBezTo>
                    <a:cubicBezTo>
                      <a:pt x="720" y="78"/>
                      <a:pt x="255" y="232"/>
                      <a:pt x="1" y="588"/>
                    </a:cubicBezTo>
                    <a:cubicBezTo>
                      <a:pt x="187" y="922"/>
                      <a:pt x="419" y="1235"/>
                      <a:pt x="717" y="1526"/>
                    </a:cubicBezTo>
                    <a:cubicBezTo>
                      <a:pt x="768" y="1574"/>
                      <a:pt x="833" y="1598"/>
                      <a:pt x="898" y="1598"/>
                    </a:cubicBezTo>
                    <a:cubicBezTo>
                      <a:pt x="954" y="1598"/>
                      <a:pt x="1009" y="1580"/>
                      <a:pt x="1056" y="1542"/>
                    </a:cubicBezTo>
                    <a:cubicBezTo>
                      <a:pt x="1263" y="1379"/>
                      <a:pt x="1426" y="1258"/>
                      <a:pt x="1632" y="1127"/>
                    </a:cubicBezTo>
                    <a:cubicBezTo>
                      <a:pt x="1841" y="1235"/>
                      <a:pt x="2099" y="1379"/>
                      <a:pt x="2367" y="1503"/>
                    </a:cubicBezTo>
                    <a:cubicBezTo>
                      <a:pt x="2402" y="1519"/>
                      <a:pt x="2438" y="1527"/>
                      <a:pt x="2474" y="1527"/>
                    </a:cubicBezTo>
                    <a:cubicBezTo>
                      <a:pt x="2581" y="1527"/>
                      <a:pt x="2683" y="1457"/>
                      <a:pt x="2717" y="1346"/>
                    </a:cubicBezTo>
                    <a:cubicBezTo>
                      <a:pt x="2834" y="977"/>
                      <a:pt x="2913" y="598"/>
                      <a:pt x="2952" y="219"/>
                    </a:cubicBezTo>
                    <a:cubicBezTo>
                      <a:pt x="2743" y="137"/>
                      <a:pt x="2488" y="101"/>
                      <a:pt x="2325" y="68"/>
                    </a:cubicBezTo>
                    <a:cubicBezTo>
                      <a:pt x="2085" y="24"/>
                      <a:pt x="1841" y="0"/>
                      <a:pt x="159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3" name="Google Shape;2033;p44"/>
              <p:cNvSpPr/>
              <p:nvPr/>
            </p:nvSpPr>
            <p:spPr>
              <a:xfrm>
                <a:off x="6887382" y="1460504"/>
                <a:ext cx="417301" cy="650893"/>
              </a:xfrm>
              <a:custGeom>
                <a:avLst/>
                <a:gdLst/>
                <a:ahLst/>
                <a:cxnLst/>
                <a:rect l="l" t="t" r="r" b="b"/>
                <a:pathLst>
                  <a:path w="4877" h="7607" extrusionOk="0">
                    <a:moveTo>
                      <a:pt x="4247" y="0"/>
                    </a:moveTo>
                    <a:cubicBezTo>
                      <a:pt x="4174" y="0"/>
                      <a:pt x="4098" y="20"/>
                      <a:pt x="4033" y="52"/>
                    </a:cubicBezTo>
                    <a:cubicBezTo>
                      <a:pt x="3903" y="118"/>
                      <a:pt x="3802" y="229"/>
                      <a:pt x="3696" y="334"/>
                    </a:cubicBezTo>
                    <a:cubicBezTo>
                      <a:pt x="3209" y="827"/>
                      <a:pt x="2625" y="1226"/>
                      <a:pt x="1987" y="1497"/>
                    </a:cubicBezTo>
                    <a:cubicBezTo>
                      <a:pt x="1634" y="1648"/>
                      <a:pt x="1262" y="1758"/>
                      <a:pt x="925" y="1948"/>
                    </a:cubicBezTo>
                    <a:cubicBezTo>
                      <a:pt x="625" y="2115"/>
                      <a:pt x="281" y="2402"/>
                      <a:pt x="131" y="2723"/>
                    </a:cubicBezTo>
                    <a:cubicBezTo>
                      <a:pt x="1" y="3007"/>
                      <a:pt x="141" y="3343"/>
                      <a:pt x="216" y="3625"/>
                    </a:cubicBezTo>
                    <a:cubicBezTo>
                      <a:pt x="324" y="4020"/>
                      <a:pt x="441" y="4413"/>
                      <a:pt x="566" y="4805"/>
                    </a:cubicBezTo>
                    <a:cubicBezTo>
                      <a:pt x="684" y="5167"/>
                      <a:pt x="811" y="5527"/>
                      <a:pt x="945" y="5883"/>
                    </a:cubicBezTo>
                    <a:cubicBezTo>
                      <a:pt x="1102" y="6301"/>
                      <a:pt x="1268" y="6713"/>
                      <a:pt x="1448" y="7122"/>
                    </a:cubicBezTo>
                    <a:cubicBezTo>
                      <a:pt x="1536" y="7321"/>
                      <a:pt x="1651" y="7543"/>
                      <a:pt x="1863" y="7595"/>
                    </a:cubicBezTo>
                    <a:cubicBezTo>
                      <a:pt x="1895" y="7603"/>
                      <a:pt x="1926" y="7607"/>
                      <a:pt x="1957" y="7607"/>
                    </a:cubicBezTo>
                    <a:cubicBezTo>
                      <a:pt x="2145" y="7607"/>
                      <a:pt x="2323" y="7473"/>
                      <a:pt x="2474" y="7347"/>
                    </a:cubicBezTo>
                    <a:cubicBezTo>
                      <a:pt x="3343" y="6606"/>
                      <a:pt x="4239" y="5775"/>
                      <a:pt x="4533" y="4667"/>
                    </a:cubicBezTo>
                    <a:cubicBezTo>
                      <a:pt x="4876" y="3380"/>
                      <a:pt x="4324" y="2001"/>
                      <a:pt x="4543" y="687"/>
                    </a:cubicBezTo>
                    <a:cubicBezTo>
                      <a:pt x="4559" y="586"/>
                      <a:pt x="4579" y="474"/>
                      <a:pt x="4576" y="370"/>
                    </a:cubicBezTo>
                    <a:cubicBezTo>
                      <a:pt x="4573" y="248"/>
                      <a:pt x="4540" y="141"/>
                      <a:pt x="4449" y="66"/>
                    </a:cubicBezTo>
                    <a:cubicBezTo>
                      <a:pt x="4391" y="20"/>
                      <a:pt x="4320" y="0"/>
                      <a:pt x="424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4" name="Google Shape;2034;p44"/>
              <p:cNvSpPr/>
              <p:nvPr/>
            </p:nvSpPr>
            <p:spPr>
              <a:xfrm>
                <a:off x="6968156" y="1492077"/>
                <a:ext cx="336527" cy="619319"/>
              </a:xfrm>
              <a:custGeom>
                <a:avLst/>
                <a:gdLst/>
                <a:ahLst/>
                <a:cxnLst/>
                <a:rect l="l" t="t" r="r" b="b"/>
                <a:pathLst>
                  <a:path w="3933" h="7238" extrusionOk="0">
                    <a:moveTo>
                      <a:pt x="3632" y="1"/>
                    </a:moveTo>
                    <a:cubicBezTo>
                      <a:pt x="2952" y="592"/>
                      <a:pt x="2272" y="1203"/>
                      <a:pt x="1808" y="1971"/>
                    </a:cubicBezTo>
                    <a:cubicBezTo>
                      <a:pt x="1563" y="2377"/>
                      <a:pt x="1383" y="2818"/>
                      <a:pt x="1184" y="3246"/>
                    </a:cubicBezTo>
                    <a:cubicBezTo>
                      <a:pt x="1014" y="3622"/>
                      <a:pt x="831" y="3994"/>
                      <a:pt x="592" y="4331"/>
                    </a:cubicBezTo>
                    <a:cubicBezTo>
                      <a:pt x="426" y="4563"/>
                      <a:pt x="187" y="4778"/>
                      <a:pt x="82" y="5050"/>
                    </a:cubicBezTo>
                    <a:cubicBezTo>
                      <a:pt x="24" y="5193"/>
                      <a:pt x="1" y="5350"/>
                      <a:pt x="1" y="5514"/>
                    </a:cubicBezTo>
                    <a:cubicBezTo>
                      <a:pt x="158" y="5932"/>
                      <a:pt x="324" y="6344"/>
                      <a:pt x="504" y="6753"/>
                    </a:cubicBezTo>
                    <a:cubicBezTo>
                      <a:pt x="592" y="6952"/>
                      <a:pt x="707" y="7174"/>
                      <a:pt x="919" y="7226"/>
                    </a:cubicBezTo>
                    <a:cubicBezTo>
                      <a:pt x="951" y="7234"/>
                      <a:pt x="982" y="7238"/>
                      <a:pt x="1013" y="7238"/>
                    </a:cubicBezTo>
                    <a:cubicBezTo>
                      <a:pt x="1201" y="7238"/>
                      <a:pt x="1379" y="7104"/>
                      <a:pt x="1530" y="6978"/>
                    </a:cubicBezTo>
                    <a:cubicBezTo>
                      <a:pt x="2399" y="6237"/>
                      <a:pt x="3295" y="5406"/>
                      <a:pt x="3589" y="4298"/>
                    </a:cubicBezTo>
                    <a:cubicBezTo>
                      <a:pt x="3932" y="3011"/>
                      <a:pt x="3380" y="1632"/>
                      <a:pt x="3599" y="318"/>
                    </a:cubicBezTo>
                    <a:cubicBezTo>
                      <a:pt x="3615" y="217"/>
                      <a:pt x="3635" y="105"/>
                      <a:pt x="363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5" name="Google Shape;2035;p44"/>
              <p:cNvSpPr/>
              <p:nvPr/>
            </p:nvSpPr>
            <p:spPr>
              <a:xfrm>
                <a:off x="6021379" y="1484547"/>
                <a:ext cx="413878" cy="635149"/>
              </a:xfrm>
              <a:custGeom>
                <a:avLst/>
                <a:gdLst/>
                <a:ahLst/>
                <a:cxnLst/>
                <a:rect l="l" t="t" r="r" b="b"/>
                <a:pathLst>
                  <a:path w="4837" h="7423" extrusionOk="0">
                    <a:moveTo>
                      <a:pt x="415" y="1"/>
                    </a:moveTo>
                    <a:cubicBezTo>
                      <a:pt x="330" y="1"/>
                      <a:pt x="248" y="26"/>
                      <a:pt x="186" y="82"/>
                    </a:cubicBezTo>
                    <a:cubicBezTo>
                      <a:pt x="101" y="163"/>
                      <a:pt x="79" y="275"/>
                      <a:pt x="82" y="392"/>
                    </a:cubicBezTo>
                    <a:cubicBezTo>
                      <a:pt x="88" y="497"/>
                      <a:pt x="114" y="605"/>
                      <a:pt x="138" y="706"/>
                    </a:cubicBezTo>
                    <a:cubicBezTo>
                      <a:pt x="454" y="2004"/>
                      <a:pt x="0" y="3415"/>
                      <a:pt x="438" y="4677"/>
                    </a:cubicBezTo>
                    <a:cubicBezTo>
                      <a:pt x="811" y="5759"/>
                      <a:pt x="1761" y="6524"/>
                      <a:pt x="2683" y="7200"/>
                    </a:cubicBezTo>
                    <a:cubicBezTo>
                      <a:pt x="2835" y="7309"/>
                      <a:pt x="3012" y="7422"/>
                      <a:pt x="3189" y="7422"/>
                    </a:cubicBezTo>
                    <a:cubicBezTo>
                      <a:pt x="3229" y="7422"/>
                      <a:pt x="3270" y="7416"/>
                      <a:pt x="3310" y="7403"/>
                    </a:cubicBezTo>
                    <a:cubicBezTo>
                      <a:pt x="3517" y="7337"/>
                      <a:pt x="3618" y="7105"/>
                      <a:pt x="3690" y="6903"/>
                    </a:cubicBezTo>
                    <a:cubicBezTo>
                      <a:pt x="3840" y="6481"/>
                      <a:pt x="3977" y="6056"/>
                      <a:pt x="4102" y="5631"/>
                    </a:cubicBezTo>
                    <a:cubicBezTo>
                      <a:pt x="4209" y="5266"/>
                      <a:pt x="4310" y="4896"/>
                      <a:pt x="4402" y="4527"/>
                    </a:cubicBezTo>
                    <a:cubicBezTo>
                      <a:pt x="4500" y="4128"/>
                      <a:pt x="4585" y="3726"/>
                      <a:pt x="4663" y="3324"/>
                    </a:cubicBezTo>
                    <a:cubicBezTo>
                      <a:pt x="4719" y="3040"/>
                      <a:pt x="4837" y="2693"/>
                      <a:pt x="4683" y="2418"/>
                    </a:cubicBezTo>
                    <a:cubicBezTo>
                      <a:pt x="4510" y="2112"/>
                      <a:pt x="4150" y="1850"/>
                      <a:pt x="3837" y="1703"/>
                    </a:cubicBezTo>
                    <a:cubicBezTo>
                      <a:pt x="3491" y="1540"/>
                      <a:pt x="3111" y="1455"/>
                      <a:pt x="2746" y="1331"/>
                    </a:cubicBezTo>
                    <a:cubicBezTo>
                      <a:pt x="2088" y="1105"/>
                      <a:pt x="1477" y="752"/>
                      <a:pt x="954" y="294"/>
                    </a:cubicBezTo>
                    <a:cubicBezTo>
                      <a:pt x="847" y="196"/>
                      <a:pt x="735" y="95"/>
                      <a:pt x="601" y="40"/>
                    </a:cubicBezTo>
                    <a:cubicBezTo>
                      <a:pt x="543" y="14"/>
                      <a:pt x="478" y="1"/>
                      <a:pt x="41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6" name="Google Shape;2036;p44"/>
              <p:cNvSpPr/>
              <p:nvPr/>
            </p:nvSpPr>
            <p:spPr>
              <a:xfrm>
                <a:off x="6021379" y="1518089"/>
                <a:ext cx="350988" cy="601608"/>
              </a:xfrm>
              <a:custGeom>
                <a:avLst/>
                <a:gdLst/>
                <a:ahLst/>
                <a:cxnLst/>
                <a:rect l="l" t="t" r="r" b="b"/>
                <a:pathLst>
                  <a:path w="4102" h="7031" extrusionOk="0">
                    <a:moveTo>
                      <a:pt x="82" y="0"/>
                    </a:moveTo>
                    <a:cubicBezTo>
                      <a:pt x="88" y="105"/>
                      <a:pt x="114" y="213"/>
                      <a:pt x="138" y="314"/>
                    </a:cubicBezTo>
                    <a:cubicBezTo>
                      <a:pt x="454" y="1612"/>
                      <a:pt x="0" y="3023"/>
                      <a:pt x="438" y="4285"/>
                    </a:cubicBezTo>
                    <a:cubicBezTo>
                      <a:pt x="811" y="5367"/>
                      <a:pt x="1761" y="6132"/>
                      <a:pt x="2683" y="6808"/>
                    </a:cubicBezTo>
                    <a:cubicBezTo>
                      <a:pt x="2835" y="6917"/>
                      <a:pt x="3012" y="7030"/>
                      <a:pt x="3189" y="7030"/>
                    </a:cubicBezTo>
                    <a:cubicBezTo>
                      <a:pt x="3229" y="7030"/>
                      <a:pt x="3270" y="7024"/>
                      <a:pt x="3310" y="7011"/>
                    </a:cubicBezTo>
                    <a:cubicBezTo>
                      <a:pt x="3517" y="6945"/>
                      <a:pt x="3618" y="6713"/>
                      <a:pt x="3690" y="6511"/>
                    </a:cubicBezTo>
                    <a:cubicBezTo>
                      <a:pt x="3840" y="6089"/>
                      <a:pt x="3977" y="5664"/>
                      <a:pt x="4102" y="5239"/>
                    </a:cubicBezTo>
                    <a:cubicBezTo>
                      <a:pt x="4091" y="5076"/>
                      <a:pt x="4055" y="4919"/>
                      <a:pt x="3987" y="4779"/>
                    </a:cubicBezTo>
                    <a:cubicBezTo>
                      <a:pt x="3863" y="4517"/>
                      <a:pt x="3608" y="4318"/>
                      <a:pt x="3428" y="4099"/>
                    </a:cubicBezTo>
                    <a:cubicBezTo>
                      <a:pt x="3164" y="3782"/>
                      <a:pt x="2954" y="3426"/>
                      <a:pt x="2758" y="3063"/>
                    </a:cubicBezTo>
                    <a:cubicBezTo>
                      <a:pt x="2530" y="2648"/>
                      <a:pt x="2317" y="2219"/>
                      <a:pt x="2043" y="1834"/>
                    </a:cubicBezTo>
                    <a:cubicBezTo>
                      <a:pt x="1523" y="1102"/>
                      <a:pt x="804" y="540"/>
                      <a:pt x="8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7" name="Google Shape;2037;p44"/>
              <p:cNvSpPr/>
              <p:nvPr/>
            </p:nvSpPr>
            <p:spPr>
              <a:xfrm>
                <a:off x="6153577" y="1592445"/>
                <a:ext cx="999228" cy="1075809"/>
              </a:xfrm>
              <a:custGeom>
                <a:avLst/>
                <a:gdLst/>
                <a:ahLst/>
                <a:cxnLst/>
                <a:rect l="l" t="t" r="r" b="b"/>
                <a:pathLst>
                  <a:path w="11678" h="12573" extrusionOk="0">
                    <a:moveTo>
                      <a:pt x="6079" y="1"/>
                    </a:moveTo>
                    <a:cubicBezTo>
                      <a:pt x="4913" y="1"/>
                      <a:pt x="3765" y="423"/>
                      <a:pt x="2877" y="1181"/>
                    </a:cubicBezTo>
                    <a:cubicBezTo>
                      <a:pt x="2554" y="1456"/>
                      <a:pt x="2269" y="1769"/>
                      <a:pt x="2027" y="2115"/>
                    </a:cubicBezTo>
                    <a:cubicBezTo>
                      <a:pt x="1756" y="2504"/>
                      <a:pt x="1615" y="2867"/>
                      <a:pt x="1468" y="3318"/>
                    </a:cubicBezTo>
                    <a:cubicBezTo>
                      <a:pt x="1171" y="4210"/>
                      <a:pt x="870" y="5103"/>
                      <a:pt x="573" y="5998"/>
                    </a:cubicBezTo>
                    <a:cubicBezTo>
                      <a:pt x="302" y="6815"/>
                      <a:pt x="0" y="7599"/>
                      <a:pt x="53" y="8482"/>
                    </a:cubicBezTo>
                    <a:cubicBezTo>
                      <a:pt x="128" y="9678"/>
                      <a:pt x="870" y="10773"/>
                      <a:pt x="1854" y="11456"/>
                    </a:cubicBezTo>
                    <a:cubicBezTo>
                      <a:pt x="2837" y="12142"/>
                      <a:pt x="4044" y="12452"/>
                      <a:pt x="5240" y="12544"/>
                    </a:cubicBezTo>
                    <a:cubicBezTo>
                      <a:pt x="5480" y="12562"/>
                      <a:pt x="5723" y="12572"/>
                      <a:pt x="5965" y="12572"/>
                    </a:cubicBezTo>
                    <a:cubicBezTo>
                      <a:pt x="7091" y="12572"/>
                      <a:pt x="8220" y="12361"/>
                      <a:pt x="9207" y="11825"/>
                    </a:cubicBezTo>
                    <a:cubicBezTo>
                      <a:pt x="10406" y="11178"/>
                      <a:pt x="11364" y="10011"/>
                      <a:pt x="11554" y="8661"/>
                    </a:cubicBezTo>
                    <a:cubicBezTo>
                      <a:pt x="11678" y="7795"/>
                      <a:pt x="11443" y="6926"/>
                      <a:pt x="11283" y="6079"/>
                    </a:cubicBezTo>
                    <a:cubicBezTo>
                      <a:pt x="11230" y="5789"/>
                      <a:pt x="11181" y="5491"/>
                      <a:pt x="11129" y="5191"/>
                    </a:cubicBezTo>
                    <a:cubicBezTo>
                      <a:pt x="10926" y="4020"/>
                      <a:pt x="10687" y="2815"/>
                      <a:pt x="9955" y="1877"/>
                    </a:cubicBezTo>
                    <a:cubicBezTo>
                      <a:pt x="9224" y="952"/>
                      <a:pt x="8162" y="305"/>
                      <a:pt x="7001" y="86"/>
                    </a:cubicBezTo>
                    <a:cubicBezTo>
                      <a:pt x="6697" y="30"/>
                      <a:pt x="6390" y="1"/>
                      <a:pt x="60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8" name="Google Shape;2038;p44"/>
              <p:cNvSpPr/>
              <p:nvPr/>
            </p:nvSpPr>
            <p:spPr>
              <a:xfrm>
                <a:off x="6337627" y="2122349"/>
                <a:ext cx="110550" cy="110550"/>
              </a:xfrm>
              <a:custGeom>
                <a:avLst/>
                <a:gdLst/>
                <a:ahLst/>
                <a:cxnLst/>
                <a:rect l="l" t="t" r="r" b="b"/>
                <a:pathLst>
                  <a:path w="1292" h="1292" extrusionOk="0">
                    <a:moveTo>
                      <a:pt x="644" y="1"/>
                    </a:moveTo>
                    <a:cubicBezTo>
                      <a:pt x="288" y="1"/>
                      <a:pt x="0" y="289"/>
                      <a:pt x="0" y="645"/>
                    </a:cubicBezTo>
                    <a:cubicBezTo>
                      <a:pt x="0" y="1001"/>
                      <a:pt x="288" y="1292"/>
                      <a:pt x="644" y="1292"/>
                    </a:cubicBezTo>
                    <a:cubicBezTo>
                      <a:pt x="1000" y="1292"/>
                      <a:pt x="1291" y="1001"/>
                      <a:pt x="1291" y="645"/>
                    </a:cubicBezTo>
                    <a:cubicBezTo>
                      <a:pt x="1291" y="289"/>
                      <a:pt x="1000" y="1"/>
                      <a:pt x="64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39" name="Google Shape;2039;p44"/>
              <p:cNvSpPr/>
              <p:nvPr/>
            </p:nvSpPr>
            <p:spPr>
              <a:xfrm>
                <a:off x="6879254" y="2122349"/>
                <a:ext cx="110550" cy="110550"/>
              </a:xfrm>
              <a:custGeom>
                <a:avLst/>
                <a:gdLst/>
                <a:ahLst/>
                <a:cxnLst/>
                <a:rect l="l" t="t" r="r" b="b"/>
                <a:pathLst>
                  <a:path w="1292" h="1292" extrusionOk="0">
                    <a:moveTo>
                      <a:pt x="645" y="1"/>
                    </a:moveTo>
                    <a:cubicBezTo>
                      <a:pt x="289" y="1"/>
                      <a:pt x="1" y="289"/>
                      <a:pt x="1" y="645"/>
                    </a:cubicBezTo>
                    <a:cubicBezTo>
                      <a:pt x="1" y="1001"/>
                      <a:pt x="289" y="1292"/>
                      <a:pt x="645" y="1292"/>
                    </a:cubicBezTo>
                    <a:cubicBezTo>
                      <a:pt x="1001" y="1292"/>
                      <a:pt x="1292" y="1001"/>
                      <a:pt x="1292" y="645"/>
                    </a:cubicBezTo>
                    <a:cubicBezTo>
                      <a:pt x="1292" y="289"/>
                      <a:pt x="1001" y="1"/>
                      <a:pt x="64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0" name="Google Shape;2040;p44"/>
              <p:cNvSpPr/>
              <p:nvPr/>
            </p:nvSpPr>
            <p:spPr>
              <a:xfrm>
                <a:off x="6467686" y="2229990"/>
                <a:ext cx="410284" cy="294344"/>
              </a:xfrm>
              <a:custGeom>
                <a:avLst/>
                <a:gdLst/>
                <a:ahLst/>
                <a:cxnLst/>
                <a:rect l="l" t="t" r="r" b="b"/>
                <a:pathLst>
                  <a:path w="4795" h="3440" extrusionOk="0">
                    <a:moveTo>
                      <a:pt x="2382" y="1"/>
                    </a:moveTo>
                    <a:cubicBezTo>
                      <a:pt x="1869" y="1"/>
                      <a:pt x="1363" y="126"/>
                      <a:pt x="990" y="370"/>
                    </a:cubicBezTo>
                    <a:cubicBezTo>
                      <a:pt x="565" y="652"/>
                      <a:pt x="245" y="1090"/>
                      <a:pt x="105" y="1580"/>
                    </a:cubicBezTo>
                    <a:cubicBezTo>
                      <a:pt x="20" y="1883"/>
                      <a:pt x="0" y="2214"/>
                      <a:pt x="88" y="2518"/>
                    </a:cubicBezTo>
                    <a:cubicBezTo>
                      <a:pt x="173" y="2821"/>
                      <a:pt x="373" y="3103"/>
                      <a:pt x="647" y="3256"/>
                    </a:cubicBezTo>
                    <a:cubicBezTo>
                      <a:pt x="954" y="3429"/>
                      <a:pt x="1320" y="3440"/>
                      <a:pt x="1670" y="3440"/>
                    </a:cubicBezTo>
                    <a:lnTo>
                      <a:pt x="3094" y="3440"/>
                    </a:lnTo>
                    <a:cubicBezTo>
                      <a:pt x="3487" y="3436"/>
                      <a:pt x="3906" y="3429"/>
                      <a:pt x="4229" y="3211"/>
                    </a:cubicBezTo>
                    <a:cubicBezTo>
                      <a:pt x="4569" y="2981"/>
                      <a:pt x="4738" y="2563"/>
                      <a:pt x="4761" y="2155"/>
                    </a:cubicBezTo>
                    <a:cubicBezTo>
                      <a:pt x="4794" y="1577"/>
                      <a:pt x="4559" y="988"/>
                      <a:pt x="4134" y="596"/>
                    </a:cubicBezTo>
                    <a:cubicBezTo>
                      <a:pt x="3709" y="204"/>
                      <a:pt x="3040" y="1"/>
                      <a:pt x="238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1" name="Google Shape;2041;p44"/>
              <p:cNvSpPr/>
              <p:nvPr/>
            </p:nvSpPr>
            <p:spPr>
              <a:xfrm>
                <a:off x="6564374" y="2373482"/>
                <a:ext cx="36451" cy="72559"/>
              </a:xfrm>
              <a:custGeom>
                <a:avLst/>
                <a:gdLst/>
                <a:ahLst/>
                <a:cxnLst/>
                <a:rect l="l" t="t" r="r" b="b"/>
                <a:pathLst>
                  <a:path w="426" h="848" extrusionOk="0">
                    <a:moveTo>
                      <a:pt x="213" y="1"/>
                    </a:moveTo>
                    <a:cubicBezTo>
                      <a:pt x="95" y="1"/>
                      <a:pt x="0" y="191"/>
                      <a:pt x="0" y="422"/>
                    </a:cubicBezTo>
                    <a:cubicBezTo>
                      <a:pt x="0" y="657"/>
                      <a:pt x="95" y="847"/>
                      <a:pt x="213" y="847"/>
                    </a:cubicBezTo>
                    <a:cubicBezTo>
                      <a:pt x="331" y="847"/>
                      <a:pt x="426" y="657"/>
                      <a:pt x="426" y="422"/>
                    </a:cubicBezTo>
                    <a:cubicBezTo>
                      <a:pt x="426" y="191"/>
                      <a:pt x="331" y="1"/>
                      <a:pt x="21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2" name="Google Shape;2042;p44"/>
              <p:cNvSpPr/>
              <p:nvPr/>
            </p:nvSpPr>
            <p:spPr>
              <a:xfrm>
                <a:off x="6753131" y="2369888"/>
                <a:ext cx="36793" cy="72474"/>
              </a:xfrm>
              <a:custGeom>
                <a:avLst/>
                <a:gdLst/>
                <a:ahLst/>
                <a:cxnLst/>
                <a:rect l="l" t="t" r="r" b="b"/>
                <a:pathLst>
                  <a:path w="430" h="847" extrusionOk="0">
                    <a:moveTo>
                      <a:pt x="213" y="1"/>
                    </a:moveTo>
                    <a:cubicBezTo>
                      <a:pt x="96" y="1"/>
                      <a:pt x="1" y="190"/>
                      <a:pt x="1" y="422"/>
                    </a:cubicBezTo>
                    <a:cubicBezTo>
                      <a:pt x="1" y="657"/>
                      <a:pt x="96" y="847"/>
                      <a:pt x="213" y="847"/>
                    </a:cubicBezTo>
                    <a:cubicBezTo>
                      <a:pt x="334" y="847"/>
                      <a:pt x="429" y="657"/>
                      <a:pt x="429" y="422"/>
                    </a:cubicBezTo>
                    <a:cubicBezTo>
                      <a:pt x="429" y="190"/>
                      <a:pt x="334" y="1"/>
                      <a:pt x="21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3" name="Google Shape;2043;p44"/>
              <p:cNvSpPr/>
              <p:nvPr/>
            </p:nvSpPr>
            <p:spPr>
              <a:xfrm>
                <a:off x="6582856" y="2194395"/>
                <a:ext cx="191323" cy="29349"/>
              </a:xfrm>
              <a:custGeom>
                <a:avLst/>
                <a:gdLst/>
                <a:ahLst/>
                <a:cxnLst/>
                <a:rect l="l" t="t" r="r" b="b"/>
                <a:pathLst>
                  <a:path w="2236" h="343" extrusionOk="0">
                    <a:moveTo>
                      <a:pt x="1080" y="0"/>
                    </a:moveTo>
                    <a:cubicBezTo>
                      <a:pt x="718" y="0"/>
                      <a:pt x="356" y="72"/>
                      <a:pt x="36" y="215"/>
                    </a:cubicBezTo>
                    <a:cubicBezTo>
                      <a:pt x="10" y="225"/>
                      <a:pt x="0" y="254"/>
                      <a:pt x="10" y="280"/>
                    </a:cubicBezTo>
                    <a:cubicBezTo>
                      <a:pt x="20" y="300"/>
                      <a:pt x="39" y="310"/>
                      <a:pt x="57" y="310"/>
                    </a:cubicBezTo>
                    <a:cubicBezTo>
                      <a:pt x="64" y="310"/>
                      <a:pt x="70" y="309"/>
                      <a:pt x="75" y="306"/>
                    </a:cubicBezTo>
                    <a:cubicBezTo>
                      <a:pt x="384" y="168"/>
                      <a:pt x="734" y="99"/>
                      <a:pt x="1084" y="99"/>
                    </a:cubicBezTo>
                    <a:cubicBezTo>
                      <a:pt x="1459" y="99"/>
                      <a:pt x="1834" y="178"/>
                      <a:pt x="2157" y="335"/>
                    </a:cubicBezTo>
                    <a:cubicBezTo>
                      <a:pt x="2164" y="339"/>
                      <a:pt x="2174" y="342"/>
                      <a:pt x="2180" y="342"/>
                    </a:cubicBezTo>
                    <a:cubicBezTo>
                      <a:pt x="2196" y="342"/>
                      <a:pt x="2216" y="332"/>
                      <a:pt x="2223" y="313"/>
                    </a:cubicBezTo>
                    <a:cubicBezTo>
                      <a:pt x="2236" y="290"/>
                      <a:pt x="2226" y="260"/>
                      <a:pt x="2199" y="248"/>
                    </a:cubicBezTo>
                    <a:cubicBezTo>
                      <a:pt x="1862" y="83"/>
                      <a:pt x="1471" y="0"/>
                      <a:pt x="108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4" name="Google Shape;2044;p44"/>
              <p:cNvSpPr/>
              <p:nvPr/>
            </p:nvSpPr>
            <p:spPr>
              <a:xfrm>
                <a:off x="6626751" y="2156660"/>
                <a:ext cx="102421" cy="18995"/>
              </a:xfrm>
              <a:custGeom>
                <a:avLst/>
                <a:gdLst/>
                <a:ahLst/>
                <a:cxnLst/>
                <a:rect l="l" t="t" r="r" b="b"/>
                <a:pathLst>
                  <a:path w="1197" h="222" extrusionOk="0">
                    <a:moveTo>
                      <a:pt x="642" y="1"/>
                    </a:moveTo>
                    <a:cubicBezTo>
                      <a:pt x="431" y="1"/>
                      <a:pt x="221" y="43"/>
                      <a:pt x="36" y="126"/>
                    </a:cubicBezTo>
                    <a:cubicBezTo>
                      <a:pt x="10" y="136"/>
                      <a:pt x="0" y="165"/>
                      <a:pt x="10" y="191"/>
                    </a:cubicBezTo>
                    <a:cubicBezTo>
                      <a:pt x="20" y="211"/>
                      <a:pt x="36" y="221"/>
                      <a:pt x="56" y="221"/>
                    </a:cubicBezTo>
                    <a:cubicBezTo>
                      <a:pt x="63" y="221"/>
                      <a:pt x="69" y="218"/>
                      <a:pt x="75" y="218"/>
                    </a:cubicBezTo>
                    <a:cubicBezTo>
                      <a:pt x="248" y="139"/>
                      <a:pt x="447" y="100"/>
                      <a:pt x="645" y="100"/>
                    </a:cubicBezTo>
                    <a:cubicBezTo>
                      <a:pt x="810" y="100"/>
                      <a:pt x="975" y="127"/>
                      <a:pt x="1125" y="182"/>
                    </a:cubicBezTo>
                    <a:cubicBezTo>
                      <a:pt x="1131" y="184"/>
                      <a:pt x="1137" y="185"/>
                      <a:pt x="1142" y="185"/>
                    </a:cubicBezTo>
                    <a:cubicBezTo>
                      <a:pt x="1162" y="185"/>
                      <a:pt x="1179" y="174"/>
                      <a:pt x="1187" y="156"/>
                    </a:cubicBezTo>
                    <a:cubicBezTo>
                      <a:pt x="1196" y="129"/>
                      <a:pt x="1184" y="100"/>
                      <a:pt x="1157" y="90"/>
                    </a:cubicBezTo>
                    <a:cubicBezTo>
                      <a:pt x="996" y="31"/>
                      <a:pt x="819" y="1"/>
                      <a:pt x="64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5" name="Google Shape;2045;p44"/>
              <p:cNvSpPr/>
              <p:nvPr/>
            </p:nvSpPr>
            <p:spPr>
              <a:xfrm>
                <a:off x="6920753" y="1754334"/>
                <a:ext cx="98143" cy="116967"/>
              </a:xfrm>
              <a:custGeom>
                <a:avLst/>
                <a:gdLst/>
                <a:ahLst/>
                <a:cxnLst/>
                <a:rect l="l" t="t" r="r" b="b"/>
                <a:pathLst>
                  <a:path w="1147" h="1367" extrusionOk="0">
                    <a:moveTo>
                      <a:pt x="259" y="1"/>
                    </a:moveTo>
                    <a:cubicBezTo>
                      <a:pt x="98" y="1"/>
                      <a:pt x="1" y="112"/>
                      <a:pt x="110" y="429"/>
                    </a:cubicBezTo>
                    <a:cubicBezTo>
                      <a:pt x="166" y="596"/>
                      <a:pt x="284" y="727"/>
                      <a:pt x="398" y="851"/>
                    </a:cubicBezTo>
                    <a:cubicBezTo>
                      <a:pt x="499" y="965"/>
                      <a:pt x="604" y="1077"/>
                      <a:pt x="706" y="1191"/>
                    </a:cubicBezTo>
                    <a:cubicBezTo>
                      <a:pt x="757" y="1246"/>
                      <a:pt x="810" y="1305"/>
                      <a:pt x="872" y="1338"/>
                    </a:cubicBezTo>
                    <a:cubicBezTo>
                      <a:pt x="905" y="1356"/>
                      <a:pt x="941" y="1367"/>
                      <a:pt x="975" y="1367"/>
                    </a:cubicBezTo>
                    <a:cubicBezTo>
                      <a:pt x="1008" y="1367"/>
                      <a:pt x="1039" y="1357"/>
                      <a:pt x="1065" y="1335"/>
                    </a:cubicBezTo>
                    <a:cubicBezTo>
                      <a:pt x="1124" y="1289"/>
                      <a:pt x="1140" y="1194"/>
                      <a:pt x="1140" y="1109"/>
                    </a:cubicBezTo>
                    <a:cubicBezTo>
                      <a:pt x="1146" y="828"/>
                      <a:pt x="1048" y="540"/>
                      <a:pt x="878" y="328"/>
                    </a:cubicBezTo>
                    <a:cubicBezTo>
                      <a:pt x="754" y="169"/>
                      <a:pt x="458" y="1"/>
                      <a:pt x="25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6" name="Google Shape;2046;p44"/>
              <p:cNvSpPr/>
              <p:nvPr/>
            </p:nvSpPr>
            <p:spPr>
              <a:xfrm>
                <a:off x="7008457" y="1893462"/>
                <a:ext cx="49029" cy="46034"/>
              </a:xfrm>
              <a:custGeom>
                <a:avLst/>
                <a:gdLst/>
                <a:ahLst/>
                <a:cxnLst/>
                <a:rect l="l" t="t" r="r" b="b"/>
                <a:pathLst>
                  <a:path w="573" h="538" extrusionOk="0">
                    <a:moveTo>
                      <a:pt x="286" y="0"/>
                    </a:moveTo>
                    <a:cubicBezTo>
                      <a:pt x="274" y="0"/>
                      <a:pt x="261" y="1"/>
                      <a:pt x="249" y="3"/>
                    </a:cubicBezTo>
                    <a:cubicBezTo>
                      <a:pt x="102" y="26"/>
                      <a:pt x="1" y="160"/>
                      <a:pt x="20" y="306"/>
                    </a:cubicBezTo>
                    <a:cubicBezTo>
                      <a:pt x="38" y="441"/>
                      <a:pt x="155" y="538"/>
                      <a:pt x="285" y="538"/>
                    </a:cubicBezTo>
                    <a:cubicBezTo>
                      <a:pt x="297" y="538"/>
                      <a:pt x="309" y="537"/>
                      <a:pt x="321" y="535"/>
                    </a:cubicBezTo>
                    <a:cubicBezTo>
                      <a:pt x="468" y="516"/>
                      <a:pt x="572" y="378"/>
                      <a:pt x="550" y="232"/>
                    </a:cubicBezTo>
                    <a:cubicBezTo>
                      <a:pt x="532" y="97"/>
                      <a:pt x="417" y="0"/>
                      <a:pt x="28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grpSp>
        <p:sp>
          <p:nvSpPr>
            <p:cNvPr id="2047" name="Google Shape;2047;p44"/>
            <p:cNvSpPr/>
            <p:nvPr/>
          </p:nvSpPr>
          <p:spPr>
            <a:xfrm>
              <a:off x="5719668" y="1990741"/>
              <a:ext cx="525711" cy="833574"/>
            </a:xfrm>
            <a:custGeom>
              <a:avLst/>
              <a:gdLst/>
              <a:ahLst/>
              <a:cxnLst/>
              <a:rect l="l" t="t" r="r" b="b"/>
              <a:pathLst>
                <a:path w="6144" h="9742" extrusionOk="0">
                  <a:moveTo>
                    <a:pt x="93" y="1"/>
                  </a:moveTo>
                  <a:cubicBezTo>
                    <a:pt x="83" y="1"/>
                    <a:pt x="72" y="3"/>
                    <a:pt x="62" y="6"/>
                  </a:cubicBezTo>
                  <a:cubicBezTo>
                    <a:pt x="20" y="26"/>
                    <a:pt x="0" y="75"/>
                    <a:pt x="20" y="118"/>
                  </a:cubicBezTo>
                  <a:cubicBezTo>
                    <a:pt x="79" y="261"/>
                    <a:pt x="144" y="405"/>
                    <a:pt x="206" y="549"/>
                  </a:cubicBezTo>
                  <a:cubicBezTo>
                    <a:pt x="255" y="667"/>
                    <a:pt x="307" y="785"/>
                    <a:pt x="359" y="902"/>
                  </a:cubicBezTo>
                  <a:cubicBezTo>
                    <a:pt x="464" y="1144"/>
                    <a:pt x="572" y="1379"/>
                    <a:pt x="679" y="1611"/>
                  </a:cubicBezTo>
                  <a:cubicBezTo>
                    <a:pt x="804" y="1883"/>
                    <a:pt x="928" y="2144"/>
                    <a:pt x="1052" y="2402"/>
                  </a:cubicBezTo>
                  <a:cubicBezTo>
                    <a:pt x="1075" y="2444"/>
                    <a:pt x="1094" y="2487"/>
                    <a:pt x="1118" y="2530"/>
                  </a:cubicBezTo>
                  <a:cubicBezTo>
                    <a:pt x="1133" y="2562"/>
                    <a:pt x="1150" y="2598"/>
                    <a:pt x="1166" y="2631"/>
                  </a:cubicBezTo>
                  <a:cubicBezTo>
                    <a:pt x="1170" y="2637"/>
                    <a:pt x="1170" y="2643"/>
                    <a:pt x="1177" y="2651"/>
                  </a:cubicBezTo>
                  <a:cubicBezTo>
                    <a:pt x="2461" y="5236"/>
                    <a:pt x="3850" y="7275"/>
                    <a:pt x="5987" y="9742"/>
                  </a:cubicBezTo>
                  <a:cubicBezTo>
                    <a:pt x="6040" y="9716"/>
                    <a:pt x="6091" y="9690"/>
                    <a:pt x="6144" y="9671"/>
                  </a:cubicBezTo>
                  <a:cubicBezTo>
                    <a:pt x="4569" y="7859"/>
                    <a:pt x="3402" y="6281"/>
                    <a:pt x="2385" y="4549"/>
                  </a:cubicBezTo>
                  <a:lnTo>
                    <a:pt x="2382" y="4546"/>
                  </a:lnTo>
                  <a:cubicBezTo>
                    <a:pt x="2366" y="4517"/>
                    <a:pt x="2349" y="4487"/>
                    <a:pt x="2334" y="4458"/>
                  </a:cubicBezTo>
                  <a:cubicBezTo>
                    <a:pt x="2290" y="4386"/>
                    <a:pt x="2248" y="4314"/>
                    <a:pt x="2206" y="4239"/>
                  </a:cubicBezTo>
                  <a:cubicBezTo>
                    <a:pt x="1722" y="3389"/>
                    <a:pt x="1268" y="2497"/>
                    <a:pt x="817" y="1516"/>
                  </a:cubicBezTo>
                  <a:cubicBezTo>
                    <a:pt x="719" y="1304"/>
                    <a:pt x="617" y="1082"/>
                    <a:pt x="519" y="856"/>
                  </a:cubicBezTo>
                  <a:cubicBezTo>
                    <a:pt x="467" y="741"/>
                    <a:pt x="415" y="624"/>
                    <a:pt x="366" y="503"/>
                  </a:cubicBezTo>
                  <a:cubicBezTo>
                    <a:pt x="300" y="356"/>
                    <a:pt x="235" y="206"/>
                    <a:pt x="170" y="52"/>
                  </a:cubicBezTo>
                  <a:cubicBezTo>
                    <a:pt x="157" y="20"/>
                    <a:pt x="126" y="1"/>
                    <a:pt x="9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8" name="Google Shape;2048;p44"/>
            <p:cNvSpPr/>
            <p:nvPr/>
          </p:nvSpPr>
          <p:spPr>
            <a:xfrm>
              <a:off x="5694769" y="2030443"/>
              <a:ext cx="120219" cy="100710"/>
            </a:xfrm>
            <a:custGeom>
              <a:avLst/>
              <a:gdLst/>
              <a:ahLst/>
              <a:cxnLst/>
              <a:rect l="l" t="t" r="r" b="b"/>
              <a:pathLst>
                <a:path w="1405" h="1177" extrusionOk="0">
                  <a:moveTo>
                    <a:pt x="1038" y="0"/>
                  </a:moveTo>
                  <a:cubicBezTo>
                    <a:pt x="652" y="0"/>
                    <a:pt x="254" y="117"/>
                    <a:pt x="0" y="386"/>
                  </a:cubicBezTo>
                  <a:cubicBezTo>
                    <a:pt x="271" y="722"/>
                    <a:pt x="637" y="1000"/>
                    <a:pt x="1032" y="1176"/>
                  </a:cubicBezTo>
                  <a:cubicBezTo>
                    <a:pt x="1255" y="840"/>
                    <a:pt x="1382" y="441"/>
                    <a:pt x="1405" y="36"/>
                  </a:cubicBezTo>
                  <a:cubicBezTo>
                    <a:pt x="1287" y="13"/>
                    <a:pt x="1163" y="0"/>
                    <a:pt x="103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49" name="Google Shape;2049;p44"/>
            <p:cNvSpPr/>
            <p:nvPr/>
          </p:nvSpPr>
          <p:spPr>
            <a:xfrm>
              <a:off x="5469904" y="1640524"/>
              <a:ext cx="469238" cy="430050"/>
            </a:xfrm>
            <a:custGeom>
              <a:avLst/>
              <a:gdLst/>
              <a:ahLst/>
              <a:cxnLst/>
              <a:rect l="l" t="t" r="r" b="b"/>
              <a:pathLst>
                <a:path w="5484" h="5026" extrusionOk="0">
                  <a:moveTo>
                    <a:pt x="2407" y="1"/>
                  </a:moveTo>
                  <a:cubicBezTo>
                    <a:pt x="2262" y="1"/>
                    <a:pt x="2120" y="32"/>
                    <a:pt x="1994" y="102"/>
                  </a:cubicBezTo>
                  <a:cubicBezTo>
                    <a:pt x="1710" y="262"/>
                    <a:pt x="1550" y="589"/>
                    <a:pt x="1517" y="913"/>
                  </a:cubicBezTo>
                  <a:cubicBezTo>
                    <a:pt x="1488" y="1237"/>
                    <a:pt x="1566" y="1560"/>
                    <a:pt x="1670" y="1870"/>
                  </a:cubicBezTo>
                  <a:cubicBezTo>
                    <a:pt x="1452" y="1756"/>
                    <a:pt x="1190" y="1674"/>
                    <a:pt x="945" y="1658"/>
                  </a:cubicBezTo>
                  <a:cubicBezTo>
                    <a:pt x="917" y="1656"/>
                    <a:pt x="889" y="1654"/>
                    <a:pt x="861" y="1654"/>
                  </a:cubicBezTo>
                  <a:cubicBezTo>
                    <a:pt x="641" y="1654"/>
                    <a:pt x="418" y="1724"/>
                    <a:pt x="262" y="1877"/>
                  </a:cubicBezTo>
                  <a:cubicBezTo>
                    <a:pt x="69" y="2066"/>
                    <a:pt x="1" y="2361"/>
                    <a:pt x="40" y="2626"/>
                  </a:cubicBezTo>
                  <a:cubicBezTo>
                    <a:pt x="72" y="2870"/>
                    <a:pt x="186" y="3099"/>
                    <a:pt x="324" y="3305"/>
                  </a:cubicBezTo>
                  <a:cubicBezTo>
                    <a:pt x="334" y="3325"/>
                    <a:pt x="346" y="3344"/>
                    <a:pt x="360" y="3364"/>
                  </a:cubicBezTo>
                  <a:cubicBezTo>
                    <a:pt x="379" y="3390"/>
                    <a:pt x="399" y="3419"/>
                    <a:pt x="419" y="3446"/>
                  </a:cubicBezTo>
                  <a:cubicBezTo>
                    <a:pt x="992" y="4232"/>
                    <a:pt x="2039" y="5026"/>
                    <a:pt x="2967" y="5026"/>
                  </a:cubicBezTo>
                  <a:cubicBezTo>
                    <a:pt x="3209" y="5026"/>
                    <a:pt x="3442" y="4972"/>
                    <a:pt x="3657" y="4851"/>
                  </a:cubicBezTo>
                  <a:cubicBezTo>
                    <a:pt x="4660" y="4285"/>
                    <a:pt x="5347" y="3211"/>
                    <a:pt x="5461" y="2066"/>
                  </a:cubicBezTo>
                  <a:cubicBezTo>
                    <a:pt x="5468" y="2011"/>
                    <a:pt x="5471" y="1952"/>
                    <a:pt x="5475" y="1893"/>
                  </a:cubicBezTo>
                  <a:cubicBezTo>
                    <a:pt x="5475" y="1867"/>
                    <a:pt x="5478" y="1838"/>
                    <a:pt x="5478" y="1815"/>
                  </a:cubicBezTo>
                  <a:cubicBezTo>
                    <a:pt x="5484" y="1560"/>
                    <a:pt x="5461" y="1305"/>
                    <a:pt x="5357" y="1077"/>
                  </a:cubicBezTo>
                  <a:cubicBezTo>
                    <a:pt x="5253" y="844"/>
                    <a:pt x="5053" y="651"/>
                    <a:pt x="4805" y="599"/>
                  </a:cubicBezTo>
                  <a:cubicBezTo>
                    <a:pt x="4761" y="590"/>
                    <a:pt x="4718" y="586"/>
                    <a:pt x="4675" y="586"/>
                  </a:cubicBezTo>
                  <a:cubicBezTo>
                    <a:pt x="4330" y="586"/>
                    <a:pt x="4016" y="851"/>
                    <a:pt x="3772" y="1116"/>
                  </a:cubicBezTo>
                  <a:cubicBezTo>
                    <a:pt x="3628" y="766"/>
                    <a:pt x="3373" y="439"/>
                    <a:pt x="3063" y="217"/>
                  </a:cubicBezTo>
                  <a:cubicBezTo>
                    <a:pt x="2875" y="82"/>
                    <a:pt x="2638" y="1"/>
                    <a:pt x="2407" y="1"/>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0" name="Google Shape;2050;p44"/>
            <p:cNvSpPr/>
            <p:nvPr/>
          </p:nvSpPr>
          <p:spPr>
            <a:xfrm>
              <a:off x="5497541" y="1768101"/>
              <a:ext cx="440831" cy="167365"/>
            </a:xfrm>
            <a:custGeom>
              <a:avLst/>
              <a:gdLst/>
              <a:ahLst/>
              <a:cxnLst/>
              <a:rect l="l" t="t" r="r" b="b"/>
              <a:pathLst>
                <a:path w="5152" h="1956" extrusionOk="0">
                  <a:moveTo>
                    <a:pt x="2679" y="1"/>
                  </a:moveTo>
                  <a:cubicBezTo>
                    <a:pt x="2558" y="1"/>
                    <a:pt x="2440" y="20"/>
                    <a:pt x="2331" y="59"/>
                  </a:cubicBezTo>
                  <a:cubicBezTo>
                    <a:pt x="2027" y="174"/>
                    <a:pt x="1776" y="445"/>
                    <a:pt x="1635" y="808"/>
                  </a:cubicBezTo>
                  <a:cubicBezTo>
                    <a:pt x="1537" y="1076"/>
                    <a:pt x="1504" y="1360"/>
                    <a:pt x="1494" y="1622"/>
                  </a:cubicBezTo>
                  <a:cubicBezTo>
                    <a:pt x="1314" y="1479"/>
                    <a:pt x="1086" y="1404"/>
                    <a:pt x="848" y="1404"/>
                  </a:cubicBezTo>
                  <a:cubicBezTo>
                    <a:pt x="736" y="1404"/>
                    <a:pt x="622" y="1420"/>
                    <a:pt x="510" y="1455"/>
                  </a:cubicBezTo>
                  <a:cubicBezTo>
                    <a:pt x="308" y="1517"/>
                    <a:pt x="132" y="1648"/>
                    <a:pt x="1" y="1814"/>
                  </a:cubicBezTo>
                  <a:cubicBezTo>
                    <a:pt x="11" y="1834"/>
                    <a:pt x="23" y="1853"/>
                    <a:pt x="37" y="1873"/>
                  </a:cubicBezTo>
                  <a:cubicBezTo>
                    <a:pt x="56" y="1899"/>
                    <a:pt x="76" y="1928"/>
                    <a:pt x="96" y="1955"/>
                  </a:cubicBezTo>
                  <a:cubicBezTo>
                    <a:pt x="207" y="1791"/>
                    <a:pt x="370" y="1664"/>
                    <a:pt x="560" y="1605"/>
                  </a:cubicBezTo>
                  <a:cubicBezTo>
                    <a:pt x="654" y="1576"/>
                    <a:pt x="750" y="1562"/>
                    <a:pt x="845" y="1562"/>
                  </a:cubicBezTo>
                  <a:cubicBezTo>
                    <a:pt x="1104" y="1562"/>
                    <a:pt x="1349" y="1667"/>
                    <a:pt x="1507" y="1857"/>
                  </a:cubicBezTo>
                  <a:cubicBezTo>
                    <a:pt x="1522" y="1876"/>
                    <a:pt x="1546" y="1887"/>
                    <a:pt x="1571" y="1887"/>
                  </a:cubicBezTo>
                  <a:cubicBezTo>
                    <a:pt x="1579" y="1887"/>
                    <a:pt x="1588" y="1885"/>
                    <a:pt x="1596" y="1883"/>
                  </a:cubicBezTo>
                  <a:cubicBezTo>
                    <a:pt x="1628" y="1870"/>
                    <a:pt x="1648" y="1844"/>
                    <a:pt x="1648" y="1808"/>
                  </a:cubicBezTo>
                  <a:cubicBezTo>
                    <a:pt x="1655" y="1514"/>
                    <a:pt x="1671" y="1174"/>
                    <a:pt x="1785" y="866"/>
                  </a:cubicBezTo>
                  <a:cubicBezTo>
                    <a:pt x="1906" y="543"/>
                    <a:pt x="2125" y="308"/>
                    <a:pt x="2387" y="213"/>
                  </a:cubicBezTo>
                  <a:cubicBezTo>
                    <a:pt x="2479" y="179"/>
                    <a:pt x="2579" y="162"/>
                    <a:pt x="2683" y="162"/>
                  </a:cubicBezTo>
                  <a:cubicBezTo>
                    <a:pt x="2886" y="162"/>
                    <a:pt x="3104" y="227"/>
                    <a:pt x="3311" y="350"/>
                  </a:cubicBezTo>
                  <a:cubicBezTo>
                    <a:pt x="3599" y="524"/>
                    <a:pt x="3854" y="798"/>
                    <a:pt x="4073" y="1043"/>
                  </a:cubicBezTo>
                  <a:cubicBezTo>
                    <a:pt x="4089" y="1062"/>
                    <a:pt x="4112" y="1070"/>
                    <a:pt x="4136" y="1070"/>
                  </a:cubicBezTo>
                  <a:cubicBezTo>
                    <a:pt x="4141" y="1070"/>
                    <a:pt x="4146" y="1069"/>
                    <a:pt x="4151" y="1069"/>
                  </a:cubicBezTo>
                  <a:cubicBezTo>
                    <a:pt x="4180" y="1059"/>
                    <a:pt x="4200" y="1040"/>
                    <a:pt x="4210" y="1010"/>
                  </a:cubicBezTo>
                  <a:cubicBezTo>
                    <a:pt x="4294" y="727"/>
                    <a:pt x="4578" y="516"/>
                    <a:pt x="4877" y="516"/>
                  </a:cubicBezTo>
                  <a:cubicBezTo>
                    <a:pt x="4882" y="516"/>
                    <a:pt x="4886" y="517"/>
                    <a:pt x="4890" y="517"/>
                  </a:cubicBezTo>
                  <a:cubicBezTo>
                    <a:pt x="4975" y="517"/>
                    <a:pt x="5060" y="539"/>
                    <a:pt x="5138" y="575"/>
                  </a:cubicBezTo>
                  <a:cubicBezTo>
                    <a:pt x="5145" y="520"/>
                    <a:pt x="5148" y="461"/>
                    <a:pt x="5152" y="402"/>
                  </a:cubicBezTo>
                  <a:cubicBezTo>
                    <a:pt x="5070" y="373"/>
                    <a:pt x="4984" y="357"/>
                    <a:pt x="4893" y="357"/>
                  </a:cubicBezTo>
                  <a:cubicBezTo>
                    <a:pt x="4888" y="356"/>
                    <a:pt x="4884" y="356"/>
                    <a:pt x="4879" y="356"/>
                  </a:cubicBezTo>
                  <a:cubicBezTo>
                    <a:pt x="4560" y="356"/>
                    <a:pt x="4247" y="554"/>
                    <a:pt x="4106" y="841"/>
                  </a:cubicBezTo>
                  <a:cubicBezTo>
                    <a:pt x="3897" y="615"/>
                    <a:pt x="3664" y="373"/>
                    <a:pt x="3393" y="210"/>
                  </a:cubicBezTo>
                  <a:cubicBezTo>
                    <a:pt x="3161" y="72"/>
                    <a:pt x="2913" y="1"/>
                    <a:pt x="267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1" name="Google Shape;2051;p44"/>
            <p:cNvSpPr/>
            <p:nvPr/>
          </p:nvSpPr>
          <p:spPr>
            <a:xfrm>
              <a:off x="6797359" y="1911850"/>
              <a:ext cx="374775" cy="1075210"/>
            </a:xfrm>
            <a:custGeom>
              <a:avLst/>
              <a:gdLst/>
              <a:ahLst/>
              <a:cxnLst/>
              <a:rect l="l" t="t" r="r" b="b"/>
              <a:pathLst>
                <a:path w="4380" h="12566" extrusionOk="0">
                  <a:moveTo>
                    <a:pt x="4262" y="1"/>
                  </a:moveTo>
                  <a:cubicBezTo>
                    <a:pt x="1964" y="3781"/>
                    <a:pt x="490" y="8122"/>
                    <a:pt x="0" y="12553"/>
                  </a:cubicBezTo>
                  <a:lnTo>
                    <a:pt x="137" y="12566"/>
                  </a:lnTo>
                  <a:cubicBezTo>
                    <a:pt x="625" y="8158"/>
                    <a:pt x="2092" y="3834"/>
                    <a:pt x="4379" y="72"/>
                  </a:cubicBezTo>
                  <a:lnTo>
                    <a:pt x="4262"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2" name="Google Shape;2052;p44"/>
            <p:cNvSpPr/>
            <p:nvPr/>
          </p:nvSpPr>
          <p:spPr>
            <a:xfrm>
              <a:off x="7135683" y="1596458"/>
              <a:ext cx="298793" cy="350132"/>
            </a:xfrm>
            <a:custGeom>
              <a:avLst/>
              <a:gdLst/>
              <a:ahLst/>
              <a:cxnLst/>
              <a:rect l="l" t="t" r="r" b="b"/>
              <a:pathLst>
                <a:path w="3492" h="4092" extrusionOk="0">
                  <a:moveTo>
                    <a:pt x="2270" y="1"/>
                  </a:moveTo>
                  <a:cubicBezTo>
                    <a:pt x="2129" y="1"/>
                    <a:pt x="1989" y="24"/>
                    <a:pt x="1850" y="65"/>
                  </a:cubicBezTo>
                  <a:cubicBezTo>
                    <a:pt x="1821" y="75"/>
                    <a:pt x="1795" y="82"/>
                    <a:pt x="1769" y="91"/>
                  </a:cubicBezTo>
                  <a:cubicBezTo>
                    <a:pt x="1609" y="147"/>
                    <a:pt x="1452" y="228"/>
                    <a:pt x="1305" y="323"/>
                  </a:cubicBezTo>
                  <a:cubicBezTo>
                    <a:pt x="1279" y="340"/>
                    <a:pt x="1256" y="356"/>
                    <a:pt x="1229" y="373"/>
                  </a:cubicBezTo>
                  <a:cubicBezTo>
                    <a:pt x="1167" y="418"/>
                    <a:pt x="1102" y="467"/>
                    <a:pt x="1040" y="519"/>
                  </a:cubicBezTo>
                  <a:cubicBezTo>
                    <a:pt x="1017" y="539"/>
                    <a:pt x="994" y="559"/>
                    <a:pt x="971" y="578"/>
                  </a:cubicBezTo>
                  <a:cubicBezTo>
                    <a:pt x="808" y="726"/>
                    <a:pt x="661" y="889"/>
                    <a:pt x="543" y="1059"/>
                  </a:cubicBezTo>
                  <a:cubicBezTo>
                    <a:pt x="520" y="1088"/>
                    <a:pt x="501" y="1121"/>
                    <a:pt x="481" y="1150"/>
                  </a:cubicBezTo>
                  <a:cubicBezTo>
                    <a:pt x="428" y="1228"/>
                    <a:pt x="386" y="1304"/>
                    <a:pt x="347" y="1382"/>
                  </a:cubicBezTo>
                  <a:cubicBezTo>
                    <a:pt x="282" y="1516"/>
                    <a:pt x="229" y="1654"/>
                    <a:pt x="184" y="1794"/>
                  </a:cubicBezTo>
                  <a:cubicBezTo>
                    <a:pt x="144" y="1925"/>
                    <a:pt x="112" y="2055"/>
                    <a:pt x="89" y="2189"/>
                  </a:cubicBezTo>
                  <a:cubicBezTo>
                    <a:pt x="75" y="2258"/>
                    <a:pt x="63" y="2330"/>
                    <a:pt x="56" y="2399"/>
                  </a:cubicBezTo>
                  <a:cubicBezTo>
                    <a:pt x="1" y="2863"/>
                    <a:pt x="24" y="3343"/>
                    <a:pt x="66" y="3820"/>
                  </a:cubicBezTo>
                  <a:cubicBezTo>
                    <a:pt x="72" y="3915"/>
                    <a:pt x="89" y="3987"/>
                    <a:pt x="125" y="4032"/>
                  </a:cubicBezTo>
                  <a:cubicBezTo>
                    <a:pt x="144" y="4059"/>
                    <a:pt x="167" y="4079"/>
                    <a:pt x="197" y="4085"/>
                  </a:cubicBezTo>
                  <a:cubicBezTo>
                    <a:pt x="211" y="4089"/>
                    <a:pt x="227" y="4091"/>
                    <a:pt x="244" y="4091"/>
                  </a:cubicBezTo>
                  <a:cubicBezTo>
                    <a:pt x="281" y="4091"/>
                    <a:pt x="325" y="4081"/>
                    <a:pt x="377" y="4059"/>
                  </a:cubicBezTo>
                  <a:cubicBezTo>
                    <a:pt x="801" y="3886"/>
                    <a:pt x="1226" y="3687"/>
                    <a:pt x="1635" y="3471"/>
                  </a:cubicBezTo>
                  <a:lnTo>
                    <a:pt x="1638" y="3471"/>
                  </a:lnTo>
                  <a:cubicBezTo>
                    <a:pt x="1687" y="3444"/>
                    <a:pt x="1736" y="3418"/>
                    <a:pt x="1785" y="3389"/>
                  </a:cubicBezTo>
                  <a:cubicBezTo>
                    <a:pt x="1805" y="3382"/>
                    <a:pt x="1821" y="3373"/>
                    <a:pt x="1840" y="3363"/>
                  </a:cubicBezTo>
                  <a:cubicBezTo>
                    <a:pt x="2213" y="3157"/>
                    <a:pt x="2579" y="2918"/>
                    <a:pt x="2876" y="2608"/>
                  </a:cubicBezTo>
                  <a:cubicBezTo>
                    <a:pt x="2903" y="2581"/>
                    <a:pt x="2932" y="2552"/>
                    <a:pt x="2955" y="2523"/>
                  </a:cubicBezTo>
                  <a:cubicBezTo>
                    <a:pt x="3014" y="2461"/>
                    <a:pt x="3069" y="2392"/>
                    <a:pt x="3122" y="2320"/>
                  </a:cubicBezTo>
                  <a:cubicBezTo>
                    <a:pt x="3240" y="2160"/>
                    <a:pt x="3334" y="1987"/>
                    <a:pt x="3400" y="1797"/>
                  </a:cubicBezTo>
                  <a:cubicBezTo>
                    <a:pt x="3406" y="1771"/>
                    <a:pt x="3416" y="1745"/>
                    <a:pt x="3425" y="1716"/>
                  </a:cubicBezTo>
                  <a:cubicBezTo>
                    <a:pt x="3465" y="1581"/>
                    <a:pt x="3484" y="1444"/>
                    <a:pt x="3487" y="1304"/>
                  </a:cubicBezTo>
                  <a:cubicBezTo>
                    <a:pt x="3491" y="1251"/>
                    <a:pt x="3487" y="1199"/>
                    <a:pt x="3484" y="1147"/>
                  </a:cubicBezTo>
                  <a:cubicBezTo>
                    <a:pt x="3481" y="1118"/>
                    <a:pt x="3478" y="1091"/>
                    <a:pt x="3472" y="1062"/>
                  </a:cubicBezTo>
                  <a:cubicBezTo>
                    <a:pt x="3425" y="758"/>
                    <a:pt x="3279" y="461"/>
                    <a:pt x="3036" y="271"/>
                  </a:cubicBezTo>
                  <a:cubicBezTo>
                    <a:pt x="3017" y="255"/>
                    <a:pt x="2994" y="239"/>
                    <a:pt x="2971" y="222"/>
                  </a:cubicBezTo>
                  <a:cubicBezTo>
                    <a:pt x="2945" y="202"/>
                    <a:pt x="2919" y="186"/>
                    <a:pt x="2893" y="173"/>
                  </a:cubicBezTo>
                  <a:cubicBezTo>
                    <a:pt x="2692" y="53"/>
                    <a:pt x="2482" y="1"/>
                    <a:pt x="2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3" name="Google Shape;2053;p44"/>
            <p:cNvSpPr/>
            <p:nvPr/>
          </p:nvSpPr>
          <p:spPr>
            <a:xfrm>
              <a:off x="7141587" y="1611175"/>
              <a:ext cx="248395" cy="343800"/>
            </a:xfrm>
            <a:custGeom>
              <a:avLst/>
              <a:gdLst/>
              <a:ahLst/>
              <a:cxnLst/>
              <a:rect l="l" t="t" r="r" b="b"/>
              <a:pathLst>
                <a:path w="2903" h="4018" extrusionOk="0">
                  <a:moveTo>
                    <a:pt x="2824" y="1"/>
                  </a:moveTo>
                  <a:cubicBezTo>
                    <a:pt x="2552" y="177"/>
                    <a:pt x="2294" y="397"/>
                    <a:pt x="2046" y="645"/>
                  </a:cubicBezTo>
                  <a:cubicBezTo>
                    <a:pt x="2026" y="667"/>
                    <a:pt x="2003" y="687"/>
                    <a:pt x="1984" y="711"/>
                  </a:cubicBezTo>
                  <a:cubicBezTo>
                    <a:pt x="1876" y="821"/>
                    <a:pt x="1771" y="939"/>
                    <a:pt x="1670" y="1063"/>
                  </a:cubicBezTo>
                  <a:lnTo>
                    <a:pt x="1670" y="1067"/>
                  </a:lnTo>
                  <a:cubicBezTo>
                    <a:pt x="1650" y="1086"/>
                    <a:pt x="1634" y="1109"/>
                    <a:pt x="1614" y="1135"/>
                  </a:cubicBezTo>
                  <a:cubicBezTo>
                    <a:pt x="1575" y="1184"/>
                    <a:pt x="1533" y="1236"/>
                    <a:pt x="1494" y="1289"/>
                  </a:cubicBezTo>
                  <a:cubicBezTo>
                    <a:pt x="1477" y="1311"/>
                    <a:pt x="1457" y="1334"/>
                    <a:pt x="1442" y="1358"/>
                  </a:cubicBezTo>
                  <a:lnTo>
                    <a:pt x="1442" y="1361"/>
                  </a:lnTo>
                  <a:cubicBezTo>
                    <a:pt x="1367" y="1462"/>
                    <a:pt x="1291" y="1566"/>
                    <a:pt x="1219" y="1678"/>
                  </a:cubicBezTo>
                  <a:cubicBezTo>
                    <a:pt x="1154" y="1776"/>
                    <a:pt x="1089" y="1877"/>
                    <a:pt x="1026" y="1978"/>
                  </a:cubicBezTo>
                  <a:cubicBezTo>
                    <a:pt x="1010" y="2005"/>
                    <a:pt x="997" y="2031"/>
                    <a:pt x="981" y="2053"/>
                  </a:cubicBezTo>
                  <a:cubicBezTo>
                    <a:pt x="791" y="2370"/>
                    <a:pt x="618" y="2694"/>
                    <a:pt x="457" y="3024"/>
                  </a:cubicBezTo>
                  <a:cubicBezTo>
                    <a:pt x="442" y="3053"/>
                    <a:pt x="428" y="3083"/>
                    <a:pt x="415" y="3112"/>
                  </a:cubicBezTo>
                  <a:cubicBezTo>
                    <a:pt x="291" y="3361"/>
                    <a:pt x="174" y="3613"/>
                    <a:pt x="56" y="3860"/>
                  </a:cubicBezTo>
                  <a:cubicBezTo>
                    <a:pt x="36" y="3903"/>
                    <a:pt x="20" y="3939"/>
                    <a:pt x="0" y="3978"/>
                  </a:cubicBezTo>
                  <a:lnTo>
                    <a:pt x="79" y="4017"/>
                  </a:lnTo>
                  <a:cubicBezTo>
                    <a:pt x="95" y="3981"/>
                    <a:pt x="112" y="3946"/>
                    <a:pt x="128" y="3913"/>
                  </a:cubicBezTo>
                  <a:cubicBezTo>
                    <a:pt x="246" y="3658"/>
                    <a:pt x="366" y="3403"/>
                    <a:pt x="490" y="3151"/>
                  </a:cubicBezTo>
                  <a:cubicBezTo>
                    <a:pt x="504" y="3126"/>
                    <a:pt x="516" y="3099"/>
                    <a:pt x="530" y="3070"/>
                  </a:cubicBezTo>
                  <a:cubicBezTo>
                    <a:pt x="693" y="2743"/>
                    <a:pt x="863" y="2420"/>
                    <a:pt x="1050" y="2106"/>
                  </a:cubicBezTo>
                  <a:cubicBezTo>
                    <a:pt x="1065" y="2079"/>
                    <a:pt x="1079" y="2056"/>
                    <a:pt x="1095" y="2031"/>
                  </a:cubicBezTo>
                  <a:cubicBezTo>
                    <a:pt x="1157" y="1926"/>
                    <a:pt x="1222" y="1828"/>
                    <a:pt x="1288" y="1726"/>
                  </a:cubicBezTo>
                  <a:cubicBezTo>
                    <a:pt x="1415" y="1537"/>
                    <a:pt x="1543" y="1358"/>
                    <a:pt x="1677" y="1191"/>
                  </a:cubicBezTo>
                  <a:cubicBezTo>
                    <a:pt x="1697" y="1168"/>
                    <a:pt x="1716" y="1145"/>
                    <a:pt x="1736" y="1122"/>
                  </a:cubicBezTo>
                  <a:cubicBezTo>
                    <a:pt x="1840" y="994"/>
                    <a:pt x="1945" y="874"/>
                    <a:pt x="2053" y="762"/>
                  </a:cubicBezTo>
                  <a:lnTo>
                    <a:pt x="2056" y="762"/>
                  </a:lnTo>
                  <a:cubicBezTo>
                    <a:pt x="2079" y="736"/>
                    <a:pt x="2098" y="717"/>
                    <a:pt x="2121" y="694"/>
                  </a:cubicBezTo>
                  <a:cubicBezTo>
                    <a:pt x="2370" y="442"/>
                    <a:pt x="2631" y="227"/>
                    <a:pt x="2902" y="50"/>
                  </a:cubicBezTo>
                  <a:cubicBezTo>
                    <a:pt x="2876" y="30"/>
                    <a:pt x="2850" y="14"/>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4" name="Google Shape;2054;p44"/>
            <p:cNvSpPr/>
            <p:nvPr/>
          </p:nvSpPr>
          <p:spPr>
            <a:xfrm>
              <a:off x="7286962" y="1602019"/>
              <a:ext cx="146915" cy="92667"/>
            </a:xfrm>
            <a:custGeom>
              <a:avLst/>
              <a:gdLst/>
              <a:ahLst/>
              <a:cxnLst/>
              <a:rect l="l" t="t" r="r" b="b"/>
              <a:pathLst>
                <a:path w="1717" h="1083" extrusionOk="0">
                  <a:moveTo>
                    <a:pt x="82" y="0"/>
                  </a:moveTo>
                  <a:cubicBezTo>
                    <a:pt x="53" y="10"/>
                    <a:pt x="27" y="17"/>
                    <a:pt x="1" y="26"/>
                  </a:cubicBezTo>
                  <a:cubicBezTo>
                    <a:pt x="66" y="301"/>
                    <a:pt x="161" y="566"/>
                    <a:pt x="285" y="818"/>
                  </a:cubicBezTo>
                  <a:cubicBezTo>
                    <a:pt x="285" y="824"/>
                    <a:pt x="292" y="830"/>
                    <a:pt x="292" y="837"/>
                  </a:cubicBezTo>
                  <a:lnTo>
                    <a:pt x="301" y="853"/>
                  </a:lnTo>
                  <a:lnTo>
                    <a:pt x="318" y="857"/>
                  </a:lnTo>
                  <a:cubicBezTo>
                    <a:pt x="331" y="863"/>
                    <a:pt x="344" y="866"/>
                    <a:pt x="354" y="869"/>
                  </a:cubicBezTo>
                  <a:lnTo>
                    <a:pt x="357" y="869"/>
                  </a:lnTo>
                  <a:cubicBezTo>
                    <a:pt x="803" y="1008"/>
                    <a:pt x="1249" y="1082"/>
                    <a:pt x="1666" y="1082"/>
                  </a:cubicBezTo>
                  <a:cubicBezTo>
                    <a:pt x="1683" y="1082"/>
                    <a:pt x="1699" y="1082"/>
                    <a:pt x="1716" y="1082"/>
                  </a:cubicBezTo>
                  <a:cubicBezTo>
                    <a:pt x="1713" y="1053"/>
                    <a:pt x="1710" y="1026"/>
                    <a:pt x="1704" y="997"/>
                  </a:cubicBezTo>
                  <a:cubicBezTo>
                    <a:pt x="1695" y="997"/>
                    <a:pt x="1686" y="997"/>
                    <a:pt x="1677" y="997"/>
                  </a:cubicBezTo>
                  <a:cubicBezTo>
                    <a:pt x="1279" y="997"/>
                    <a:pt x="851" y="928"/>
                    <a:pt x="422" y="801"/>
                  </a:cubicBezTo>
                  <a:cubicBezTo>
                    <a:pt x="402" y="794"/>
                    <a:pt x="383" y="788"/>
                    <a:pt x="360" y="781"/>
                  </a:cubicBezTo>
                  <a:cubicBezTo>
                    <a:pt x="357" y="771"/>
                    <a:pt x="351" y="762"/>
                    <a:pt x="347" y="752"/>
                  </a:cubicBezTo>
                  <a:cubicBezTo>
                    <a:pt x="236" y="510"/>
                    <a:pt x="144" y="258"/>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5" name="Google Shape;2055;p44"/>
            <p:cNvSpPr/>
            <p:nvPr/>
          </p:nvSpPr>
          <p:spPr>
            <a:xfrm>
              <a:off x="7240843" y="1624095"/>
              <a:ext cx="187986" cy="126208"/>
            </a:xfrm>
            <a:custGeom>
              <a:avLst/>
              <a:gdLst/>
              <a:ahLst/>
              <a:cxnLst/>
              <a:rect l="l" t="t" r="r" b="b"/>
              <a:pathLst>
                <a:path w="2197" h="1475" extrusionOk="0">
                  <a:moveTo>
                    <a:pt x="76" y="0"/>
                  </a:moveTo>
                  <a:cubicBezTo>
                    <a:pt x="50" y="17"/>
                    <a:pt x="27" y="33"/>
                    <a:pt x="0" y="50"/>
                  </a:cubicBezTo>
                  <a:cubicBezTo>
                    <a:pt x="115" y="376"/>
                    <a:pt x="265" y="690"/>
                    <a:pt x="454" y="984"/>
                  </a:cubicBezTo>
                  <a:cubicBezTo>
                    <a:pt x="461" y="994"/>
                    <a:pt x="468" y="1003"/>
                    <a:pt x="474" y="1014"/>
                  </a:cubicBezTo>
                  <a:lnTo>
                    <a:pt x="481" y="1026"/>
                  </a:lnTo>
                  <a:lnTo>
                    <a:pt x="494" y="1033"/>
                  </a:lnTo>
                  <a:cubicBezTo>
                    <a:pt x="501" y="1033"/>
                    <a:pt x="510" y="1036"/>
                    <a:pt x="517" y="1040"/>
                  </a:cubicBezTo>
                  <a:cubicBezTo>
                    <a:pt x="1050" y="1246"/>
                    <a:pt x="1611" y="1393"/>
                    <a:pt x="2171" y="1474"/>
                  </a:cubicBezTo>
                  <a:cubicBezTo>
                    <a:pt x="2177" y="1448"/>
                    <a:pt x="2187" y="1422"/>
                    <a:pt x="2196" y="1393"/>
                  </a:cubicBezTo>
                  <a:cubicBezTo>
                    <a:pt x="1651" y="1314"/>
                    <a:pt x="1095" y="1171"/>
                    <a:pt x="576" y="971"/>
                  </a:cubicBezTo>
                  <a:cubicBezTo>
                    <a:pt x="563" y="964"/>
                    <a:pt x="549" y="961"/>
                    <a:pt x="537" y="955"/>
                  </a:cubicBezTo>
                  <a:cubicBezTo>
                    <a:pt x="530" y="941"/>
                    <a:pt x="520" y="928"/>
                    <a:pt x="510" y="916"/>
                  </a:cubicBezTo>
                  <a:lnTo>
                    <a:pt x="510" y="912"/>
                  </a:lnTo>
                  <a:cubicBezTo>
                    <a:pt x="330" y="628"/>
                    <a:pt x="184" y="32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6" name="Google Shape;2056;p44"/>
            <p:cNvSpPr/>
            <p:nvPr/>
          </p:nvSpPr>
          <p:spPr>
            <a:xfrm>
              <a:off x="7176754" y="1686985"/>
              <a:ext cx="211773" cy="132711"/>
            </a:xfrm>
            <a:custGeom>
              <a:avLst/>
              <a:gdLst/>
              <a:ahLst/>
              <a:cxnLst/>
              <a:rect l="l" t="t" r="r" b="b"/>
              <a:pathLst>
                <a:path w="2475" h="1551" extrusionOk="0">
                  <a:moveTo>
                    <a:pt x="63" y="1"/>
                  </a:moveTo>
                  <a:cubicBezTo>
                    <a:pt x="40" y="30"/>
                    <a:pt x="21" y="63"/>
                    <a:pt x="1" y="92"/>
                  </a:cubicBezTo>
                  <a:cubicBezTo>
                    <a:pt x="119" y="484"/>
                    <a:pt x="315" y="854"/>
                    <a:pt x="570" y="1167"/>
                  </a:cubicBezTo>
                  <a:cubicBezTo>
                    <a:pt x="576" y="1178"/>
                    <a:pt x="586" y="1187"/>
                    <a:pt x="592" y="1197"/>
                  </a:cubicBezTo>
                  <a:lnTo>
                    <a:pt x="599" y="1207"/>
                  </a:lnTo>
                  <a:lnTo>
                    <a:pt x="612" y="1210"/>
                  </a:lnTo>
                  <a:cubicBezTo>
                    <a:pt x="619" y="1213"/>
                    <a:pt x="628" y="1217"/>
                    <a:pt x="639" y="1220"/>
                  </a:cubicBezTo>
                  <a:cubicBezTo>
                    <a:pt x="1207" y="1422"/>
                    <a:pt x="1805" y="1534"/>
                    <a:pt x="2396" y="1550"/>
                  </a:cubicBezTo>
                  <a:cubicBezTo>
                    <a:pt x="2423" y="1523"/>
                    <a:pt x="2452" y="1494"/>
                    <a:pt x="2475" y="1465"/>
                  </a:cubicBezTo>
                  <a:cubicBezTo>
                    <a:pt x="1874" y="1455"/>
                    <a:pt x="1262" y="1347"/>
                    <a:pt x="684" y="1145"/>
                  </a:cubicBezTo>
                  <a:cubicBezTo>
                    <a:pt x="674" y="1141"/>
                    <a:pt x="661" y="1138"/>
                    <a:pt x="651" y="1131"/>
                  </a:cubicBezTo>
                  <a:cubicBezTo>
                    <a:pt x="639" y="1119"/>
                    <a:pt x="628" y="1105"/>
                    <a:pt x="615" y="1092"/>
                  </a:cubicBezTo>
                  <a:cubicBezTo>
                    <a:pt x="364" y="772"/>
                    <a:pt x="174" y="396"/>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7" name="Google Shape;2057;p44"/>
            <p:cNvSpPr/>
            <p:nvPr/>
          </p:nvSpPr>
          <p:spPr>
            <a:xfrm>
              <a:off x="7218767" y="1640866"/>
              <a:ext cx="54847" cy="90699"/>
            </a:xfrm>
            <a:custGeom>
              <a:avLst/>
              <a:gdLst/>
              <a:ahLst/>
              <a:cxnLst/>
              <a:rect l="l" t="t" r="r" b="b"/>
              <a:pathLst>
                <a:path w="641" h="1060" extrusionOk="0">
                  <a:moveTo>
                    <a:pt x="69" y="0"/>
                  </a:moveTo>
                  <a:cubicBezTo>
                    <a:pt x="46" y="20"/>
                    <a:pt x="23" y="40"/>
                    <a:pt x="0" y="59"/>
                  </a:cubicBezTo>
                  <a:cubicBezTo>
                    <a:pt x="141" y="399"/>
                    <a:pt x="320" y="720"/>
                    <a:pt x="540" y="1014"/>
                  </a:cubicBezTo>
                  <a:cubicBezTo>
                    <a:pt x="549" y="1030"/>
                    <a:pt x="563" y="1043"/>
                    <a:pt x="575" y="1059"/>
                  </a:cubicBezTo>
                  <a:lnTo>
                    <a:pt x="641" y="1007"/>
                  </a:lnTo>
                  <a:cubicBezTo>
                    <a:pt x="625" y="984"/>
                    <a:pt x="608" y="964"/>
                    <a:pt x="592" y="942"/>
                  </a:cubicBezTo>
                  <a:cubicBezTo>
                    <a:pt x="376" y="651"/>
                    <a:pt x="203" y="33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8" name="Google Shape;2058;p44"/>
            <p:cNvSpPr/>
            <p:nvPr/>
          </p:nvSpPr>
          <p:spPr>
            <a:xfrm>
              <a:off x="7140389" y="1783759"/>
              <a:ext cx="148113" cy="109694"/>
            </a:xfrm>
            <a:custGeom>
              <a:avLst/>
              <a:gdLst/>
              <a:ahLst/>
              <a:cxnLst/>
              <a:rect l="l" t="t" r="r" b="b"/>
              <a:pathLst>
                <a:path w="1731" h="1282" extrusionOk="0">
                  <a:moveTo>
                    <a:pt x="34" y="0"/>
                  </a:moveTo>
                  <a:cubicBezTo>
                    <a:pt x="20" y="69"/>
                    <a:pt x="8" y="141"/>
                    <a:pt x="1" y="210"/>
                  </a:cubicBezTo>
                  <a:cubicBezTo>
                    <a:pt x="99" y="523"/>
                    <a:pt x="243" y="824"/>
                    <a:pt x="429" y="1095"/>
                  </a:cubicBezTo>
                  <a:cubicBezTo>
                    <a:pt x="429" y="1098"/>
                    <a:pt x="432" y="1105"/>
                    <a:pt x="436" y="1109"/>
                  </a:cubicBezTo>
                  <a:lnTo>
                    <a:pt x="446" y="1121"/>
                  </a:lnTo>
                  <a:lnTo>
                    <a:pt x="462" y="1125"/>
                  </a:lnTo>
                  <a:cubicBezTo>
                    <a:pt x="475" y="1128"/>
                    <a:pt x="491" y="1131"/>
                    <a:pt x="504" y="1134"/>
                  </a:cubicBezTo>
                  <a:cubicBezTo>
                    <a:pt x="868" y="1210"/>
                    <a:pt x="1227" y="1262"/>
                    <a:pt x="1580" y="1282"/>
                  </a:cubicBezTo>
                  <a:lnTo>
                    <a:pt x="1583" y="1282"/>
                  </a:lnTo>
                  <a:cubicBezTo>
                    <a:pt x="1632" y="1255"/>
                    <a:pt x="1681" y="1229"/>
                    <a:pt x="1730" y="1200"/>
                  </a:cubicBezTo>
                  <a:cubicBezTo>
                    <a:pt x="1341" y="1187"/>
                    <a:pt x="946" y="1141"/>
                    <a:pt x="544" y="1053"/>
                  </a:cubicBezTo>
                  <a:cubicBezTo>
                    <a:pt x="527" y="1053"/>
                    <a:pt x="515" y="1050"/>
                    <a:pt x="498" y="1047"/>
                  </a:cubicBezTo>
                  <a:cubicBezTo>
                    <a:pt x="488" y="1033"/>
                    <a:pt x="479" y="1020"/>
                    <a:pt x="471" y="1007"/>
                  </a:cubicBezTo>
                  <a:cubicBezTo>
                    <a:pt x="269" y="700"/>
                    <a:pt x="118" y="36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59" name="Google Shape;2059;p44"/>
            <p:cNvSpPr/>
            <p:nvPr/>
          </p:nvSpPr>
          <p:spPr>
            <a:xfrm>
              <a:off x="7005881" y="2025053"/>
              <a:ext cx="391631" cy="244374"/>
            </a:xfrm>
            <a:custGeom>
              <a:avLst/>
              <a:gdLst/>
              <a:ahLst/>
              <a:cxnLst/>
              <a:rect l="l" t="t" r="r" b="b"/>
              <a:pathLst>
                <a:path w="4577" h="2856" extrusionOk="0">
                  <a:moveTo>
                    <a:pt x="2887" y="1"/>
                  </a:moveTo>
                  <a:cubicBezTo>
                    <a:pt x="2805" y="4"/>
                    <a:pt x="2727" y="11"/>
                    <a:pt x="2648" y="20"/>
                  </a:cubicBezTo>
                  <a:cubicBezTo>
                    <a:pt x="2616" y="24"/>
                    <a:pt x="2586" y="31"/>
                    <a:pt x="2557" y="34"/>
                  </a:cubicBezTo>
                  <a:cubicBezTo>
                    <a:pt x="2342" y="66"/>
                    <a:pt x="2129" y="122"/>
                    <a:pt x="1939" y="200"/>
                  </a:cubicBezTo>
                  <a:cubicBezTo>
                    <a:pt x="1903" y="213"/>
                    <a:pt x="1871" y="227"/>
                    <a:pt x="1838" y="242"/>
                  </a:cubicBezTo>
                  <a:cubicBezTo>
                    <a:pt x="1753" y="278"/>
                    <a:pt x="1675" y="318"/>
                    <a:pt x="1603" y="364"/>
                  </a:cubicBezTo>
                  <a:cubicBezTo>
                    <a:pt x="1475" y="438"/>
                    <a:pt x="1354" y="524"/>
                    <a:pt x="1243" y="619"/>
                  </a:cubicBezTo>
                  <a:cubicBezTo>
                    <a:pt x="1141" y="704"/>
                    <a:pt x="1043" y="798"/>
                    <a:pt x="952" y="897"/>
                  </a:cubicBezTo>
                  <a:cubicBezTo>
                    <a:pt x="906" y="948"/>
                    <a:pt x="858" y="1001"/>
                    <a:pt x="815" y="1053"/>
                  </a:cubicBezTo>
                  <a:cubicBezTo>
                    <a:pt x="521" y="1413"/>
                    <a:pt x="286" y="1828"/>
                    <a:pt x="67" y="2250"/>
                  </a:cubicBezTo>
                  <a:cubicBezTo>
                    <a:pt x="24" y="2331"/>
                    <a:pt x="1" y="2403"/>
                    <a:pt x="4" y="2462"/>
                  </a:cubicBezTo>
                  <a:cubicBezTo>
                    <a:pt x="8" y="2491"/>
                    <a:pt x="17" y="2517"/>
                    <a:pt x="40" y="2541"/>
                  </a:cubicBezTo>
                  <a:cubicBezTo>
                    <a:pt x="70" y="2576"/>
                    <a:pt x="122" y="2603"/>
                    <a:pt x="204" y="2619"/>
                  </a:cubicBezTo>
                  <a:cubicBezTo>
                    <a:pt x="658" y="2707"/>
                    <a:pt x="1122" y="2772"/>
                    <a:pt x="1586" y="2815"/>
                  </a:cubicBezTo>
                  <a:cubicBezTo>
                    <a:pt x="1642" y="2821"/>
                    <a:pt x="1701" y="2828"/>
                    <a:pt x="1756" y="2831"/>
                  </a:cubicBezTo>
                  <a:cubicBezTo>
                    <a:pt x="1776" y="2835"/>
                    <a:pt x="1796" y="2835"/>
                    <a:pt x="1815" y="2835"/>
                  </a:cubicBezTo>
                  <a:cubicBezTo>
                    <a:pt x="1971" y="2848"/>
                    <a:pt x="2128" y="2855"/>
                    <a:pt x="2285" y="2855"/>
                  </a:cubicBezTo>
                  <a:cubicBezTo>
                    <a:pt x="2558" y="2855"/>
                    <a:pt x="2831" y="2832"/>
                    <a:pt x="3096" y="2772"/>
                  </a:cubicBezTo>
                  <a:cubicBezTo>
                    <a:pt x="3132" y="2766"/>
                    <a:pt x="3171" y="2756"/>
                    <a:pt x="3207" y="2746"/>
                  </a:cubicBezTo>
                  <a:cubicBezTo>
                    <a:pt x="3292" y="2723"/>
                    <a:pt x="3374" y="2697"/>
                    <a:pt x="3459" y="2664"/>
                  </a:cubicBezTo>
                  <a:cubicBezTo>
                    <a:pt x="3639" y="2595"/>
                    <a:pt x="3815" y="2501"/>
                    <a:pt x="3969" y="2380"/>
                  </a:cubicBezTo>
                  <a:cubicBezTo>
                    <a:pt x="3989" y="2364"/>
                    <a:pt x="4011" y="2344"/>
                    <a:pt x="4034" y="2325"/>
                  </a:cubicBezTo>
                  <a:cubicBezTo>
                    <a:pt x="4138" y="2236"/>
                    <a:pt x="4230" y="2132"/>
                    <a:pt x="4306" y="2017"/>
                  </a:cubicBezTo>
                  <a:cubicBezTo>
                    <a:pt x="4335" y="1975"/>
                    <a:pt x="4361" y="1929"/>
                    <a:pt x="4387" y="1883"/>
                  </a:cubicBezTo>
                  <a:cubicBezTo>
                    <a:pt x="4397" y="1857"/>
                    <a:pt x="4410" y="1831"/>
                    <a:pt x="4423" y="1805"/>
                  </a:cubicBezTo>
                  <a:cubicBezTo>
                    <a:pt x="4544" y="1524"/>
                    <a:pt x="4577" y="1194"/>
                    <a:pt x="4472" y="906"/>
                  </a:cubicBezTo>
                  <a:cubicBezTo>
                    <a:pt x="4462" y="880"/>
                    <a:pt x="4452" y="854"/>
                    <a:pt x="4443" y="828"/>
                  </a:cubicBezTo>
                  <a:cubicBezTo>
                    <a:pt x="4429" y="798"/>
                    <a:pt x="4416" y="769"/>
                    <a:pt x="4404" y="743"/>
                  </a:cubicBezTo>
                  <a:cubicBezTo>
                    <a:pt x="4224" y="396"/>
                    <a:pt x="3923" y="187"/>
                    <a:pt x="3573" y="82"/>
                  </a:cubicBezTo>
                  <a:cubicBezTo>
                    <a:pt x="3547" y="76"/>
                    <a:pt x="3521" y="66"/>
                    <a:pt x="3491" y="60"/>
                  </a:cubicBezTo>
                  <a:cubicBezTo>
                    <a:pt x="3325" y="20"/>
                    <a:pt x="3152" y="1"/>
                    <a:pt x="29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0" name="Google Shape;2060;p44"/>
            <p:cNvSpPr/>
            <p:nvPr/>
          </p:nvSpPr>
          <p:spPr>
            <a:xfrm>
              <a:off x="6996982" y="2088542"/>
              <a:ext cx="389064" cy="159236"/>
            </a:xfrm>
            <a:custGeom>
              <a:avLst/>
              <a:gdLst/>
              <a:ahLst/>
              <a:cxnLst/>
              <a:rect l="l" t="t" r="r" b="b"/>
              <a:pathLst>
                <a:path w="4547" h="1861" extrusionOk="0">
                  <a:moveTo>
                    <a:pt x="4508" y="1"/>
                  </a:moveTo>
                  <a:cubicBezTo>
                    <a:pt x="4184" y="4"/>
                    <a:pt x="3847" y="43"/>
                    <a:pt x="3504" y="115"/>
                  </a:cubicBezTo>
                  <a:cubicBezTo>
                    <a:pt x="3475" y="122"/>
                    <a:pt x="3446" y="128"/>
                    <a:pt x="3416" y="135"/>
                  </a:cubicBezTo>
                  <a:cubicBezTo>
                    <a:pt x="3265" y="171"/>
                    <a:pt x="3115" y="213"/>
                    <a:pt x="2965" y="259"/>
                  </a:cubicBezTo>
                  <a:lnTo>
                    <a:pt x="2962" y="262"/>
                  </a:lnTo>
                  <a:cubicBezTo>
                    <a:pt x="2936" y="269"/>
                    <a:pt x="2906" y="278"/>
                    <a:pt x="2877" y="289"/>
                  </a:cubicBezTo>
                  <a:cubicBezTo>
                    <a:pt x="2818" y="308"/>
                    <a:pt x="2755" y="328"/>
                    <a:pt x="2696" y="351"/>
                  </a:cubicBezTo>
                  <a:cubicBezTo>
                    <a:pt x="2667" y="360"/>
                    <a:pt x="2642" y="370"/>
                    <a:pt x="2612" y="380"/>
                  </a:cubicBezTo>
                  <a:lnTo>
                    <a:pt x="2612" y="383"/>
                  </a:lnTo>
                  <a:cubicBezTo>
                    <a:pt x="2494" y="426"/>
                    <a:pt x="2373" y="475"/>
                    <a:pt x="2253" y="527"/>
                  </a:cubicBezTo>
                  <a:cubicBezTo>
                    <a:pt x="2144" y="573"/>
                    <a:pt x="2040" y="622"/>
                    <a:pt x="1932" y="674"/>
                  </a:cubicBezTo>
                  <a:cubicBezTo>
                    <a:pt x="1906" y="687"/>
                    <a:pt x="1880" y="700"/>
                    <a:pt x="1853" y="713"/>
                  </a:cubicBezTo>
                  <a:cubicBezTo>
                    <a:pt x="1524" y="873"/>
                    <a:pt x="1206" y="1049"/>
                    <a:pt x="896" y="1236"/>
                  </a:cubicBezTo>
                  <a:cubicBezTo>
                    <a:pt x="867" y="1253"/>
                    <a:pt x="838" y="1269"/>
                    <a:pt x="811" y="1285"/>
                  </a:cubicBezTo>
                  <a:cubicBezTo>
                    <a:pt x="576" y="1426"/>
                    <a:pt x="340" y="1573"/>
                    <a:pt x="108" y="1720"/>
                  </a:cubicBezTo>
                  <a:cubicBezTo>
                    <a:pt x="73" y="1743"/>
                    <a:pt x="37" y="1762"/>
                    <a:pt x="1" y="1785"/>
                  </a:cubicBezTo>
                  <a:lnTo>
                    <a:pt x="46" y="1861"/>
                  </a:lnTo>
                  <a:cubicBezTo>
                    <a:pt x="79" y="1841"/>
                    <a:pt x="112" y="1818"/>
                    <a:pt x="144" y="1799"/>
                  </a:cubicBezTo>
                  <a:cubicBezTo>
                    <a:pt x="376" y="1651"/>
                    <a:pt x="615" y="1504"/>
                    <a:pt x="853" y="1360"/>
                  </a:cubicBezTo>
                  <a:cubicBezTo>
                    <a:pt x="880" y="1344"/>
                    <a:pt x="906" y="1331"/>
                    <a:pt x="932" y="1315"/>
                  </a:cubicBezTo>
                  <a:cubicBezTo>
                    <a:pt x="1242" y="1132"/>
                    <a:pt x="1559" y="951"/>
                    <a:pt x="1883" y="791"/>
                  </a:cubicBezTo>
                  <a:cubicBezTo>
                    <a:pt x="1909" y="779"/>
                    <a:pt x="1936" y="766"/>
                    <a:pt x="1962" y="752"/>
                  </a:cubicBezTo>
                  <a:cubicBezTo>
                    <a:pt x="2069" y="704"/>
                    <a:pt x="2177" y="654"/>
                    <a:pt x="2289" y="606"/>
                  </a:cubicBezTo>
                  <a:cubicBezTo>
                    <a:pt x="2494" y="517"/>
                    <a:pt x="2700" y="438"/>
                    <a:pt x="2903" y="370"/>
                  </a:cubicBezTo>
                  <a:cubicBezTo>
                    <a:pt x="2932" y="360"/>
                    <a:pt x="2958" y="354"/>
                    <a:pt x="2987" y="344"/>
                  </a:cubicBezTo>
                  <a:cubicBezTo>
                    <a:pt x="3144" y="295"/>
                    <a:pt x="3298" y="253"/>
                    <a:pt x="3449" y="216"/>
                  </a:cubicBezTo>
                  <a:cubicBezTo>
                    <a:pt x="3481" y="210"/>
                    <a:pt x="3511" y="203"/>
                    <a:pt x="3544" y="197"/>
                  </a:cubicBezTo>
                  <a:cubicBezTo>
                    <a:pt x="3886" y="125"/>
                    <a:pt x="4223" y="86"/>
                    <a:pt x="4547" y="86"/>
                  </a:cubicBezTo>
                  <a:cubicBezTo>
                    <a:pt x="4533" y="56"/>
                    <a:pt x="4520" y="27"/>
                    <a:pt x="4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1" name="Google Shape;2061;p44"/>
            <p:cNvSpPr/>
            <p:nvPr/>
          </p:nvSpPr>
          <p:spPr>
            <a:xfrm>
              <a:off x="7288673" y="2030101"/>
              <a:ext cx="95747" cy="156156"/>
            </a:xfrm>
            <a:custGeom>
              <a:avLst/>
              <a:gdLst/>
              <a:ahLst/>
              <a:cxnLst/>
              <a:rect l="l" t="t" r="r" b="b"/>
              <a:pathLst>
                <a:path w="1119" h="1825" extrusionOk="0">
                  <a:moveTo>
                    <a:pt x="186" y="1"/>
                  </a:moveTo>
                  <a:cubicBezTo>
                    <a:pt x="99" y="269"/>
                    <a:pt x="37" y="540"/>
                    <a:pt x="7" y="818"/>
                  </a:cubicBezTo>
                  <a:cubicBezTo>
                    <a:pt x="7" y="824"/>
                    <a:pt x="7" y="830"/>
                    <a:pt x="4" y="838"/>
                  </a:cubicBezTo>
                  <a:lnTo>
                    <a:pt x="0" y="857"/>
                  </a:lnTo>
                  <a:lnTo>
                    <a:pt x="13" y="870"/>
                  </a:lnTo>
                  <a:cubicBezTo>
                    <a:pt x="23" y="883"/>
                    <a:pt x="29" y="889"/>
                    <a:pt x="40" y="899"/>
                  </a:cubicBezTo>
                  <a:cubicBezTo>
                    <a:pt x="357" y="1278"/>
                    <a:pt x="713" y="1592"/>
                    <a:pt x="1082" y="1824"/>
                  </a:cubicBezTo>
                  <a:cubicBezTo>
                    <a:pt x="1092" y="1798"/>
                    <a:pt x="1105" y="1772"/>
                    <a:pt x="1118" y="1746"/>
                  </a:cubicBezTo>
                  <a:cubicBezTo>
                    <a:pt x="771" y="1527"/>
                    <a:pt x="435" y="1233"/>
                    <a:pt x="135" y="880"/>
                  </a:cubicBezTo>
                  <a:cubicBezTo>
                    <a:pt x="118" y="863"/>
                    <a:pt x="105" y="847"/>
                    <a:pt x="91" y="830"/>
                  </a:cubicBezTo>
                  <a:cubicBezTo>
                    <a:pt x="91" y="821"/>
                    <a:pt x="95" y="811"/>
                    <a:pt x="95" y="798"/>
                  </a:cubicBezTo>
                  <a:cubicBezTo>
                    <a:pt x="128" y="536"/>
                    <a:pt x="186" y="275"/>
                    <a:pt x="268" y="23"/>
                  </a:cubicBezTo>
                  <a:cubicBezTo>
                    <a:pt x="242" y="17"/>
                    <a:pt x="216" y="7"/>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2" name="Google Shape;2062;p44"/>
            <p:cNvSpPr/>
            <p:nvPr/>
          </p:nvSpPr>
          <p:spPr>
            <a:xfrm>
              <a:off x="7242725" y="2025053"/>
              <a:ext cx="108411" cy="203645"/>
            </a:xfrm>
            <a:custGeom>
              <a:avLst/>
              <a:gdLst/>
              <a:ahLst/>
              <a:cxnLst/>
              <a:rect l="l" t="t" r="r" b="b"/>
              <a:pathLst>
                <a:path w="1267" h="2380" extrusionOk="0">
                  <a:moveTo>
                    <a:pt x="119" y="1"/>
                  </a:moveTo>
                  <a:cubicBezTo>
                    <a:pt x="40" y="337"/>
                    <a:pt x="1" y="684"/>
                    <a:pt x="5" y="1031"/>
                  </a:cubicBezTo>
                  <a:cubicBezTo>
                    <a:pt x="5" y="1043"/>
                    <a:pt x="5" y="1057"/>
                    <a:pt x="8" y="1066"/>
                  </a:cubicBezTo>
                  <a:lnTo>
                    <a:pt x="8" y="1079"/>
                  </a:lnTo>
                  <a:lnTo>
                    <a:pt x="14" y="1093"/>
                  </a:lnTo>
                  <a:cubicBezTo>
                    <a:pt x="21" y="1099"/>
                    <a:pt x="25" y="1105"/>
                    <a:pt x="31" y="1112"/>
                  </a:cubicBezTo>
                  <a:cubicBezTo>
                    <a:pt x="370" y="1576"/>
                    <a:pt x="773" y="2007"/>
                    <a:pt x="1201" y="2380"/>
                  </a:cubicBezTo>
                  <a:cubicBezTo>
                    <a:pt x="1221" y="2364"/>
                    <a:pt x="1243" y="2344"/>
                    <a:pt x="1266" y="2325"/>
                  </a:cubicBezTo>
                  <a:cubicBezTo>
                    <a:pt x="844" y="1962"/>
                    <a:pt x="452" y="1537"/>
                    <a:pt x="115" y="1086"/>
                  </a:cubicBezTo>
                  <a:cubicBezTo>
                    <a:pt x="109" y="1076"/>
                    <a:pt x="99" y="1063"/>
                    <a:pt x="93" y="1053"/>
                  </a:cubicBezTo>
                  <a:cubicBezTo>
                    <a:pt x="93" y="1037"/>
                    <a:pt x="90" y="1020"/>
                    <a:pt x="90" y="1004"/>
                  </a:cubicBezTo>
                  <a:lnTo>
                    <a:pt x="93" y="1001"/>
                  </a:lnTo>
                  <a:cubicBezTo>
                    <a:pt x="90" y="664"/>
                    <a:pt x="129" y="328"/>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3" name="Google Shape;2063;p44"/>
            <p:cNvSpPr/>
            <p:nvPr/>
          </p:nvSpPr>
          <p:spPr>
            <a:xfrm>
              <a:off x="7151085" y="2042166"/>
              <a:ext cx="129289" cy="220073"/>
            </a:xfrm>
            <a:custGeom>
              <a:avLst/>
              <a:gdLst/>
              <a:ahLst/>
              <a:cxnLst/>
              <a:rect l="l" t="t" r="r" b="b"/>
              <a:pathLst>
                <a:path w="1511" h="2572" extrusionOk="0">
                  <a:moveTo>
                    <a:pt x="242" y="0"/>
                  </a:moveTo>
                  <a:lnTo>
                    <a:pt x="242" y="0"/>
                  </a:lnTo>
                  <a:cubicBezTo>
                    <a:pt x="206" y="13"/>
                    <a:pt x="174" y="27"/>
                    <a:pt x="141" y="42"/>
                  </a:cubicBezTo>
                  <a:cubicBezTo>
                    <a:pt x="33" y="435"/>
                    <a:pt x="1" y="850"/>
                    <a:pt x="52" y="1255"/>
                  </a:cubicBezTo>
                  <a:cubicBezTo>
                    <a:pt x="52" y="1265"/>
                    <a:pt x="56" y="1278"/>
                    <a:pt x="56" y="1291"/>
                  </a:cubicBezTo>
                  <a:lnTo>
                    <a:pt x="59" y="1301"/>
                  </a:lnTo>
                  <a:lnTo>
                    <a:pt x="66" y="1311"/>
                  </a:lnTo>
                  <a:cubicBezTo>
                    <a:pt x="69" y="1317"/>
                    <a:pt x="76" y="1327"/>
                    <a:pt x="82" y="1333"/>
                  </a:cubicBezTo>
                  <a:cubicBezTo>
                    <a:pt x="458" y="1814"/>
                    <a:pt x="906" y="2235"/>
                    <a:pt x="1399" y="2572"/>
                  </a:cubicBezTo>
                  <a:cubicBezTo>
                    <a:pt x="1435" y="2566"/>
                    <a:pt x="1474" y="2556"/>
                    <a:pt x="1510" y="2546"/>
                  </a:cubicBezTo>
                  <a:cubicBezTo>
                    <a:pt x="1004" y="2206"/>
                    <a:pt x="546" y="1781"/>
                    <a:pt x="161" y="1294"/>
                  </a:cubicBezTo>
                  <a:cubicBezTo>
                    <a:pt x="154" y="1288"/>
                    <a:pt x="147" y="1278"/>
                    <a:pt x="141" y="1268"/>
                  </a:cubicBezTo>
                  <a:cubicBezTo>
                    <a:pt x="138" y="1249"/>
                    <a:pt x="135" y="1232"/>
                    <a:pt x="131" y="1216"/>
                  </a:cubicBezTo>
                  <a:cubicBezTo>
                    <a:pt x="85" y="807"/>
                    <a:pt x="124" y="392"/>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4" name="Google Shape;2064;p44"/>
            <p:cNvSpPr/>
            <p:nvPr/>
          </p:nvSpPr>
          <p:spPr>
            <a:xfrm>
              <a:off x="7217569" y="2026764"/>
              <a:ext cx="14974" cy="99598"/>
            </a:xfrm>
            <a:custGeom>
              <a:avLst/>
              <a:gdLst/>
              <a:ahLst/>
              <a:cxnLst/>
              <a:rect l="l" t="t" r="r" b="b"/>
              <a:pathLst>
                <a:path w="175" h="1164" extrusionOk="0">
                  <a:moveTo>
                    <a:pt x="174" y="0"/>
                  </a:moveTo>
                  <a:lnTo>
                    <a:pt x="174" y="0"/>
                  </a:lnTo>
                  <a:cubicBezTo>
                    <a:pt x="142" y="4"/>
                    <a:pt x="112" y="11"/>
                    <a:pt x="83" y="14"/>
                  </a:cubicBezTo>
                  <a:cubicBezTo>
                    <a:pt x="20" y="373"/>
                    <a:pt x="1" y="739"/>
                    <a:pt x="34" y="1105"/>
                  </a:cubicBezTo>
                  <a:cubicBezTo>
                    <a:pt x="34" y="1124"/>
                    <a:pt x="37" y="1144"/>
                    <a:pt x="37" y="1164"/>
                  </a:cubicBezTo>
                  <a:lnTo>
                    <a:pt x="122" y="1157"/>
                  </a:lnTo>
                  <a:cubicBezTo>
                    <a:pt x="122" y="1128"/>
                    <a:pt x="118" y="1099"/>
                    <a:pt x="118" y="1073"/>
                  </a:cubicBezTo>
                  <a:cubicBezTo>
                    <a:pt x="89" y="713"/>
                    <a:pt x="106" y="353"/>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5" name="Google Shape;2065;p44"/>
            <p:cNvSpPr/>
            <p:nvPr/>
          </p:nvSpPr>
          <p:spPr>
            <a:xfrm>
              <a:off x="7065263" y="2101719"/>
              <a:ext cx="90956" cy="165568"/>
            </a:xfrm>
            <a:custGeom>
              <a:avLst/>
              <a:gdLst/>
              <a:ahLst/>
              <a:cxnLst/>
              <a:rect l="l" t="t" r="r" b="b"/>
              <a:pathLst>
                <a:path w="1063" h="1935" extrusionOk="0">
                  <a:moveTo>
                    <a:pt x="258" y="1"/>
                  </a:moveTo>
                  <a:lnTo>
                    <a:pt x="258" y="1"/>
                  </a:lnTo>
                  <a:cubicBezTo>
                    <a:pt x="212" y="52"/>
                    <a:pt x="164" y="105"/>
                    <a:pt x="121" y="157"/>
                  </a:cubicBezTo>
                  <a:cubicBezTo>
                    <a:pt x="36" y="474"/>
                    <a:pt x="0" y="804"/>
                    <a:pt x="13" y="1131"/>
                  </a:cubicBezTo>
                  <a:lnTo>
                    <a:pt x="13" y="1147"/>
                  </a:lnTo>
                  <a:lnTo>
                    <a:pt x="13" y="1164"/>
                  </a:lnTo>
                  <a:lnTo>
                    <a:pt x="26" y="1177"/>
                  </a:lnTo>
                  <a:lnTo>
                    <a:pt x="55" y="1206"/>
                  </a:lnTo>
                  <a:cubicBezTo>
                    <a:pt x="324" y="1471"/>
                    <a:pt x="604" y="1710"/>
                    <a:pt x="892" y="1919"/>
                  </a:cubicBezTo>
                  <a:cubicBezTo>
                    <a:pt x="948" y="1925"/>
                    <a:pt x="1007" y="1932"/>
                    <a:pt x="1062" y="1935"/>
                  </a:cubicBezTo>
                  <a:cubicBezTo>
                    <a:pt x="738" y="1710"/>
                    <a:pt x="428" y="1452"/>
                    <a:pt x="134" y="1161"/>
                  </a:cubicBezTo>
                  <a:cubicBezTo>
                    <a:pt x="121" y="1150"/>
                    <a:pt x="111" y="1141"/>
                    <a:pt x="98" y="1128"/>
                  </a:cubicBezTo>
                  <a:lnTo>
                    <a:pt x="98" y="1082"/>
                  </a:lnTo>
                  <a:cubicBezTo>
                    <a:pt x="85" y="716"/>
                    <a:pt x="141" y="346"/>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6" name="Google Shape;2066;p44"/>
            <p:cNvSpPr/>
            <p:nvPr/>
          </p:nvSpPr>
          <p:spPr>
            <a:xfrm>
              <a:off x="5513542" y="2307845"/>
              <a:ext cx="597672" cy="973216"/>
            </a:xfrm>
            <a:custGeom>
              <a:avLst/>
              <a:gdLst/>
              <a:ahLst/>
              <a:cxnLst/>
              <a:rect l="l" t="t" r="r" b="b"/>
              <a:pathLst>
                <a:path w="6985" h="11374" extrusionOk="0">
                  <a:moveTo>
                    <a:pt x="102" y="0"/>
                  </a:moveTo>
                  <a:lnTo>
                    <a:pt x="0" y="98"/>
                  </a:lnTo>
                  <a:cubicBezTo>
                    <a:pt x="3052" y="3275"/>
                    <a:pt x="5422" y="7173"/>
                    <a:pt x="6853" y="11373"/>
                  </a:cubicBezTo>
                  <a:lnTo>
                    <a:pt x="6984" y="11330"/>
                  </a:lnTo>
                  <a:cubicBezTo>
                    <a:pt x="5546" y="7111"/>
                    <a:pt x="3164" y="3193"/>
                    <a:pt x="10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7" name="Google Shape;2067;p44"/>
            <p:cNvSpPr/>
            <p:nvPr/>
          </p:nvSpPr>
          <p:spPr>
            <a:xfrm>
              <a:off x="5207305" y="2033951"/>
              <a:ext cx="338752" cy="307178"/>
            </a:xfrm>
            <a:custGeom>
              <a:avLst/>
              <a:gdLst/>
              <a:ahLst/>
              <a:cxnLst/>
              <a:rect l="l" t="t" r="r" b="b"/>
              <a:pathLst>
                <a:path w="3959" h="3590" extrusionOk="0">
                  <a:moveTo>
                    <a:pt x="1268" y="1"/>
                  </a:moveTo>
                  <a:cubicBezTo>
                    <a:pt x="949" y="1"/>
                    <a:pt x="643" y="97"/>
                    <a:pt x="393" y="334"/>
                  </a:cubicBezTo>
                  <a:cubicBezTo>
                    <a:pt x="370" y="354"/>
                    <a:pt x="347" y="378"/>
                    <a:pt x="327" y="400"/>
                  </a:cubicBezTo>
                  <a:cubicBezTo>
                    <a:pt x="308" y="420"/>
                    <a:pt x="291" y="440"/>
                    <a:pt x="272" y="462"/>
                  </a:cubicBezTo>
                  <a:cubicBezTo>
                    <a:pt x="79" y="698"/>
                    <a:pt x="0" y="1021"/>
                    <a:pt x="20" y="1328"/>
                  </a:cubicBezTo>
                  <a:cubicBezTo>
                    <a:pt x="20" y="1358"/>
                    <a:pt x="23" y="1387"/>
                    <a:pt x="27" y="1413"/>
                  </a:cubicBezTo>
                  <a:cubicBezTo>
                    <a:pt x="33" y="1466"/>
                    <a:pt x="43" y="1518"/>
                    <a:pt x="56" y="1570"/>
                  </a:cubicBezTo>
                  <a:cubicBezTo>
                    <a:pt x="92" y="1707"/>
                    <a:pt x="141" y="1835"/>
                    <a:pt x="210" y="1956"/>
                  </a:cubicBezTo>
                  <a:cubicBezTo>
                    <a:pt x="223" y="1982"/>
                    <a:pt x="239" y="2008"/>
                    <a:pt x="252" y="2031"/>
                  </a:cubicBezTo>
                  <a:cubicBezTo>
                    <a:pt x="356" y="2201"/>
                    <a:pt x="487" y="2351"/>
                    <a:pt x="635" y="2479"/>
                  </a:cubicBezTo>
                  <a:cubicBezTo>
                    <a:pt x="703" y="2538"/>
                    <a:pt x="772" y="2593"/>
                    <a:pt x="844" y="2645"/>
                  </a:cubicBezTo>
                  <a:cubicBezTo>
                    <a:pt x="873" y="2668"/>
                    <a:pt x="905" y="2688"/>
                    <a:pt x="938" y="2711"/>
                  </a:cubicBezTo>
                  <a:cubicBezTo>
                    <a:pt x="1298" y="2946"/>
                    <a:pt x="1703" y="3099"/>
                    <a:pt x="2115" y="3221"/>
                  </a:cubicBezTo>
                  <a:cubicBezTo>
                    <a:pt x="2131" y="3224"/>
                    <a:pt x="2151" y="3230"/>
                    <a:pt x="2171" y="3237"/>
                  </a:cubicBezTo>
                  <a:cubicBezTo>
                    <a:pt x="2226" y="3250"/>
                    <a:pt x="2282" y="3266"/>
                    <a:pt x="2334" y="3283"/>
                  </a:cubicBezTo>
                  <a:lnTo>
                    <a:pt x="2337" y="3283"/>
                  </a:lnTo>
                  <a:cubicBezTo>
                    <a:pt x="2782" y="3404"/>
                    <a:pt x="3239" y="3505"/>
                    <a:pt x="3694" y="3583"/>
                  </a:cubicBezTo>
                  <a:cubicBezTo>
                    <a:pt x="3722" y="3588"/>
                    <a:pt x="3747" y="3590"/>
                    <a:pt x="3769" y="3590"/>
                  </a:cubicBezTo>
                  <a:cubicBezTo>
                    <a:pt x="3813" y="3590"/>
                    <a:pt x="3848" y="3582"/>
                    <a:pt x="3873" y="3567"/>
                  </a:cubicBezTo>
                  <a:cubicBezTo>
                    <a:pt x="3902" y="3554"/>
                    <a:pt x="3922" y="3531"/>
                    <a:pt x="3932" y="3502"/>
                  </a:cubicBezTo>
                  <a:cubicBezTo>
                    <a:pt x="3958" y="3449"/>
                    <a:pt x="3958" y="3374"/>
                    <a:pt x="3945" y="3283"/>
                  </a:cubicBezTo>
                  <a:cubicBezTo>
                    <a:pt x="3880" y="2805"/>
                    <a:pt x="3801" y="2331"/>
                    <a:pt x="3644" y="1891"/>
                  </a:cubicBezTo>
                  <a:cubicBezTo>
                    <a:pt x="3622" y="1825"/>
                    <a:pt x="3596" y="1760"/>
                    <a:pt x="3569" y="1695"/>
                  </a:cubicBezTo>
                  <a:cubicBezTo>
                    <a:pt x="3517" y="1570"/>
                    <a:pt x="3459" y="1449"/>
                    <a:pt x="3390" y="1328"/>
                  </a:cubicBezTo>
                  <a:cubicBezTo>
                    <a:pt x="3314" y="1201"/>
                    <a:pt x="3233" y="1080"/>
                    <a:pt x="3138" y="962"/>
                  </a:cubicBezTo>
                  <a:cubicBezTo>
                    <a:pt x="3086" y="894"/>
                    <a:pt x="3027" y="829"/>
                    <a:pt x="2961" y="766"/>
                  </a:cubicBezTo>
                  <a:cubicBezTo>
                    <a:pt x="2935" y="740"/>
                    <a:pt x="2906" y="714"/>
                    <a:pt x="2880" y="691"/>
                  </a:cubicBezTo>
                  <a:cubicBezTo>
                    <a:pt x="2726" y="550"/>
                    <a:pt x="2549" y="423"/>
                    <a:pt x="2357" y="315"/>
                  </a:cubicBezTo>
                  <a:cubicBezTo>
                    <a:pt x="2331" y="299"/>
                    <a:pt x="2305" y="286"/>
                    <a:pt x="2275" y="273"/>
                  </a:cubicBezTo>
                  <a:cubicBezTo>
                    <a:pt x="2204" y="233"/>
                    <a:pt x="2131" y="201"/>
                    <a:pt x="2059" y="168"/>
                  </a:cubicBezTo>
                  <a:cubicBezTo>
                    <a:pt x="2030" y="158"/>
                    <a:pt x="2004" y="149"/>
                    <a:pt x="1978" y="135"/>
                  </a:cubicBezTo>
                  <a:cubicBezTo>
                    <a:pt x="1811" y="76"/>
                    <a:pt x="1641" y="31"/>
                    <a:pt x="1471" y="11"/>
                  </a:cubicBezTo>
                  <a:cubicBezTo>
                    <a:pt x="1445" y="8"/>
                    <a:pt x="1415" y="5"/>
                    <a:pt x="1389" y="5"/>
                  </a:cubicBezTo>
                  <a:cubicBezTo>
                    <a:pt x="1349" y="2"/>
                    <a:pt x="1308" y="1"/>
                    <a:pt x="1268" y="1"/>
                  </a:cubicBezTo>
                  <a:close/>
                </a:path>
              </a:pathLst>
            </a:custGeom>
            <a:solidFill>
              <a:srgbClr val="A52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8" name="Google Shape;2068;p44"/>
            <p:cNvSpPr/>
            <p:nvPr/>
          </p:nvSpPr>
          <p:spPr>
            <a:xfrm>
              <a:off x="5235285" y="2062530"/>
              <a:ext cx="315221" cy="284504"/>
            </a:xfrm>
            <a:custGeom>
              <a:avLst/>
              <a:gdLst/>
              <a:ahLst/>
              <a:cxnLst/>
              <a:rect l="l" t="t" r="r" b="b"/>
              <a:pathLst>
                <a:path w="3684" h="3325" extrusionOk="0">
                  <a:moveTo>
                    <a:pt x="66" y="0"/>
                  </a:moveTo>
                  <a:cubicBezTo>
                    <a:pt x="43" y="20"/>
                    <a:pt x="20" y="44"/>
                    <a:pt x="0" y="66"/>
                  </a:cubicBezTo>
                  <a:cubicBezTo>
                    <a:pt x="301" y="181"/>
                    <a:pt x="605" y="334"/>
                    <a:pt x="902" y="524"/>
                  </a:cubicBezTo>
                  <a:cubicBezTo>
                    <a:pt x="928" y="540"/>
                    <a:pt x="955" y="560"/>
                    <a:pt x="981" y="576"/>
                  </a:cubicBezTo>
                  <a:lnTo>
                    <a:pt x="984" y="576"/>
                  </a:lnTo>
                  <a:cubicBezTo>
                    <a:pt x="1115" y="664"/>
                    <a:pt x="1242" y="759"/>
                    <a:pt x="1373" y="857"/>
                  </a:cubicBezTo>
                  <a:cubicBezTo>
                    <a:pt x="1396" y="877"/>
                    <a:pt x="1419" y="893"/>
                    <a:pt x="1441" y="913"/>
                  </a:cubicBezTo>
                  <a:cubicBezTo>
                    <a:pt x="1611" y="1047"/>
                    <a:pt x="1775" y="1193"/>
                    <a:pt x="1942" y="1353"/>
                  </a:cubicBezTo>
                  <a:cubicBezTo>
                    <a:pt x="2026" y="1436"/>
                    <a:pt x="2112" y="1521"/>
                    <a:pt x="2193" y="1605"/>
                  </a:cubicBezTo>
                  <a:cubicBezTo>
                    <a:pt x="2213" y="1628"/>
                    <a:pt x="2236" y="1648"/>
                    <a:pt x="2255" y="1671"/>
                  </a:cubicBezTo>
                  <a:cubicBezTo>
                    <a:pt x="2504" y="1935"/>
                    <a:pt x="2743" y="2216"/>
                    <a:pt x="2971" y="2501"/>
                  </a:cubicBezTo>
                  <a:cubicBezTo>
                    <a:pt x="2990" y="2524"/>
                    <a:pt x="3010" y="2546"/>
                    <a:pt x="3026" y="2569"/>
                  </a:cubicBezTo>
                  <a:cubicBezTo>
                    <a:pt x="3203" y="2789"/>
                    <a:pt x="3376" y="3011"/>
                    <a:pt x="3546" y="3233"/>
                  </a:cubicBezTo>
                  <a:cubicBezTo>
                    <a:pt x="3572" y="3263"/>
                    <a:pt x="3595" y="3295"/>
                    <a:pt x="3618" y="3325"/>
                  </a:cubicBezTo>
                  <a:lnTo>
                    <a:pt x="3684" y="3272"/>
                  </a:lnTo>
                  <a:cubicBezTo>
                    <a:pt x="3657" y="3236"/>
                    <a:pt x="3631" y="3204"/>
                    <a:pt x="3605" y="3168"/>
                  </a:cubicBezTo>
                  <a:cubicBezTo>
                    <a:pt x="3438" y="2952"/>
                    <a:pt x="3269" y="2730"/>
                    <a:pt x="3095" y="2514"/>
                  </a:cubicBezTo>
                  <a:cubicBezTo>
                    <a:pt x="3073" y="2488"/>
                    <a:pt x="3053" y="2462"/>
                    <a:pt x="3030" y="2439"/>
                  </a:cubicBezTo>
                  <a:cubicBezTo>
                    <a:pt x="2804" y="2151"/>
                    <a:pt x="2563" y="1874"/>
                    <a:pt x="2311" y="1605"/>
                  </a:cubicBezTo>
                  <a:cubicBezTo>
                    <a:pt x="2291" y="1583"/>
                    <a:pt x="2269" y="1563"/>
                    <a:pt x="2249" y="1540"/>
                  </a:cubicBezTo>
                  <a:cubicBezTo>
                    <a:pt x="2167" y="1455"/>
                    <a:pt x="2082" y="1373"/>
                    <a:pt x="1997" y="1288"/>
                  </a:cubicBezTo>
                  <a:cubicBezTo>
                    <a:pt x="1902" y="1197"/>
                    <a:pt x="1808" y="1109"/>
                    <a:pt x="1710" y="1027"/>
                  </a:cubicBezTo>
                  <a:cubicBezTo>
                    <a:pt x="1687" y="1008"/>
                    <a:pt x="1664" y="988"/>
                    <a:pt x="1641" y="968"/>
                  </a:cubicBezTo>
                  <a:cubicBezTo>
                    <a:pt x="1592" y="926"/>
                    <a:pt x="1543" y="883"/>
                    <a:pt x="1494" y="844"/>
                  </a:cubicBezTo>
                  <a:cubicBezTo>
                    <a:pt x="1468" y="824"/>
                    <a:pt x="1445" y="808"/>
                    <a:pt x="1422" y="789"/>
                  </a:cubicBezTo>
                  <a:cubicBezTo>
                    <a:pt x="1295" y="691"/>
                    <a:pt x="1171" y="596"/>
                    <a:pt x="1040" y="510"/>
                  </a:cubicBezTo>
                  <a:cubicBezTo>
                    <a:pt x="1014" y="495"/>
                    <a:pt x="990" y="478"/>
                    <a:pt x="964" y="462"/>
                  </a:cubicBezTo>
                  <a:cubicBezTo>
                    <a:pt x="667" y="272"/>
                    <a:pt x="367" y="115"/>
                    <a:pt x="66"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69" name="Google Shape;2069;p44"/>
            <p:cNvSpPr/>
            <p:nvPr/>
          </p:nvSpPr>
          <p:spPr>
            <a:xfrm>
              <a:off x="5208930" y="2034379"/>
              <a:ext cx="124240" cy="120476"/>
            </a:xfrm>
            <a:custGeom>
              <a:avLst/>
              <a:gdLst/>
              <a:ahLst/>
              <a:cxnLst/>
              <a:rect l="l" t="t" r="r" b="b"/>
              <a:pathLst>
                <a:path w="1452" h="1408" extrusionOk="0">
                  <a:moveTo>
                    <a:pt x="1370" y="0"/>
                  </a:moveTo>
                  <a:cubicBezTo>
                    <a:pt x="1364" y="264"/>
                    <a:pt x="1331" y="529"/>
                    <a:pt x="1272" y="791"/>
                  </a:cubicBezTo>
                  <a:cubicBezTo>
                    <a:pt x="1269" y="800"/>
                    <a:pt x="1269" y="810"/>
                    <a:pt x="1266" y="820"/>
                  </a:cubicBezTo>
                  <a:cubicBezTo>
                    <a:pt x="1246" y="833"/>
                    <a:pt x="1230" y="843"/>
                    <a:pt x="1210" y="853"/>
                  </a:cubicBezTo>
                  <a:cubicBezTo>
                    <a:pt x="808" y="1079"/>
                    <a:pt x="396" y="1239"/>
                    <a:pt x="1" y="1323"/>
                  </a:cubicBezTo>
                  <a:cubicBezTo>
                    <a:pt x="1" y="1353"/>
                    <a:pt x="4" y="1382"/>
                    <a:pt x="8" y="1408"/>
                  </a:cubicBezTo>
                  <a:cubicBezTo>
                    <a:pt x="429" y="1320"/>
                    <a:pt x="867" y="1150"/>
                    <a:pt x="1289" y="905"/>
                  </a:cubicBezTo>
                  <a:lnTo>
                    <a:pt x="1292" y="905"/>
                  </a:lnTo>
                  <a:cubicBezTo>
                    <a:pt x="1302" y="898"/>
                    <a:pt x="1312" y="895"/>
                    <a:pt x="1325" y="886"/>
                  </a:cubicBezTo>
                  <a:lnTo>
                    <a:pt x="1341" y="879"/>
                  </a:lnTo>
                  <a:lnTo>
                    <a:pt x="1345" y="859"/>
                  </a:lnTo>
                  <a:cubicBezTo>
                    <a:pt x="1345" y="853"/>
                    <a:pt x="1348" y="846"/>
                    <a:pt x="1348" y="839"/>
                  </a:cubicBezTo>
                  <a:cubicBezTo>
                    <a:pt x="1413" y="569"/>
                    <a:pt x="1449" y="287"/>
                    <a:pt x="1452" y="6"/>
                  </a:cubicBezTo>
                  <a:cubicBezTo>
                    <a:pt x="1426" y="3"/>
                    <a:pt x="1396" y="0"/>
                    <a:pt x="1370"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0" name="Google Shape;2070;p44"/>
            <p:cNvSpPr/>
            <p:nvPr/>
          </p:nvSpPr>
          <p:spPr>
            <a:xfrm>
              <a:off x="5225188" y="2045503"/>
              <a:ext cx="158381" cy="162317"/>
            </a:xfrm>
            <a:custGeom>
              <a:avLst/>
              <a:gdLst/>
              <a:ahLst/>
              <a:cxnLst/>
              <a:rect l="l" t="t" r="r" b="b"/>
              <a:pathLst>
                <a:path w="1851" h="1897" extrusionOk="0">
                  <a:moveTo>
                    <a:pt x="1769" y="0"/>
                  </a:moveTo>
                  <a:cubicBezTo>
                    <a:pt x="1729" y="337"/>
                    <a:pt x="1654" y="667"/>
                    <a:pt x="1540" y="988"/>
                  </a:cubicBezTo>
                  <a:cubicBezTo>
                    <a:pt x="1533" y="1003"/>
                    <a:pt x="1530" y="1020"/>
                    <a:pt x="1524" y="1033"/>
                  </a:cubicBezTo>
                  <a:cubicBezTo>
                    <a:pt x="1514" y="1043"/>
                    <a:pt x="1500" y="1050"/>
                    <a:pt x="1491" y="1056"/>
                  </a:cubicBezTo>
                  <a:cubicBezTo>
                    <a:pt x="1024" y="1363"/>
                    <a:pt x="517" y="1625"/>
                    <a:pt x="1" y="1821"/>
                  </a:cubicBezTo>
                  <a:cubicBezTo>
                    <a:pt x="14" y="1847"/>
                    <a:pt x="30" y="1873"/>
                    <a:pt x="43" y="1896"/>
                  </a:cubicBezTo>
                  <a:cubicBezTo>
                    <a:pt x="569" y="1697"/>
                    <a:pt x="1086" y="1429"/>
                    <a:pt x="1559" y="1112"/>
                  </a:cubicBezTo>
                  <a:cubicBezTo>
                    <a:pt x="1566" y="1109"/>
                    <a:pt x="1576" y="1105"/>
                    <a:pt x="1583" y="1098"/>
                  </a:cubicBezTo>
                  <a:lnTo>
                    <a:pt x="1592" y="1092"/>
                  </a:lnTo>
                  <a:lnTo>
                    <a:pt x="1598" y="1079"/>
                  </a:lnTo>
                  <a:cubicBezTo>
                    <a:pt x="1602" y="1066"/>
                    <a:pt x="1609" y="1056"/>
                    <a:pt x="1612" y="1043"/>
                  </a:cubicBezTo>
                  <a:cubicBezTo>
                    <a:pt x="1729" y="716"/>
                    <a:pt x="1811" y="380"/>
                    <a:pt x="1850" y="33"/>
                  </a:cubicBezTo>
                  <a:cubicBezTo>
                    <a:pt x="1821" y="23"/>
                    <a:pt x="1795" y="14"/>
                    <a:pt x="1769"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1" name="Google Shape;2071;p44"/>
            <p:cNvSpPr/>
            <p:nvPr/>
          </p:nvSpPr>
          <p:spPr>
            <a:xfrm>
              <a:off x="5279436" y="2093077"/>
              <a:ext cx="181312" cy="172927"/>
            </a:xfrm>
            <a:custGeom>
              <a:avLst/>
              <a:gdLst/>
              <a:ahLst/>
              <a:cxnLst/>
              <a:rect l="l" t="t" r="r" b="b"/>
              <a:pathLst>
                <a:path w="2119" h="2021" extrusionOk="0">
                  <a:moveTo>
                    <a:pt x="2037" y="0"/>
                  </a:moveTo>
                  <a:cubicBezTo>
                    <a:pt x="2014" y="408"/>
                    <a:pt x="1910" y="817"/>
                    <a:pt x="1733" y="1183"/>
                  </a:cubicBezTo>
                  <a:cubicBezTo>
                    <a:pt x="1723" y="1200"/>
                    <a:pt x="1717" y="1216"/>
                    <a:pt x="1706" y="1232"/>
                  </a:cubicBezTo>
                  <a:cubicBezTo>
                    <a:pt x="1697" y="1239"/>
                    <a:pt x="1687" y="1242"/>
                    <a:pt x="1677" y="1248"/>
                  </a:cubicBezTo>
                  <a:cubicBezTo>
                    <a:pt x="1157" y="1572"/>
                    <a:pt x="586" y="1811"/>
                    <a:pt x="1" y="1954"/>
                  </a:cubicBezTo>
                  <a:cubicBezTo>
                    <a:pt x="30" y="1977"/>
                    <a:pt x="62" y="1997"/>
                    <a:pt x="95" y="2020"/>
                  </a:cubicBezTo>
                  <a:cubicBezTo>
                    <a:pt x="667" y="1873"/>
                    <a:pt x="1226" y="1634"/>
                    <a:pt x="1739" y="1314"/>
                  </a:cubicBezTo>
                  <a:cubicBezTo>
                    <a:pt x="1746" y="1310"/>
                    <a:pt x="1756" y="1304"/>
                    <a:pt x="1762" y="1298"/>
                  </a:cubicBezTo>
                  <a:lnTo>
                    <a:pt x="1772" y="1291"/>
                  </a:lnTo>
                  <a:lnTo>
                    <a:pt x="1779" y="1281"/>
                  </a:lnTo>
                  <a:cubicBezTo>
                    <a:pt x="1785" y="1271"/>
                    <a:pt x="1788" y="1258"/>
                    <a:pt x="1795" y="1248"/>
                  </a:cubicBezTo>
                  <a:cubicBezTo>
                    <a:pt x="1978" y="886"/>
                    <a:pt x="2086" y="484"/>
                    <a:pt x="2118" y="75"/>
                  </a:cubicBezTo>
                  <a:cubicBezTo>
                    <a:pt x="2092" y="49"/>
                    <a:pt x="2063" y="23"/>
                    <a:pt x="2037"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2" name="Google Shape;2072;p44"/>
            <p:cNvSpPr/>
            <p:nvPr/>
          </p:nvSpPr>
          <p:spPr>
            <a:xfrm>
              <a:off x="5372873" y="2057225"/>
              <a:ext cx="36108" cy="97972"/>
            </a:xfrm>
            <a:custGeom>
              <a:avLst/>
              <a:gdLst/>
              <a:ahLst/>
              <a:cxnLst/>
              <a:rect l="l" t="t" r="r" b="b"/>
              <a:pathLst>
                <a:path w="422" h="1145" extrusionOk="0">
                  <a:moveTo>
                    <a:pt x="340" y="1"/>
                  </a:moveTo>
                  <a:cubicBezTo>
                    <a:pt x="284" y="357"/>
                    <a:pt x="183" y="703"/>
                    <a:pt x="33" y="1030"/>
                  </a:cubicBezTo>
                  <a:cubicBezTo>
                    <a:pt x="26" y="1056"/>
                    <a:pt x="14" y="1082"/>
                    <a:pt x="0" y="1106"/>
                  </a:cubicBezTo>
                  <a:lnTo>
                    <a:pt x="79" y="1145"/>
                  </a:lnTo>
                  <a:cubicBezTo>
                    <a:pt x="85" y="1125"/>
                    <a:pt x="95" y="1109"/>
                    <a:pt x="102" y="1089"/>
                  </a:cubicBezTo>
                  <a:cubicBezTo>
                    <a:pt x="255" y="756"/>
                    <a:pt x="360" y="406"/>
                    <a:pt x="422" y="43"/>
                  </a:cubicBezTo>
                  <a:cubicBezTo>
                    <a:pt x="396" y="27"/>
                    <a:pt x="370" y="14"/>
                    <a:pt x="340"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3" name="Google Shape;2073;p44"/>
            <p:cNvSpPr/>
            <p:nvPr/>
          </p:nvSpPr>
          <p:spPr>
            <a:xfrm>
              <a:off x="5392981" y="2178899"/>
              <a:ext cx="126208" cy="135963"/>
            </a:xfrm>
            <a:custGeom>
              <a:avLst/>
              <a:gdLst/>
              <a:ahLst/>
              <a:cxnLst/>
              <a:rect l="l" t="t" r="r" b="b"/>
              <a:pathLst>
                <a:path w="1475" h="1589" extrusionOk="0">
                  <a:moveTo>
                    <a:pt x="1399" y="1"/>
                  </a:moveTo>
                  <a:cubicBezTo>
                    <a:pt x="1393" y="370"/>
                    <a:pt x="1321" y="735"/>
                    <a:pt x="1187" y="1079"/>
                  </a:cubicBezTo>
                  <a:cubicBezTo>
                    <a:pt x="1183" y="1092"/>
                    <a:pt x="1177" y="1105"/>
                    <a:pt x="1174" y="1121"/>
                  </a:cubicBezTo>
                  <a:cubicBezTo>
                    <a:pt x="1158" y="1128"/>
                    <a:pt x="1144" y="1135"/>
                    <a:pt x="1128" y="1141"/>
                  </a:cubicBezTo>
                  <a:cubicBezTo>
                    <a:pt x="755" y="1311"/>
                    <a:pt x="379" y="1445"/>
                    <a:pt x="1" y="1543"/>
                  </a:cubicBezTo>
                  <a:cubicBezTo>
                    <a:pt x="56" y="1556"/>
                    <a:pt x="112" y="1572"/>
                    <a:pt x="164" y="1589"/>
                  </a:cubicBezTo>
                  <a:lnTo>
                    <a:pt x="167" y="1589"/>
                  </a:lnTo>
                  <a:cubicBezTo>
                    <a:pt x="507" y="1491"/>
                    <a:pt x="847" y="1363"/>
                    <a:pt x="1183" y="1209"/>
                  </a:cubicBezTo>
                  <a:cubicBezTo>
                    <a:pt x="1197" y="1203"/>
                    <a:pt x="1210" y="1197"/>
                    <a:pt x="1223" y="1194"/>
                  </a:cubicBezTo>
                  <a:lnTo>
                    <a:pt x="1239" y="1183"/>
                  </a:lnTo>
                  <a:lnTo>
                    <a:pt x="1245" y="1170"/>
                  </a:lnTo>
                  <a:cubicBezTo>
                    <a:pt x="1245" y="1164"/>
                    <a:pt x="1249" y="1157"/>
                    <a:pt x="1252" y="1154"/>
                  </a:cubicBezTo>
                  <a:cubicBezTo>
                    <a:pt x="1373" y="850"/>
                    <a:pt x="1449" y="527"/>
                    <a:pt x="1474" y="197"/>
                  </a:cubicBezTo>
                  <a:cubicBezTo>
                    <a:pt x="1452" y="131"/>
                    <a:pt x="1426" y="66"/>
                    <a:pt x="1399"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4" name="Google Shape;2074;p44"/>
            <p:cNvSpPr/>
            <p:nvPr/>
          </p:nvSpPr>
          <p:spPr>
            <a:xfrm>
              <a:off x="5339075" y="2434396"/>
              <a:ext cx="405835" cy="239582"/>
            </a:xfrm>
            <a:custGeom>
              <a:avLst/>
              <a:gdLst/>
              <a:ahLst/>
              <a:cxnLst/>
              <a:rect l="l" t="t" r="r" b="b"/>
              <a:pathLst>
                <a:path w="4743" h="2800" extrusionOk="0">
                  <a:moveTo>
                    <a:pt x="1926" y="0"/>
                  </a:moveTo>
                  <a:cubicBezTo>
                    <a:pt x="1857" y="0"/>
                    <a:pt x="1788" y="3"/>
                    <a:pt x="1719" y="8"/>
                  </a:cubicBezTo>
                  <a:cubicBezTo>
                    <a:pt x="1690" y="8"/>
                    <a:pt x="1660" y="12"/>
                    <a:pt x="1628" y="15"/>
                  </a:cubicBezTo>
                  <a:cubicBezTo>
                    <a:pt x="1549" y="21"/>
                    <a:pt x="1471" y="31"/>
                    <a:pt x="1389" y="47"/>
                  </a:cubicBezTo>
                  <a:cubicBezTo>
                    <a:pt x="1362" y="54"/>
                    <a:pt x="1333" y="60"/>
                    <a:pt x="1304" y="63"/>
                  </a:cubicBezTo>
                  <a:cubicBezTo>
                    <a:pt x="1134" y="103"/>
                    <a:pt x="964" y="158"/>
                    <a:pt x="813" y="237"/>
                  </a:cubicBezTo>
                  <a:cubicBezTo>
                    <a:pt x="788" y="250"/>
                    <a:pt x="762" y="263"/>
                    <a:pt x="738" y="276"/>
                  </a:cubicBezTo>
                  <a:cubicBezTo>
                    <a:pt x="418" y="452"/>
                    <a:pt x="169" y="721"/>
                    <a:pt x="71" y="1099"/>
                  </a:cubicBezTo>
                  <a:cubicBezTo>
                    <a:pt x="65" y="1129"/>
                    <a:pt x="56" y="1158"/>
                    <a:pt x="52" y="1191"/>
                  </a:cubicBezTo>
                  <a:cubicBezTo>
                    <a:pt x="46" y="1217"/>
                    <a:pt x="42" y="1247"/>
                    <a:pt x="39" y="1273"/>
                  </a:cubicBezTo>
                  <a:cubicBezTo>
                    <a:pt x="0" y="1580"/>
                    <a:pt x="104" y="1890"/>
                    <a:pt x="284" y="2139"/>
                  </a:cubicBezTo>
                  <a:cubicBezTo>
                    <a:pt x="300" y="2165"/>
                    <a:pt x="317" y="2184"/>
                    <a:pt x="333" y="2208"/>
                  </a:cubicBezTo>
                  <a:cubicBezTo>
                    <a:pt x="369" y="2250"/>
                    <a:pt x="405" y="2286"/>
                    <a:pt x="441" y="2321"/>
                  </a:cubicBezTo>
                  <a:cubicBezTo>
                    <a:pt x="542" y="2420"/>
                    <a:pt x="653" y="2498"/>
                    <a:pt x="774" y="2564"/>
                  </a:cubicBezTo>
                  <a:cubicBezTo>
                    <a:pt x="801" y="2576"/>
                    <a:pt x="827" y="2590"/>
                    <a:pt x="849" y="2603"/>
                  </a:cubicBezTo>
                  <a:cubicBezTo>
                    <a:pt x="1029" y="2688"/>
                    <a:pt x="1219" y="2743"/>
                    <a:pt x="1412" y="2769"/>
                  </a:cubicBezTo>
                  <a:cubicBezTo>
                    <a:pt x="1500" y="2783"/>
                    <a:pt x="1585" y="2792"/>
                    <a:pt x="1673" y="2796"/>
                  </a:cubicBezTo>
                  <a:cubicBezTo>
                    <a:pt x="1712" y="2796"/>
                    <a:pt x="1751" y="2799"/>
                    <a:pt x="1788" y="2799"/>
                  </a:cubicBezTo>
                  <a:cubicBezTo>
                    <a:pt x="2216" y="2799"/>
                    <a:pt x="2644" y="2704"/>
                    <a:pt x="3052" y="2580"/>
                  </a:cubicBezTo>
                  <a:cubicBezTo>
                    <a:pt x="3068" y="2573"/>
                    <a:pt x="3088" y="2570"/>
                    <a:pt x="3108" y="2564"/>
                  </a:cubicBezTo>
                  <a:cubicBezTo>
                    <a:pt x="3163" y="2547"/>
                    <a:pt x="3216" y="2528"/>
                    <a:pt x="3272" y="2511"/>
                  </a:cubicBezTo>
                  <a:cubicBezTo>
                    <a:pt x="3712" y="2368"/>
                    <a:pt x="4154" y="2204"/>
                    <a:pt x="4575" y="2021"/>
                  </a:cubicBezTo>
                  <a:cubicBezTo>
                    <a:pt x="4654" y="1985"/>
                    <a:pt x="4699" y="1949"/>
                    <a:pt x="4723" y="1907"/>
                  </a:cubicBezTo>
                  <a:cubicBezTo>
                    <a:pt x="4735" y="1881"/>
                    <a:pt x="4742" y="1851"/>
                    <a:pt x="4735" y="1822"/>
                  </a:cubicBezTo>
                  <a:cubicBezTo>
                    <a:pt x="4729" y="1763"/>
                    <a:pt x="4690" y="1701"/>
                    <a:pt x="4631" y="1629"/>
                  </a:cubicBezTo>
                  <a:cubicBezTo>
                    <a:pt x="4323" y="1263"/>
                    <a:pt x="4006" y="910"/>
                    <a:pt x="3640" y="623"/>
                  </a:cubicBezTo>
                  <a:cubicBezTo>
                    <a:pt x="3585" y="580"/>
                    <a:pt x="3530" y="541"/>
                    <a:pt x="3474" y="502"/>
                  </a:cubicBezTo>
                  <a:cubicBezTo>
                    <a:pt x="3363" y="423"/>
                    <a:pt x="3248" y="354"/>
                    <a:pt x="3127" y="292"/>
                  </a:cubicBezTo>
                  <a:cubicBezTo>
                    <a:pt x="2997" y="223"/>
                    <a:pt x="2863" y="168"/>
                    <a:pt x="2723" y="119"/>
                  </a:cubicBezTo>
                  <a:cubicBezTo>
                    <a:pt x="2640" y="93"/>
                    <a:pt x="2555" y="70"/>
                    <a:pt x="2468" y="54"/>
                  </a:cubicBezTo>
                  <a:cubicBezTo>
                    <a:pt x="2432" y="44"/>
                    <a:pt x="2395" y="37"/>
                    <a:pt x="2359" y="34"/>
                  </a:cubicBezTo>
                  <a:cubicBezTo>
                    <a:pt x="2221" y="12"/>
                    <a:pt x="2075" y="0"/>
                    <a:pt x="1926" y="0"/>
                  </a:cubicBezTo>
                  <a:close/>
                </a:path>
              </a:pathLst>
            </a:custGeom>
            <a:solidFill>
              <a:srgbClr val="A52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5" name="Google Shape;2075;p44"/>
            <p:cNvSpPr/>
            <p:nvPr/>
          </p:nvSpPr>
          <p:spPr>
            <a:xfrm>
              <a:off x="5343439" y="2519533"/>
              <a:ext cx="411140" cy="81372"/>
            </a:xfrm>
            <a:custGeom>
              <a:avLst/>
              <a:gdLst/>
              <a:ahLst/>
              <a:cxnLst/>
              <a:rect l="l" t="t" r="r" b="b"/>
              <a:pathLst>
                <a:path w="4805" h="951" extrusionOk="0">
                  <a:moveTo>
                    <a:pt x="1024" y="0"/>
                  </a:moveTo>
                  <a:cubicBezTo>
                    <a:pt x="671" y="0"/>
                    <a:pt x="338" y="36"/>
                    <a:pt x="20" y="104"/>
                  </a:cubicBezTo>
                  <a:cubicBezTo>
                    <a:pt x="14" y="134"/>
                    <a:pt x="5" y="163"/>
                    <a:pt x="1" y="196"/>
                  </a:cubicBezTo>
                  <a:cubicBezTo>
                    <a:pt x="315" y="127"/>
                    <a:pt x="652" y="88"/>
                    <a:pt x="1005" y="88"/>
                  </a:cubicBezTo>
                  <a:cubicBezTo>
                    <a:pt x="1034" y="85"/>
                    <a:pt x="1067" y="85"/>
                    <a:pt x="1099" y="85"/>
                  </a:cubicBezTo>
                  <a:cubicBezTo>
                    <a:pt x="1256" y="88"/>
                    <a:pt x="1413" y="95"/>
                    <a:pt x="1577" y="108"/>
                  </a:cubicBezTo>
                  <a:cubicBezTo>
                    <a:pt x="1606" y="111"/>
                    <a:pt x="1635" y="115"/>
                    <a:pt x="1668" y="118"/>
                  </a:cubicBezTo>
                  <a:cubicBezTo>
                    <a:pt x="1880" y="137"/>
                    <a:pt x="2096" y="170"/>
                    <a:pt x="2319" y="213"/>
                  </a:cubicBezTo>
                  <a:cubicBezTo>
                    <a:pt x="2436" y="235"/>
                    <a:pt x="2550" y="258"/>
                    <a:pt x="2668" y="287"/>
                  </a:cubicBezTo>
                  <a:cubicBezTo>
                    <a:pt x="2694" y="294"/>
                    <a:pt x="2723" y="301"/>
                    <a:pt x="2753" y="307"/>
                  </a:cubicBezTo>
                  <a:cubicBezTo>
                    <a:pt x="3103" y="392"/>
                    <a:pt x="3452" y="497"/>
                    <a:pt x="3795" y="611"/>
                  </a:cubicBezTo>
                  <a:cubicBezTo>
                    <a:pt x="3825" y="621"/>
                    <a:pt x="3854" y="631"/>
                    <a:pt x="3880" y="637"/>
                  </a:cubicBezTo>
                  <a:cubicBezTo>
                    <a:pt x="4145" y="726"/>
                    <a:pt x="4410" y="821"/>
                    <a:pt x="4672" y="912"/>
                  </a:cubicBezTo>
                  <a:cubicBezTo>
                    <a:pt x="4707" y="925"/>
                    <a:pt x="4743" y="938"/>
                    <a:pt x="4779" y="951"/>
                  </a:cubicBezTo>
                  <a:lnTo>
                    <a:pt x="4805" y="869"/>
                  </a:lnTo>
                  <a:cubicBezTo>
                    <a:pt x="4766" y="853"/>
                    <a:pt x="4727" y="840"/>
                    <a:pt x="4684" y="827"/>
                  </a:cubicBezTo>
                  <a:cubicBezTo>
                    <a:pt x="4429" y="735"/>
                    <a:pt x="4168" y="644"/>
                    <a:pt x="3907" y="555"/>
                  </a:cubicBezTo>
                  <a:cubicBezTo>
                    <a:pt x="3877" y="546"/>
                    <a:pt x="3844" y="536"/>
                    <a:pt x="3815" y="526"/>
                  </a:cubicBezTo>
                  <a:cubicBezTo>
                    <a:pt x="3468" y="412"/>
                    <a:pt x="3119" y="307"/>
                    <a:pt x="2766" y="222"/>
                  </a:cubicBezTo>
                  <a:cubicBezTo>
                    <a:pt x="2737" y="216"/>
                    <a:pt x="2707" y="209"/>
                    <a:pt x="2678" y="203"/>
                  </a:cubicBezTo>
                  <a:cubicBezTo>
                    <a:pt x="2563" y="173"/>
                    <a:pt x="2449" y="150"/>
                    <a:pt x="2334" y="127"/>
                  </a:cubicBezTo>
                  <a:cubicBezTo>
                    <a:pt x="2204" y="104"/>
                    <a:pt x="2076" y="82"/>
                    <a:pt x="1952" y="65"/>
                  </a:cubicBezTo>
                  <a:cubicBezTo>
                    <a:pt x="1922" y="59"/>
                    <a:pt x="1893" y="56"/>
                    <a:pt x="1864" y="52"/>
                  </a:cubicBezTo>
                  <a:cubicBezTo>
                    <a:pt x="1799" y="46"/>
                    <a:pt x="1737" y="36"/>
                    <a:pt x="1671" y="32"/>
                  </a:cubicBezTo>
                  <a:cubicBezTo>
                    <a:pt x="1642" y="29"/>
                    <a:pt x="1613" y="26"/>
                    <a:pt x="1583" y="23"/>
                  </a:cubicBezTo>
                  <a:cubicBezTo>
                    <a:pt x="1423" y="10"/>
                    <a:pt x="1269" y="0"/>
                    <a:pt x="1115"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6" name="Google Shape;2076;p44"/>
            <p:cNvSpPr/>
            <p:nvPr/>
          </p:nvSpPr>
          <p:spPr>
            <a:xfrm>
              <a:off x="5363290" y="2454589"/>
              <a:ext cx="76752" cy="168734"/>
            </a:xfrm>
            <a:custGeom>
              <a:avLst/>
              <a:gdLst/>
              <a:ahLst/>
              <a:cxnLst/>
              <a:rect l="l" t="t" r="r" b="b"/>
              <a:pathLst>
                <a:path w="897" h="1972" extrusionOk="0">
                  <a:moveTo>
                    <a:pt x="530" y="1"/>
                  </a:moveTo>
                  <a:cubicBezTo>
                    <a:pt x="505" y="14"/>
                    <a:pt x="479" y="27"/>
                    <a:pt x="455" y="40"/>
                  </a:cubicBezTo>
                  <a:cubicBezTo>
                    <a:pt x="589" y="266"/>
                    <a:pt x="704" y="507"/>
                    <a:pt x="792" y="759"/>
                  </a:cubicBezTo>
                  <a:cubicBezTo>
                    <a:pt x="795" y="769"/>
                    <a:pt x="799" y="779"/>
                    <a:pt x="802" y="788"/>
                  </a:cubicBezTo>
                  <a:lnTo>
                    <a:pt x="773" y="847"/>
                  </a:lnTo>
                  <a:cubicBezTo>
                    <a:pt x="553" y="1253"/>
                    <a:pt x="289" y="1615"/>
                    <a:pt x="1" y="1903"/>
                  </a:cubicBezTo>
                  <a:cubicBezTo>
                    <a:pt x="17" y="1929"/>
                    <a:pt x="34" y="1948"/>
                    <a:pt x="50" y="1972"/>
                  </a:cubicBezTo>
                  <a:cubicBezTo>
                    <a:pt x="361" y="1667"/>
                    <a:pt x="639" y="1282"/>
                    <a:pt x="867" y="844"/>
                  </a:cubicBezTo>
                  <a:cubicBezTo>
                    <a:pt x="874" y="834"/>
                    <a:pt x="880" y="824"/>
                    <a:pt x="886" y="811"/>
                  </a:cubicBezTo>
                  <a:lnTo>
                    <a:pt x="897" y="795"/>
                  </a:lnTo>
                  <a:lnTo>
                    <a:pt x="886" y="776"/>
                  </a:lnTo>
                  <a:cubicBezTo>
                    <a:pt x="886" y="772"/>
                    <a:pt x="883" y="765"/>
                    <a:pt x="883" y="759"/>
                  </a:cubicBezTo>
                  <a:cubicBezTo>
                    <a:pt x="792" y="494"/>
                    <a:pt x="675" y="239"/>
                    <a:pt x="530"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7" name="Google Shape;2077;p44"/>
            <p:cNvSpPr/>
            <p:nvPr/>
          </p:nvSpPr>
          <p:spPr>
            <a:xfrm>
              <a:off x="5405302" y="2438332"/>
              <a:ext cx="82228" cy="218875"/>
            </a:xfrm>
            <a:custGeom>
              <a:avLst/>
              <a:gdLst/>
              <a:ahLst/>
              <a:cxnLst/>
              <a:rect l="l" t="t" r="r" b="b"/>
              <a:pathLst>
                <a:path w="961" h="2558" extrusionOk="0">
                  <a:moveTo>
                    <a:pt x="615" y="1"/>
                  </a:moveTo>
                  <a:cubicBezTo>
                    <a:pt x="588" y="8"/>
                    <a:pt x="559" y="14"/>
                    <a:pt x="530" y="17"/>
                  </a:cubicBezTo>
                  <a:cubicBezTo>
                    <a:pt x="677" y="322"/>
                    <a:pt x="788" y="642"/>
                    <a:pt x="860" y="972"/>
                  </a:cubicBezTo>
                  <a:cubicBezTo>
                    <a:pt x="863" y="988"/>
                    <a:pt x="866" y="1005"/>
                    <a:pt x="870" y="1021"/>
                  </a:cubicBezTo>
                  <a:cubicBezTo>
                    <a:pt x="863" y="1034"/>
                    <a:pt x="860" y="1047"/>
                    <a:pt x="854" y="1057"/>
                  </a:cubicBezTo>
                  <a:cubicBezTo>
                    <a:pt x="625" y="1573"/>
                    <a:pt x="334" y="2070"/>
                    <a:pt x="0" y="2518"/>
                  </a:cubicBezTo>
                  <a:cubicBezTo>
                    <a:pt x="27" y="2530"/>
                    <a:pt x="53" y="2544"/>
                    <a:pt x="75" y="2557"/>
                  </a:cubicBezTo>
                  <a:cubicBezTo>
                    <a:pt x="415" y="2099"/>
                    <a:pt x="709" y="1593"/>
                    <a:pt x="945" y="1067"/>
                  </a:cubicBezTo>
                  <a:cubicBezTo>
                    <a:pt x="948" y="1060"/>
                    <a:pt x="952" y="1050"/>
                    <a:pt x="955" y="1044"/>
                  </a:cubicBezTo>
                  <a:lnTo>
                    <a:pt x="961" y="1031"/>
                  </a:lnTo>
                  <a:lnTo>
                    <a:pt x="958" y="1017"/>
                  </a:lnTo>
                  <a:cubicBezTo>
                    <a:pt x="955" y="1005"/>
                    <a:pt x="952" y="991"/>
                    <a:pt x="948" y="981"/>
                  </a:cubicBezTo>
                  <a:cubicBezTo>
                    <a:pt x="876" y="639"/>
                    <a:pt x="765" y="311"/>
                    <a:pt x="615"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8" name="Google Shape;2078;p44"/>
            <p:cNvSpPr/>
            <p:nvPr/>
          </p:nvSpPr>
          <p:spPr>
            <a:xfrm>
              <a:off x="5482225" y="2437305"/>
              <a:ext cx="98229" cy="236673"/>
            </a:xfrm>
            <a:custGeom>
              <a:avLst/>
              <a:gdLst/>
              <a:ahLst/>
              <a:cxnLst/>
              <a:rect l="l" t="t" r="r" b="b"/>
              <a:pathLst>
                <a:path w="1148" h="2766" extrusionOk="0">
                  <a:moveTo>
                    <a:pt x="686" y="0"/>
                  </a:moveTo>
                  <a:lnTo>
                    <a:pt x="686" y="0"/>
                  </a:lnTo>
                  <a:cubicBezTo>
                    <a:pt x="886" y="356"/>
                    <a:pt x="1013" y="755"/>
                    <a:pt x="1056" y="1164"/>
                  </a:cubicBezTo>
                  <a:cubicBezTo>
                    <a:pt x="1059" y="1180"/>
                    <a:pt x="1059" y="1196"/>
                    <a:pt x="1059" y="1216"/>
                  </a:cubicBezTo>
                  <a:cubicBezTo>
                    <a:pt x="1056" y="1225"/>
                    <a:pt x="1050" y="1239"/>
                    <a:pt x="1046" y="1248"/>
                  </a:cubicBezTo>
                  <a:cubicBezTo>
                    <a:pt x="775" y="1807"/>
                    <a:pt x="422" y="2320"/>
                    <a:pt x="0" y="2762"/>
                  </a:cubicBezTo>
                  <a:cubicBezTo>
                    <a:pt x="39" y="2762"/>
                    <a:pt x="78" y="2765"/>
                    <a:pt x="115" y="2765"/>
                  </a:cubicBezTo>
                  <a:cubicBezTo>
                    <a:pt x="523" y="2327"/>
                    <a:pt x="866" y="1817"/>
                    <a:pt x="1131" y="1268"/>
                  </a:cubicBezTo>
                  <a:cubicBezTo>
                    <a:pt x="1134" y="1262"/>
                    <a:pt x="1137" y="1252"/>
                    <a:pt x="1144" y="1242"/>
                  </a:cubicBezTo>
                  <a:lnTo>
                    <a:pt x="1148" y="1233"/>
                  </a:lnTo>
                  <a:lnTo>
                    <a:pt x="1148" y="1219"/>
                  </a:lnTo>
                  <a:cubicBezTo>
                    <a:pt x="1148" y="1206"/>
                    <a:pt x="1144" y="1196"/>
                    <a:pt x="1144" y="1183"/>
                  </a:cubicBezTo>
                  <a:cubicBezTo>
                    <a:pt x="1104" y="778"/>
                    <a:pt x="984" y="379"/>
                    <a:pt x="795" y="20"/>
                  </a:cubicBezTo>
                  <a:cubicBezTo>
                    <a:pt x="759" y="10"/>
                    <a:pt x="722" y="3"/>
                    <a:pt x="686"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79" name="Google Shape;2079;p44"/>
            <p:cNvSpPr/>
            <p:nvPr/>
          </p:nvSpPr>
          <p:spPr>
            <a:xfrm>
              <a:off x="5478289" y="2434995"/>
              <a:ext cx="33028" cy="96089"/>
            </a:xfrm>
            <a:custGeom>
              <a:avLst/>
              <a:gdLst/>
              <a:ahLst/>
              <a:cxnLst/>
              <a:rect l="l" t="t" r="r" b="b"/>
              <a:pathLst>
                <a:path w="386" h="1123" extrusionOk="0">
                  <a:moveTo>
                    <a:pt x="92" y="1"/>
                  </a:moveTo>
                  <a:cubicBezTo>
                    <a:pt x="63" y="1"/>
                    <a:pt x="33" y="5"/>
                    <a:pt x="1" y="8"/>
                  </a:cubicBezTo>
                  <a:cubicBezTo>
                    <a:pt x="144" y="338"/>
                    <a:pt x="239" y="684"/>
                    <a:pt x="288" y="1040"/>
                  </a:cubicBezTo>
                  <a:cubicBezTo>
                    <a:pt x="295" y="1067"/>
                    <a:pt x="298" y="1096"/>
                    <a:pt x="301" y="1122"/>
                  </a:cubicBezTo>
                  <a:lnTo>
                    <a:pt x="386" y="1112"/>
                  </a:lnTo>
                  <a:cubicBezTo>
                    <a:pt x="383" y="1092"/>
                    <a:pt x="379" y="1073"/>
                    <a:pt x="376" y="1053"/>
                  </a:cubicBezTo>
                  <a:cubicBezTo>
                    <a:pt x="327" y="691"/>
                    <a:pt x="233" y="338"/>
                    <a:pt x="92"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0" name="Google Shape;2080;p44"/>
            <p:cNvSpPr/>
            <p:nvPr/>
          </p:nvSpPr>
          <p:spPr>
            <a:xfrm>
              <a:off x="5604925" y="2477264"/>
              <a:ext cx="73415" cy="176521"/>
            </a:xfrm>
            <a:custGeom>
              <a:avLst/>
              <a:gdLst/>
              <a:ahLst/>
              <a:cxnLst/>
              <a:rect l="l" t="t" r="r" b="b"/>
              <a:pathLst>
                <a:path w="858" h="2063" extrusionOk="0">
                  <a:moveTo>
                    <a:pt x="367" y="1"/>
                  </a:moveTo>
                  <a:cubicBezTo>
                    <a:pt x="557" y="311"/>
                    <a:pt x="690" y="660"/>
                    <a:pt x="759" y="1020"/>
                  </a:cubicBezTo>
                  <a:cubicBezTo>
                    <a:pt x="762" y="1033"/>
                    <a:pt x="765" y="1049"/>
                    <a:pt x="765" y="1066"/>
                  </a:cubicBezTo>
                  <a:cubicBezTo>
                    <a:pt x="759" y="1079"/>
                    <a:pt x="749" y="1092"/>
                    <a:pt x="739" y="1105"/>
                  </a:cubicBezTo>
                  <a:cubicBezTo>
                    <a:pt x="514" y="1455"/>
                    <a:pt x="269" y="1772"/>
                    <a:pt x="1" y="2063"/>
                  </a:cubicBezTo>
                  <a:cubicBezTo>
                    <a:pt x="56" y="2046"/>
                    <a:pt x="109" y="2027"/>
                    <a:pt x="165" y="2010"/>
                  </a:cubicBezTo>
                  <a:cubicBezTo>
                    <a:pt x="400" y="1742"/>
                    <a:pt x="622" y="1448"/>
                    <a:pt x="824" y="1131"/>
                  </a:cubicBezTo>
                  <a:cubicBezTo>
                    <a:pt x="831" y="1122"/>
                    <a:pt x="841" y="1108"/>
                    <a:pt x="847" y="1099"/>
                  </a:cubicBezTo>
                  <a:lnTo>
                    <a:pt x="857" y="1082"/>
                  </a:lnTo>
                  <a:lnTo>
                    <a:pt x="854" y="1066"/>
                  </a:lnTo>
                  <a:cubicBezTo>
                    <a:pt x="854" y="1060"/>
                    <a:pt x="851" y="1053"/>
                    <a:pt x="851" y="1049"/>
                  </a:cubicBezTo>
                  <a:cubicBezTo>
                    <a:pt x="795" y="726"/>
                    <a:pt x="684" y="413"/>
                    <a:pt x="533" y="122"/>
                  </a:cubicBezTo>
                  <a:cubicBezTo>
                    <a:pt x="478" y="79"/>
                    <a:pt x="423" y="40"/>
                    <a:pt x="36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1" name="Google Shape;2081;p44"/>
            <p:cNvSpPr/>
            <p:nvPr/>
          </p:nvSpPr>
          <p:spPr>
            <a:xfrm>
              <a:off x="6183944" y="1155370"/>
              <a:ext cx="288525" cy="281509"/>
            </a:xfrm>
            <a:custGeom>
              <a:avLst/>
              <a:gdLst/>
              <a:ahLst/>
              <a:cxnLst/>
              <a:rect l="l" t="t" r="r" b="b"/>
              <a:pathLst>
                <a:path w="3372" h="3290" extrusionOk="0">
                  <a:moveTo>
                    <a:pt x="969" y="0"/>
                  </a:moveTo>
                  <a:cubicBezTo>
                    <a:pt x="913" y="0"/>
                    <a:pt x="880" y="61"/>
                    <a:pt x="888" y="174"/>
                  </a:cubicBezTo>
                  <a:lnTo>
                    <a:pt x="953" y="1066"/>
                  </a:lnTo>
                  <a:cubicBezTo>
                    <a:pt x="967" y="1249"/>
                    <a:pt x="872" y="1508"/>
                    <a:pt x="744" y="1641"/>
                  </a:cubicBezTo>
                  <a:lnTo>
                    <a:pt x="119" y="2292"/>
                  </a:lnTo>
                  <a:cubicBezTo>
                    <a:pt x="1" y="2414"/>
                    <a:pt x="25" y="2503"/>
                    <a:pt x="169" y="2503"/>
                  </a:cubicBezTo>
                  <a:cubicBezTo>
                    <a:pt x="183" y="2503"/>
                    <a:pt x="198" y="2503"/>
                    <a:pt x="214" y="2501"/>
                  </a:cubicBezTo>
                  <a:lnTo>
                    <a:pt x="1094" y="2410"/>
                  </a:lnTo>
                  <a:cubicBezTo>
                    <a:pt x="1111" y="2408"/>
                    <a:pt x="1128" y="2407"/>
                    <a:pt x="1146" y="2407"/>
                  </a:cubicBezTo>
                  <a:cubicBezTo>
                    <a:pt x="1320" y="2407"/>
                    <a:pt x="1537" y="2490"/>
                    <a:pt x="1653" y="2602"/>
                  </a:cubicBezTo>
                  <a:lnTo>
                    <a:pt x="2276" y="3220"/>
                  </a:lnTo>
                  <a:cubicBezTo>
                    <a:pt x="2325" y="3267"/>
                    <a:pt x="2368" y="3290"/>
                    <a:pt x="2403" y="3290"/>
                  </a:cubicBezTo>
                  <a:cubicBezTo>
                    <a:pt x="2459" y="3290"/>
                    <a:pt x="2491" y="3229"/>
                    <a:pt x="2483" y="3116"/>
                  </a:cubicBezTo>
                  <a:lnTo>
                    <a:pt x="2421" y="2223"/>
                  </a:lnTo>
                  <a:cubicBezTo>
                    <a:pt x="2407" y="2040"/>
                    <a:pt x="2499" y="1782"/>
                    <a:pt x="2626" y="1651"/>
                  </a:cubicBezTo>
                  <a:lnTo>
                    <a:pt x="3254" y="998"/>
                  </a:lnTo>
                  <a:cubicBezTo>
                    <a:pt x="3372" y="874"/>
                    <a:pt x="3345" y="787"/>
                    <a:pt x="3198" y="787"/>
                  </a:cubicBezTo>
                  <a:cubicBezTo>
                    <a:pt x="3186" y="787"/>
                    <a:pt x="3173" y="787"/>
                    <a:pt x="3159" y="789"/>
                  </a:cubicBezTo>
                  <a:lnTo>
                    <a:pt x="2280" y="884"/>
                  </a:lnTo>
                  <a:cubicBezTo>
                    <a:pt x="2263" y="885"/>
                    <a:pt x="2245" y="886"/>
                    <a:pt x="2227" y="886"/>
                  </a:cubicBezTo>
                  <a:cubicBezTo>
                    <a:pt x="2051" y="886"/>
                    <a:pt x="1833" y="803"/>
                    <a:pt x="1718" y="687"/>
                  </a:cubicBezTo>
                  <a:lnTo>
                    <a:pt x="1097" y="72"/>
                  </a:lnTo>
                  <a:cubicBezTo>
                    <a:pt x="1048" y="24"/>
                    <a:pt x="1004"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2" name="Google Shape;2082;p44"/>
            <p:cNvSpPr/>
            <p:nvPr/>
          </p:nvSpPr>
          <p:spPr>
            <a:xfrm>
              <a:off x="6512599" y="1198580"/>
              <a:ext cx="229999" cy="219474"/>
            </a:xfrm>
            <a:custGeom>
              <a:avLst/>
              <a:gdLst/>
              <a:ahLst/>
              <a:cxnLst/>
              <a:rect l="l" t="t" r="r" b="b"/>
              <a:pathLst>
                <a:path w="2688" h="2565" extrusionOk="0">
                  <a:moveTo>
                    <a:pt x="1582" y="1"/>
                  </a:moveTo>
                  <a:cubicBezTo>
                    <a:pt x="1553" y="1"/>
                    <a:pt x="1520" y="26"/>
                    <a:pt x="1488" y="77"/>
                  </a:cubicBezTo>
                  <a:lnTo>
                    <a:pt x="1152" y="633"/>
                  </a:lnTo>
                  <a:cubicBezTo>
                    <a:pt x="1083" y="748"/>
                    <a:pt x="919" y="859"/>
                    <a:pt x="788" y="885"/>
                  </a:cubicBezTo>
                  <a:lnTo>
                    <a:pt x="145" y="1009"/>
                  </a:lnTo>
                  <a:cubicBezTo>
                    <a:pt x="14" y="1035"/>
                    <a:pt x="1" y="1107"/>
                    <a:pt x="116" y="1172"/>
                  </a:cubicBezTo>
                  <a:lnTo>
                    <a:pt x="675" y="1486"/>
                  </a:lnTo>
                  <a:cubicBezTo>
                    <a:pt x="788" y="1548"/>
                    <a:pt x="900" y="1709"/>
                    <a:pt x="923" y="1836"/>
                  </a:cubicBezTo>
                  <a:lnTo>
                    <a:pt x="1034" y="2460"/>
                  </a:lnTo>
                  <a:cubicBezTo>
                    <a:pt x="1046" y="2529"/>
                    <a:pt x="1074" y="2564"/>
                    <a:pt x="1108" y="2564"/>
                  </a:cubicBezTo>
                  <a:cubicBezTo>
                    <a:pt x="1136" y="2564"/>
                    <a:pt x="1169" y="2539"/>
                    <a:pt x="1200" y="2486"/>
                  </a:cubicBezTo>
                  <a:lnTo>
                    <a:pt x="1538" y="1931"/>
                  </a:lnTo>
                  <a:cubicBezTo>
                    <a:pt x="1606" y="1819"/>
                    <a:pt x="1769" y="1705"/>
                    <a:pt x="1900" y="1679"/>
                  </a:cubicBezTo>
                  <a:lnTo>
                    <a:pt x="2544" y="1555"/>
                  </a:lnTo>
                  <a:cubicBezTo>
                    <a:pt x="2675" y="1528"/>
                    <a:pt x="2687" y="1457"/>
                    <a:pt x="2573" y="1391"/>
                  </a:cubicBezTo>
                  <a:lnTo>
                    <a:pt x="2014" y="1077"/>
                  </a:lnTo>
                  <a:cubicBezTo>
                    <a:pt x="1900" y="1015"/>
                    <a:pt x="1789" y="859"/>
                    <a:pt x="1766" y="731"/>
                  </a:cubicBezTo>
                  <a:lnTo>
                    <a:pt x="1655" y="104"/>
                  </a:lnTo>
                  <a:cubicBezTo>
                    <a:pt x="1643" y="35"/>
                    <a:pt x="1615" y="1"/>
                    <a:pt x="1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3" name="Google Shape;2083;p44"/>
            <p:cNvSpPr/>
            <p:nvPr/>
          </p:nvSpPr>
          <p:spPr>
            <a:xfrm>
              <a:off x="5593460" y="2175305"/>
              <a:ext cx="212629" cy="202789"/>
            </a:xfrm>
            <a:custGeom>
              <a:avLst/>
              <a:gdLst/>
              <a:ahLst/>
              <a:cxnLst/>
              <a:rect l="l" t="t" r="r" b="b"/>
              <a:pathLst>
                <a:path w="2485" h="2370" extrusionOk="0">
                  <a:moveTo>
                    <a:pt x="1460" y="1"/>
                  </a:moveTo>
                  <a:cubicBezTo>
                    <a:pt x="1434" y="1"/>
                    <a:pt x="1403" y="24"/>
                    <a:pt x="1373" y="72"/>
                  </a:cubicBezTo>
                  <a:lnTo>
                    <a:pt x="1066" y="585"/>
                  </a:lnTo>
                  <a:cubicBezTo>
                    <a:pt x="1001" y="690"/>
                    <a:pt x="851" y="794"/>
                    <a:pt x="730" y="817"/>
                  </a:cubicBezTo>
                  <a:lnTo>
                    <a:pt x="135" y="931"/>
                  </a:lnTo>
                  <a:cubicBezTo>
                    <a:pt x="14" y="957"/>
                    <a:pt x="0" y="1023"/>
                    <a:pt x="106" y="1082"/>
                  </a:cubicBezTo>
                  <a:lnTo>
                    <a:pt x="622" y="1373"/>
                  </a:lnTo>
                  <a:cubicBezTo>
                    <a:pt x="730" y="1432"/>
                    <a:pt x="831" y="1578"/>
                    <a:pt x="854" y="1696"/>
                  </a:cubicBezTo>
                  <a:lnTo>
                    <a:pt x="955" y="2275"/>
                  </a:lnTo>
                  <a:cubicBezTo>
                    <a:pt x="966" y="2338"/>
                    <a:pt x="991" y="2370"/>
                    <a:pt x="1022" y="2370"/>
                  </a:cubicBezTo>
                  <a:cubicBezTo>
                    <a:pt x="1049" y="2370"/>
                    <a:pt x="1080" y="2346"/>
                    <a:pt x="1109" y="2298"/>
                  </a:cubicBezTo>
                  <a:lnTo>
                    <a:pt x="1419" y="1785"/>
                  </a:lnTo>
                  <a:cubicBezTo>
                    <a:pt x="1481" y="1679"/>
                    <a:pt x="1635" y="1575"/>
                    <a:pt x="1756" y="1552"/>
                  </a:cubicBezTo>
                  <a:lnTo>
                    <a:pt x="2350" y="1438"/>
                  </a:lnTo>
                  <a:cubicBezTo>
                    <a:pt x="2471" y="1415"/>
                    <a:pt x="2485" y="1346"/>
                    <a:pt x="2377" y="1287"/>
                  </a:cubicBezTo>
                  <a:lnTo>
                    <a:pt x="1860" y="996"/>
                  </a:lnTo>
                  <a:cubicBezTo>
                    <a:pt x="1756" y="937"/>
                    <a:pt x="1652" y="794"/>
                    <a:pt x="1632" y="673"/>
                  </a:cubicBezTo>
                  <a:lnTo>
                    <a:pt x="1527" y="98"/>
                  </a:lnTo>
                  <a:cubicBezTo>
                    <a:pt x="1516" y="34"/>
                    <a:pt x="1491" y="1"/>
                    <a:pt x="1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4" name="Google Shape;2084;p44"/>
            <p:cNvSpPr/>
            <p:nvPr/>
          </p:nvSpPr>
          <p:spPr>
            <a:xfrm>
              <a:off x="7459803" y="2467852"/>
              <a:ext cx="212543" cy="202789"/>
            </a:xfrm>
            <a:custGeom>
              <a:avLst/>
              <a:gdLst/>
              <a:ahLst/>
              <a:cxnLst/>
              <a:rect l="l" t="t" r="r" b="b"/>
              <a:pathLst>
                <a:path w="2484" h="2370" extrusionOk="0">
                  <a:moveTo>
                    <a:pt x="1460" y="0"/>
                  </a:moveTo>
                  <a:cubicBezTo>
                    <a:pt x="1433" y="0"/>
                    <a:pt x="1403" y="24"/>
                    <a:pt x="1373" y="72"/>
                  </a:cubicBezTo>
                  <a:lnTo>
                    <a:pt x="1066" y="585"/>
                  </a:lnTo>
                  <a:cubicBezTo>
                    <a:pt x="1001" y="689"/>
                    <a:pt x="850" y="793"/>
                    <a:pt x="729" y="820"/>
                  </a:cubicBezTo>
                  <a:lnTo>
                    <a:pt x="135" y="934"/>
                  </a:lnTo>
                  <a:cubicBezTo>
                    <a:pt x="13" y="957"/>
                    <a:pt x="1" y="1022"/>
                    <a:pt x="105" y="1084"/>
                  </a:cubicBezTo>
                  <a:lnTo>
                    <a:pt x="621" y="1372"/>
                  </a:lnTo>
                  <a:cubicBezTo>
                    <a:pt x="729" y="1431"/>
                    <a:pt x="830" y="1578"/>
                    <a:pt x="853" y="1695"/>
                  </a:cubicBezTo>
                  <a:lnTo>
                    <a:pt x="954" y="2274"/>
                  </a:lnTo>
                  <a:cubicBezTo>
                    <a:pt x="967" y="2337"/>
                    <a:pt x="992" y="2369"/>
                    <a:pt x="1023" y="2369"/>
                  </a:cubicBezTo>
                  <a:cubicBezTo>
                    <a:pt x="1049" y="2369"/>
                    <a:pt x="1079" y="2345"/>
                    <a:pt x="1108" y="2297"/>
                  </a:cubicBezTo>
                  <a:lnTo>
                    <a:pt x="1419" y="1784"/>
                  </a:lnTo>
                  <a:cubicBezTo>
                    <a:pt x="1481" y="1679"/>
                    <a:pt x="1634" y="1574"/>
                    <a:pt x="1755" y="1552"/>
                  </a:cubicBezTo>
                  <a:lnTo>
                    <a:pt x="2350" y="1437"/>
                  </a:lnTo>
                  <a:cubicBezTo>
                    <a:pt x="2471" y="1414"/>
                    <a:pt x="2484" y="1346"/>
                    <a:pt x="2376" y="1287"/>
                  </a:cubicBezTo>
                  <a:lnTo>
                    <a:pt x="1860" y="996"/>
                  </a:lnTo>
                  <a:cubicBezTo>
                    <a:pt x="1755" y="937"/>
                    <a:pt x="1651" y="793"/>
                    <a:pt x="1631" y="676"/>
                  </a:cubicBezTo>
                  <a:lnTo>
                    <a:pt x="1527" y="97"/>
                  </a:lnTo>
                  <a:cubicBezTo>
                    <a:pt x="1516" y="33"/>
                    <a:pt x="1491"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5" name="Google Shape;2085;p44"/>
            <p:cNvSpPr/>
            <p:nvPr/>
          </p:nvSpPr>
          <p:spPr>
            <a:xfrm>
              <a:off x="5355247" y="2856830"/>
              <a:ext cx="212629" cy="202789"/>
            </a:xfrm>
            <a:custGeom>
              <a:avLst/>
              <a:gdLst/>
              <a:ahLst/>
              <a:cxnLst/>
              <a:rect l="l" t="t" r="r" b="b"/>
              <a:pathLst>
                <a:path w="2485" h="2370" extrusionOk="0">
                  <a:moveTo>
                    <a:pt x="1460" y="0"/>
                  </a:moveTo>
                  <a:cubicBezTo>
                    <a:pt x="1434" y="0"/>
                    <a:pt x="1405" y="23"/>
                    <a:pt x="1377" y="71"/>
                  </a:cubicBezTo>
                  <a:lnTo>
                    <a:pt x="1066" y="585"/>
                  </a:lnTo>
                  <a:cubicBezTo>
                    <a:pt x="1000" y="689"/>
                    <a:pt x="850" y="793"/>
                    <a:pt x="729" y="820"/>
                  </a:cubicBezTo>
                  <a:lnTo>
                    <a:pt x="134" y="934"/>
                  </a:lnTo>
                  <a:cubicBezTo>
                    <a:pt x="13" y="957"/>
                    <a:pt x="0" y="1022"/>
                    <a:pt x="105" y="1084"/>
                  </a:cubicBezTo>
                  <a:lnTo>
                    <a:pt x="621" y="1372"/>
                  </a:lnTo>
                  <a:cubicBezTo>
                    <a:pt x="729" y="1434"/>
                    <a:pt x="834" y="1578"/>
                    <a:pt x="853" y="1695"/>
                  </a:cubicBezTo>
                  <a:lnTo>
                    <a:pt x="955" y="2274"/>
                  </a:lnTo>
                  <a:cubicBezTo>
                    <a:pt x="967" y="2337"/>
                    <a:pt x="992" y="2369"/>
                    <a:pt x="1023" y="2369"/>
                  </a:cubicBezTo>
                  <a:cubicBezTo>
                    <a:pt x="1049" y="2369"/>
                    <a:pt x="1080" y="2345"/>
                    <a:pt x="1108" y="2297"/>
                  </a:cubicBezTo>
                  <a:lnTo>
                    <a:pt x="1419" y="1784"/>
                  </a:lnTo>
                  <a:cubicBezTo>
                    <a:pt x="1481" y="1679"/>
                    <a:pt x="1635" y="1575"/>
                    <a:pt x="1755" y="1552"/>
                  </a:cubicBezTo>
                  <a:lnTo>
                    <a:pt x="2350" y="1437"/>
                  </a:lnTo>
                  <a:cubicBezTo>
                    <a:pt x="2471" y="1415"/>
                    <a:pt x="2484" y="1345"/>
                    <a:pt x="2380" y="1287"/>
                  </a:cubicBezTo>
                  <a:lnTo>
                    <a:pt x="1860" y="996"/>
                  </a:lnTo>
                  <a:cubicBezTo>
                    <a:pt x="1755" y="938"/>
                    <a:pt x="1651" y="793"/>
                    <a:pt x="1631" y="676"/>
                  </a:cubicBezTo>
                  <a:lnTo>
                    <a:pt x="1530" y="98"/>
                  </a:lnTo>
                  <a:cubicBezTo>
                    <a:pt x="1517" y="33"/>
                    <a:pt x="1491"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6" name="Google Shape;2086;p44"/>
            <p:cNvSpPr/>
            <p:nvPr/>
          </p:nvSpPr>
          <p:spPr>
            <a:xfrm>
              <a:off x="5473241" y="2311781"/>
              <a:ext cx="2046201" cy="1178316"/>
            </a:xfrm>
            <a:custGeom>
              <a:avLst/>
              <a:gdLst/>
              <a:ahLst/>
              <a:cxnLst/>
              <a:rect l="l" t="t" r="r" b="b"/>
              <a:pathLst>
                <a:path w="23914" h="13771" extrusionOk="0">
                  <a:moveTo>
                    <a:pt x="22314" y="0"/>
                  </a:moveTo>
                  <a:cubicBezTo>
                    <a:pt x="22175" y="0"/>
                    <a:pt x="22034" y="20"/>
                    <a:pt x="21901" y="45"/>
                  </a:cubicBezTo>
                  <a:cubicBezTo>
                    <a:pt x="20803" y="264"/>
                    <a:pt x="19842" y="778"/>
                    <a:pt x="18959" y="1470"/>
                  </a:cubicBezTo>
                  <a:cubicBezTo>
                    <a:pt x="17257" y="1229"/>
                    <a:pt x="15531" y="1109"/>
                    <a:pt x="13804" y="1109"/>
                  </a:cubicBezTo>
                  <a:cubicBezTo>
                    <a:pt x="10798" y="1109"/>
                    <a:pt x="7787" y="1474"/>
                    <a:pt x="4883" y="2202"/>
                  </a:cubicBezTo>
                  <a:cubicBezTo>
                    <a:pt x="4147" y="1936"/>
                    <a:pt x="3364" y="1802"/>
                    <a:pt x="2581" y="1802"/>
                  </a:cubicBezTo>
                  <a:cubicBezTo>
                    <a:pt x="1951" y="1802"/>
                    <a:pt x="1322" y="1889"/>
                    <a:pt x="716" y="2062"/>
                  </a:cubicBezTo>
                  <a:cubicBezTo>
                    <a:pt x="474" y="2134"/>
                    <a:pt x="209" y="2235"/>
                    <a:pt x="96" y="2457"/>
                  </a:cubicBezTo>
                  <a:cubicBezTo>
                    <a:pt x="92" y="2464"/>
                    <a:pt x="89" y="2467"/>
                    <a:pt x="85" y="2474"/>
                  </a:cubicBezTo>
                  <a:cubicBezTo>
                    <a:pt x="72" y="2500"/>
                    <a:pt x="63" y="2529"/>
                    <a:pt x="56" y="2558"/>
                  </a:cubicBezTo>
                  <a:cubicBezTo>
                    <a:pt x="1" y="2751"/>
                    <a:pt x="56" y="2970"/>
                    <a:pt x="122" y="3163"/>
                  </a:cubicBezTo>
                  <a:cubicBezTo>
                    <a:pt x="363" y="3879"/>
                    <a:pt x="713" y="4558"/>
                    <a:pt x="1158" y="5170"/>
                  </a:cubicBezTo>
                  <a:cubicBezTo>
                    <a:pt x="1203" y="7127"/>
                    <a:pt x="1631" y="9059"/>
                    <a:pt x="2174" y="10938"/>
                  </a:cubicBezTo>
                  <a:cubicBezTo>
                    <a:pt x="1883" y="11602"/>
                    <a:pt x="1700" y="12314"/>
                    <a:pt x="1638" y="13037"/>
                  </a:cubicBezTo>
                  <a:cubicBezTo>
                    <a:pt x="1618" y="13233"/>
                    <a:pt x="1618" y="13451"/>
                    <a:pt x="1755" y="13592"/>
                  </a:cubicBezTo>
                  <a:cubicBezTo>
                    <a:pt x="1880" y="13716"/>
                    <a:pt x="2072" y="13735"/>
                    <a:pt x="2249" y="13735"/>
                  </a:cubicBezTo>
                  <a:cubicBezTo>
                    <a:pt x="2255" y="13735"/>
                    <a:pt x="2262" y="13735"/>
                    <a:pt x="2268" y="13735"/>
                  </a:cubicBezTo>
                  <a:cubicBezTo>
                    <a:pt x="3250" y="13735"/>
                    <a:pt x="4297" y="13441"/>
                    <a:pt x="5089" y="12863"/>
                  </a:cubicBezTo>
                  <a:cubicBezTo>
                    <a:pt x="7172" y="13472"/>
                    <a:pt x="9349" y="13771"/>
                    <a:pt x="11529" y="13771"/>
                  </a:cubicBezTo>
                  <a:cubicBezTo>
                    <a:pt x="14558" y="13771"/>
                    <a:pt x="17593" y="13194"/>
                    <a:pt x="20391" y="12069"/>
                  </a:cubicBezTo>
                  <a:cubicBezTo>
                    <a:pt x="20930" y="12491"/>
                    <a:pt x="21551" y="12811"/>
                    <a:pt x="22207" y="13004"/>
                  </a:cubicBezTo>
                  <a:cubicBezTo>
                    <a:pt x="22352" y="13047"/>
                    <a:pt x="22507" y="13084"/>
                    <a:pt x="22658" y="13084"/>
                  </a:cubicBezTo>
                  <a:cubicBezTo>
                    <a:pt x="22756" y="13084"/>
                    <a:pt x="22853" y="13068"/>
                    <a:pt x="22943" y="13029"/>
                  </a:cubicBezTo>
                  <a:cubicBezTo>
                    <a:pt x="22949" y="13029"/>
                    <a:pt x="22960" y="13026"/>
                    <a:pt x="22966" y="13020"/>
                  </a:cubicBezTo>
                  <a:cubicBezTo>
                    <a:pt x="22982" y="13014"/>
                    <a:pt x="22999" y="13004"/>
                    <a:pt x="23014" y="12994"/>
                  </a:cubicBezTo>
                  <a:cubicBezTo>
                    <a:pt x="23299" y="12824"/>
                    <a:pt x="23400" y="12445"/>
                    <a:pt x="23387" y="12108"/>
                  </a:cubicBezTo>
                  <a:cubicBezTo>
                    <a:pt x="23381" y="11752"/>
                    <a:pt x="23276" y="11317"/>
                    <a:pt x="23355" y="10971"/>
                  </a:cubicBezTo>
                  <a:cubicBezTo>
                    <a:pt x="23913" y="8412"/>
                    <a:pt x="23639" y="5588"/>
                    <a:pt x="22534" y="3216"/>
                  </a:cubicBezTo>
                  <a:cubicBezTo>
                    <a:pt x="22975" y="2543"/>
                    <a:pt x="23191" y="1722"/>
                    <a:pt x="23142" y="918"/>
                  </a:cubicBezTo>
                  <a:cubicBezTo>
                    <a:pt x="23126" y="647"/>
                    <a:pt x="23067" y="350"/>
                    <a:pt x="22858" y="170"/>
                  </a:cubicBezTo>
                  <a:cubicBezTo>
                    <a:pt x="22709" y="42"/>
                    <a:pt x="22515" y="0"/>
                    <a:pt x="22314" y="0"/>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7" name="Google Shape;2087;p44"/>
            <p:cNvSpPr/>
            <p:nvPr/>
          </p:nvSpPr>
          <p:spPr>
            <a:xfrm>
              <a:off x="5478032" y="2339418"/>
              <a:ext cx="2010692" cy="1087274"/>
            </a:xfrm>
            <a:custGeom>
              <a:avLst/>
              <a:gdLst/>
              <a:ahLst/>
              <a:cxnLst/>
              <a:rect l="l" t="t" r="r" b="b"/>
              <a:pathLst>
                <a:path w="23499" h="12707" extrusionOk="0">
                  <a:moveTo>
                    <a:pt x="21958" y="1"/>
                  </a:moveTo>
                  <a:cubicBezTo>
                    <a:pt x="21611" y="1"/>
                    <a:pt x="21238" y="92"/>
                    <a:pt x="21014" y="196"/>
                  </a:cubicBezTo>
                  <a:cubicBezTo>
                    <a:pt x="20723" y="327"/>
                    <a:pt x="20115" y="775"/>
                    <a:pt x="19717" y="1072"/>
                  </a:cubicBezTo>
                  <a:cubicBezTo>
                    <a:pt x="19540" y="1200"/>
                    <a:pt x="19386" y="1314"/>
                    <a:pt x="19357" y="1327"/>
                  </a:cubicBezTo>
                  <a:cubicBezTo>
                    <a:pt x="19143" y="1427"/>
                    <a:pt x="18936" y="1462"/>
                    <a:pt x="18703" y="1462"/>
                  </a:cubicBezTo>
                  <a:cubicBezTo>
                    <a:pt x="18496" y="1462"/>
                    <a:pt x="18269" y="1435"/>
                    <a:pt x="17997" y="1402"/>
                  </a:cubicBezTo>
                  <a:cubicBezTo>
                    <a:pt x="17828" y="1383"/>
                    <a:pt x="17632" y="1360"/>
                    <a:pt x="17419" y="1340"/>
                  </a:cubicBezTo>
                  <a:cubicBezTo>
                    <a:pt x="16916" y="1298"/>
                    <a:pt x="16409" y="1206"/>
                    <a:pt x="15919" y="1118"/>
                  </a:cubicBezTo>
                  <a:cubicBezTo>
                    <a:pt x="15501" y="1043"/>
                    <a:pt x="15066" y="968"/>
                    <a:pt x="14638" y="918"/>
                  </a:cubicBezTo>
                  <a:cubicBezTo>
                    <a:pt x="14261" y="876"/>
                    <a:pt x="13874" y="857"/>
                    <a:pt x="13480" y="857"/>
                  </a:cubicBezTo>
                  <a:cubicBezTo>
                    <a:pt x="11926" y="857"/>
                    <a:pt x="10255" y="1147"/>
                    <a:pt x="8628" y="1431"/>
                  </a:cubicBezTo>
                  <a:cubicBezTo>
                    <a:pt x="7183" y="1683"/>
                    <a:pt x="5795" y="1926"/>
                    <a:pt x="4637" y="1926"/>
                  </a:cubicBezTo>
                  <a:cubicBezTo>
                    <a:pt x="4153" y="1926"/>
                    <a:pt x="3709" y="1883"/>
                    <a:pt x="3317" y="1781"/>
                  </a:cubicBezTo>
                  <a:cubicBezTo>
                    <a:pt x="3064" y="1715"/>
                    <a:pt x="2814" y="1693"/>
                    <a:pt x="2562" y="1693"/>
                  </a:cubicBezTo>
                  <a:cubicBezTo>
                    <a:pt x="2333" y="1693"/>
                    <a:pt x="2103" y="1711"/>
                    <a:pt x="1866" y="1729"/>
                  </a:cubicBezTo>
                  <a:cubicBezTo>
                    <a:pt x="1722" y="1739"/>
                    <a:pt x="1579" y="1752"/>
                    <a:pt x="1432" y="1758"/>
                  </a:cubicBezTo>
                  <a:cubicBezTo>
                    <a:pt x="1026" y="1775"/>
                    <a:pt x="500" y="1863"/>
                    <a:pt x="40" y="2134"/>
                  </a:cubicBezTo>
                  <a:cubicBezTo>
                    <a:pt x="36" y="2141"/>
                    <a:pt x="33" y="2144"/>
                    <a:pt x="29" y="2151"/>
                  </a:cubicBezTo>
                  <a:cubicBezTo>
                    <a:pt x="16" y="2177"/>
                    <a:pt x="7" y="2206"/>
                    <a:pt x="0" y="2235"/>
                  </a:cubicBezTo>
                  <a:cubicBezTo>
                    <a:pt x="464" y="1935"/>
                    <a:pt x="1016" y="1843"/>
                    <a:pt x="1435" y="1824"/>
                  </a:cubicBezTo>
                  <a:cubicBezTo>
                    <a:pt x="1582" y="1817"/>
                    <a:pt x="1729" y="1804"/>
                    <a:pt x="1870" y="1795"/>
                  </a:cubicBezTo>
                  <a:cubicBezTo>
                    <a:pt x="2103" y="1777"/>
                    <a:pt x="2330" y="1760"/>
                    <a:pt x="2555" y="1760"/>
                  </a:cubicBezTo>
                  <a:cubicBezTo>
                    <a:pt x="2805" y="1760"/>
                    <a:pt x="3052" y="1781"/>
                    <a:pt x="3301" y="1847"/>
                  </a:cubicBezTo>
                  <a:cubicBezTo>
                    <a:pt x="3698" y="1950"/>
                    <a:pt x="4148" y="1993"/>
                    <a:pt x="4637" y="1993"/>
                  </a:cubicBezTo>
                  <a:cubicBezTo>
                    <a:pt x="5801" y="1993"/>
                    <a:pt x="7191" y="1751"/>
                    <a:pt x="8638" y="1500"/>
                  </a:cubicBezTo>
                  <a:cubicBezTo>
                    <a:pt x="10265" y="1216"/>
                    <a:pt x="11937" y="925"/>
                    <a:pt x="13487" y="925"/>
                  </a:cubicBezTo>
                  <a:cubicBezTo>
                    <a:pt x="13876" y="925"/>
                    <a:pt x="14257" y="943"/>
                    <a:pt x="14629" y="984"/>
                  </a:cubicBezTo>
                  <a:cubicBezTo>
                    <a:pt x="15060" y="1033"/>
                    <a:pt x="15487" y="1111"/>
                    <a:pt x="15906" y="1187"/>
                  </a:cubicBezTo>
                  <a:cubicBezTo>
                    <a:pt x="16400" y="1271"/>
                    <a:pt x="16906" y="1363"/>
                    <a:pt x="17413" y="1409"/>
                  </a:cubicBezTo>
                  <a:cubicBezTo>
                    <a:pt x="17625" y="1428"/>
                    <a:pt x="17821" y="1451"/>
                    <a:pt x="17988" y="1471"/>
                  </a:cubicBezTo>
                  <a:cubicBezTo>
                    <a:pt x="18262" y="1503"/>
                    <a:pt x="18491" y="1530"/>
                    <a:pt x="18702" y="1530"/>
                  </a:cubicBezTo>
                  <a:cubicBezTo>
                    <a:pt x="18943" y="1530"/>
                    <a:pt x="19159" y="1494"/>
                    <a:pt x="19386" y="1389"/>
                  </a:cubicBezTo>
                  <a:cubicBezTo>
                    <a:pt x="19419" y="1369"/>
                    <a:pt x="19537" y="1285"/>
                    <a:pt x="19756" y="1125"/>
                  </a:cubicBezTo>
                  <a:cubicBezTo>
                    <a:pt x="20154" y="831"/>
                    <a:pt x="20756" y="386"/>
                    <a:pt x="21044" y="255"/>
                  </a:cubicBezTo>
                  <a:cubicBezTo>
                    <a:pt x="21282" y="146"/>
                    <a:pt x="21631" y="69"/>
                    <a:pt x="21950" y="69"/>
                  </a:cubicBezTo>
                  <a:cubicBezTo>
                    <a:pt x="22226" y="69"/>
                    <a:pt x="22479" y="127"/>
                    <a:pt x="22616" y="274"/>
                  </a:cubicBezTo>
                  <a:cubicBezTo>
                    <a:pt x="22864" y="540"/>
                    <a:pt x="22792" y="929"/>
                    <a:pt x="22691" y="1337"/>
                  </a:cubicBezTo>
                  <a:cubicBezTo>
                    <a:pt x="22645" y="1510"/>
                    <a:pt x="22566" y="1713"/>
                    <a:pt x="22482" y="1929"/>
                  </a:cubicBezTo>
                  <a:cubicBezTo>
                    <a:pt x="22383" y="2173"/>
                    <a:pt x="22282" y="2431"/>
                    <a:pt x="22243" y="2641"/>
                  </a:cubicBezTo>
                  <a:cubicBezTo>
                    <a:pt x="22154" y="3092"/>
                    <a:pt x="22322" y="3461"/>
                    <a:pt x="22501" y="3850"/>
                  </a:cubicBezTo>
                  <a:cubicBezTo>
                    <a:pt x="22599" y="4059"/>
                    <a:pt x="22697" y="4275"/>
                    <a:pt x="22759" y="4510"/>
                  </a:cubicBezTo>
                  <a:cubicBezTo>
                    <a:pt x="23433" y="7109"/>
                    <a:pt x="23151" y="10004"/>
                    <a:pt x="22900" y="12560"/>
                  </a:cubicBezTo>
                  <a:cubicBezTo>
                    <a:pt x="22896" y="12608"/>
                    <a:pt x="22890" y="12658"/>
                    <a:pt x="22887" y="12706"/>
                  </a:cubicBezTo>
                  <a:cubicBezTo>
                    <a:pt x="22893" y="12706"/>
                    <a:pt x="22904" y="12703"/>
                    <a:pt x="22910" y="12697"/>
                  </a:cubicBezTo>
                  <a:cubicBezTo>
                    <a:pt x="22926" y="12691"/>
                    <a:pt x="22943" y="12681"/>
                    <a:pt x="22958" y="12671"/>
                  </a:cubicBezTo>
                  <a:cubicBezTo>
                    <a:pt x="22962" y="12638"/>
                    <a:pt x="22965" y="12602"/>
                    <a:pt x="22969" y="12566"/>
                  </a:cubicBezTo>
                  <a:cubicBezTo>
                    <a:pt x="23217" y="10004"/>
                    <a:pt x="23498" y="7102"/>
                    <a:pt x="22821" y="4490"/>
                  </a:cubicBezTo>
                  <a:cubicBezTo>
                    <a:pt x="22759" y="4252"/>
                    <a:pt x="22661" y="4033"/>
                    <a:pt x="22563" y="3824"/>
                  </a:cubicBezTo>
                  <a:cubicBezTo>
                    <a:pt x="22390" y="3442"/>
                    <a:pt x="22223" y="3082"/>
                    <a:pt x="22308" y="2654"/>
                  </a:cubicBezTo>
                  <a:cubicBezTo>
                    <a:pt x="22351" y="2451"/>
                    <a:pt x="22449" y="2196"/>
                    <a:pt x="22544" y="1951"/>
                  </a:cubicBezTo>
                  <a:cubicBezTo>
                    <a:pt x="22629" y="1736"/>
                    <a:pt x="22711" y="1529"/>
                    <a:pt x="22753" y="1353"/>
                  </a:cubicBezTo>
                  <a:cubicBezTo>
                    <a:pt x="22860" y="929"/>
                    <a:pt x="22933" y="520"/>
                    <a:pt x="22668" y="229"/>
                  </a:cubicBezTo>
                  <a:cubicBezTo>
                    <a:pt x="22512" y="62"/>
                    <a:pt x="22243" y="1"/>
                    <a:pt x="21958" y="1"/>
                  </a:cubicBezTo>
                  <a:close/>
                </a:path>
              </a:pathLst>
            </a:custGeom>
            <a:solidFill>
              <a:srgbClr val="3B2F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8" name="Google Shape;2088;p44"/>
            <p:cNvSpPr/>
            <p:nvPr/>
          </p:nvSpPr>
          <p:spPr>
            <a:xfrm>
              <a:off x="6266257" y="2765703"/>
              <a:ext cx="521861" cy="437323"/>
            </a:xfrm>
            <a:custGeom>
              <a:avLst/>
              <a:gdLst/>
              <a:ahLst/>
              <a:cxnLst/>
              <a:rect l="l" t="t" r="r" b="b"/>
              <a:pathLst>
                <a:path w="6099" h="5111" extrusionOk="0">
                  <a:moveTo>
                    <a:pt x="4819" y="1"/>
                  </a:moveTo>
                  <a:cubicBezTo>
                    <a:pt x="4593" y="1"/>
                    <a:pt x="4363" y="61"/>
                    <a:pt x="4158" y="169"/>
                  </a:cubicBezTo>
                  <a:cubicBezTo>
                    <a:pt x="3893" y="306"/>
                    <a:pt x="3684" y="508"/>
                    <a:pt x="3495" y="734"/>
                  </a:cubicBezTo>
                  <a:cubicBezTo>
                    <a:pt x="3442" y="799"/>
                    <a:pt x="2969" y="1378"/>
                    <a:pt x="2995" y="1407"/>
                  </a:cubicBezTo>
                  <a:cubicBezTo>
                    <a:pt x="2605" y="992"/>
                    <a:pt x="2142" y="581"/>
                    <a:pt x="1557" y="502"/>
                  </a:cubicBezTo>
                  <a:cubicBezTo>
                    <a:pt x="1499" y="495"/>
                    <a:pt x="1438" y="491"/>
                    <a:pt x="1376" y="491"/>
                  </a:cubicBezTo>
                  <a:cubicBezTo>
                    <a:pt x="920" y="491"/>
                    <a:pt x="388" y="691"/>
                    <a:pt x="154" y="1074"/>
                  </a:cubicBezTo>
                  <a:cubicBezTo>
                    <a:pt x="44" y="1257"/>
                    <a:pt x="1" y="1479"/>
                    <a:pt x="1" y="1692"/>
                  </a:cubicBezTo>
                  <a:cubicBezTo>
                    <a:pt x="5" y="2437"/>
                    <a:pt x="468" y="3048"/>
                    <a:pt x="985" y="3538"/>
                  </a:cubicBezTo>
                  <a:cubicBezTo>
                    <a:pt x="1622" y="4140"/>
                    <a:pt x="2338" y="4653"/>
                    <a:pt x="3106" y="5068"/>
                  </a:cubicBezTo>
                  <a:cubicBezTo>
                    <a:pt x="3129" y="5077"/>
                    <a:pt x="3151" y="5091"/>
                    <a:pt x="3174" y="5101"/>
                  </a:cubicBezTo>
                  <a:cubicBezTo>
                    <a:pt x="3191" y="5104"/>
                    <a:pt x="3204" y="5107"/>
                    <a:pt x="3220" y="5110"/>
                  </a:cubicBezTo>
                  <a:cubicBezTo>
                    <a:pt x="3269" y="5110"/>
                    <a:pt x="3315" y="5091"/>
                    <a:pt x="3358" y="5071"/>
                  </a:cubicBezTo>
                  <a:cubicBezTo>
                    <a:pt x="3671" y="4914"/>
                    <a:pt x="3946" y="4695"/>
                    <a:pt x="4220" y="4483"/>
                  </a:cubicBezTo>
                  <a:cubicBezTo>
                    <a:pt x="4916" y="3940"/>
                    <a:pt x="5482" y="3241"/>
                    <a:pt x="5753" y="2391"/>
                  </a:cubicBezTo>
                  <a:cubicBezTo>
                    <a:pt x="5949" y="1763"/>
                    <a:pt x="6099" y="905"/>
                    <a:pt x="5628" y="359"/>
                  </a:cubicBezTo>
                  <a:cubicBezTo>
                    <a:pt x="5415" y="110"/>
                    <a:pt x="5121" y="1"/>
                    <a:pt x="4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89" name="Google Shape;2089;p44"/>
            <p:cNvSpPr/>
            <p:nvPr/>
          </p:nvSpPr>
          <p:spPr>
            <a:xfrm>
              <a:off x="5991080" y="2429946"/>
              <a:ext cx="334559" cy="541284"/>
            </a:xfrm>
            <a:custGeom>
              <a:avLst/>
              <a:gdLst/>
              <a:ahLst/>
              <a:cxnLst/>
              <a:rect l="l" t="t" r="r" b="b"/>
              <a:pathLst>
                <a:path w="3910" h="6326" extrusionOk="0">
                  <a:moveTo>
                    <a:pt x="2410" y="0"/>
                  </a:moveTo>
                  <a:cubicBezTo>
                    <a:pt x="1993" y="0"/>
                    <a:pt x="1577" y="174"/>
                    <a:pt x="1292" y="420"/>
                  </a:cubicBezTo>
                  <a:cubicBezTo>
                    <a:pt x="936" y="723"/>
                    <a:pt x="746" y="1126"/>
                    <a:pt x="606" y="1521"/>
                  </a:cubicBezTo>
                  <a:cubicBezTo>
                    <a:pt x="207" y="2635"/>
                    <a:pt x="1" y="3805"/>
                    <a:pt x="122" y="4946"/>
                  </a:cubicBezTo>
                  <a:cubicBezTo>
                    <a:pt x="165" y="5325"/>
                    <a:pt x="240" y="5704"/>
                    <a:pt x="358" y="6073"/>
                  </a:cubicBezTo>
                  <a:cubicBezTo>
                    <a:pt x="394" y="6184"/>
                    <a:pt x="496" y="6254"/>
                    <a:pt x="602" y="6254"/>
                  </a:cubicBezTo>
                  <a:cubicBezTo>
                    <a:pt x="637" y="6254"/>
                    <a:pt x="673" y="6246"/>
                    <a:pt x="707" y="6230"/>
                  </a:cubicBezTo>
                  <a:cubicBezTo>
                    <a:pt x="975" y="6106"/>
                    <a:pt x="1233" y="5962"/>
                    <a:pt x="1442" y="5854"/>
                  </a:cubicBezTo>
                  <a:cubicBezTo>
                    <a:pt x="1648" y="5985"/>
                    <a:pt x="1815" y="6106"/>
                    <a:pt x="2020" y="6269"/>
                  </a:cubicBezTo>
                  <a:cubicBezTo>
                    <a:pt x="2066" y="6307"/>
                    <a:pt x="2122" y="6325"/>
                    <a:pt x="2178" y="6325"/>
                  </a:cubicBezTo>
                  <a:cubicBezTo>
                    <a:pt x="2243" y="6325"/>
                    <a:pt x="2308" y="6301"/>
                    <a:pt x="2358" y="6253"/>
                  </a:cubicBezTo>
                  <a:cubicBezTo>
                    <a:pt x="2655" y="5962"/>
                    <a:pt x="2890" y="5648"/>
                    <a:pt x="3073" y="5315"/>
                  </a:cubicBezTo>
                  <a:cubicBezTo>
                    <a:pt x="3586" y="4393"/>
                    <a:pt x="3726" y="3328"/>
                    <a:pt x="3841" y="2279"/>
                  </a:cubicBezTo>
                  <a:cubicBezTo>
                    <a:pt x="3887" y="1854"/>
                    <a:pt x="3910" y="1423"/>
                    <a:pt x="3789" y="1005"/>
                  </a:cubicBezTo>
                  <a:cubicBezTo>
                    <a:pt x="3661" y="589"/>
                    <a:pt x="3227" y="138"/>
                    <a:pt x="2704" y="31"/>
                  </a:cubicBezTo>
                  <a:cubicBezTo>
                    <a:pt x="2607" y="10"/>
                    <a:pt x="2508" y="0"/>
                    <a:pt x="2410" y="0"/>
                  </a:cubicBezTo>
                  <a:close/>
                </a:path>
              </a:pathLst>
            </a:custGeom>
            <a:solidFill>
              <a:srgbClr val="FA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0" name="Google Shape;2090;p44"/>
            <p:cNvSpPr/>
            <p:nvPr/>
          </p:nvSpPr>
          <p:spPr>
            <a:xfrm>
              <a:off x="5991080" y="2429946"/>
              <a:ext cx="334559" cy="541284"/>
            </a:xfrm>
            <a:custGeom>
              <a:avLst/>
              <a:gdLst/>
              <a:ahLst/>
              <a:cxnLst/>
              <a:rect l="l" t="t" r="r" b="b"/>
              <a:pathLst>
                <a:path w="3910" h="6326" extrusionOk="0">
                  <a:moveTo>
                    <a:pt x="2410" y="0"/>
                  </a:moveTo>
                  <a:cubicBezTo>
                    <a:pt x="1993" y="0"/>
                    <a:pt x="1577" y="174"/>
                    <a:pt x="1292" y="420"/>
                  </a:cubicBezTo>
                  <a:cubicBezTo>
                    <a:pt x="936" y="723"/>
                    <a:pt x="746" y="1126"/>
                    <a:pt x="606" y="1521"/>
                  </a:cubicBezTo>
                  <a:cubicBezTo>
                    <a:pt x="207" y="2635"/>
                    <a:pt x="1" y="3805"/>
                    <a:pt x="122" y="4946"/>
                  </a:cubicBezTo>
                  <a:cubicBezTo>
                    <a:pt x="165" y="5325"/>
                    <a:pt x="240" y="5704"/>
                    <a:pt x="358" y="6073"/>
                  </a:cubicBezTo>
                  <a:cubicBezTo>
                    <a:pt x="394" y="6184"/>
                    <a:pt x="496" y="6254"/>
                    <a:pt x="602" y="6254"/>
                  </a:cubicBezTo>
                  <a:cubicBezTo>
                    <a:pt x="637" y="6254"/>
                    <a:pt x="673" y="6246"/>
                    <a:pt x="707" y="6230"/>
                  </a:cubicBezTo>
                  <a:cubicBezTo>
                    <a:pt x="975" y="6106"/>
                    <a:pt x="1233" y="5962"/>
                    <a:pt x="1442" y="5854"/>
                  </a:cubicBezTo>
                  <a:cubicBezTo>
                    <a:pt x="1648" y="5985"/>
                    <a:pt x="1815" y="6106"/>
                    <a:pt x="2020" y="6269"/>
                  </a:cubicBezTo>
                  <a:cubicBezTo>
                    <a:pt x="2066" y="6307"/>
                    <a:pt x="2122" y="6325"/>
                    <a:pt x="2178" y="6325"/>
                  </a:cubicBezTo>
                  <a:cubicBezTo>
                    <a:pt x="2243" y="6325"/>
                    <a:pt x="2308" y="6301"/>
                    <a:pt x="2358" y="6253"/>
                  </a:cubicBezTo>
                  <a:cubicBezTo>
                    <a:pt x="2655" y="5962"/>
                    <a:pt x="2890" y="5648"/>
                    <a:pt x="3073" y="5315"/>
                  </a:cubicBezTo>
                  <a:cubicBezTo>
                    <a:pt x="3586" y="4393"/>
                    <a:pt x="3726" y="3328"/>
                    <a:pt x="3841" y="2279"/>
                  </a:cubicBezTo>
                  <a:cubicBezTo>
                    <a:pt x="3887" y="1854"/>
                    <a:pt x="3910" y="1423"/>
                    <a:pt x="3789" y="1005"/>
                  </a:cubicBezTo>
                  <a:cubicBezTo>
                    <a:pt x="3661" y="589"/>
                    <a:pt x="3227" y="138"/>
                    <a:pt x="2704" y="31"/>
                  </a:cubicBezTo>
                  <a:cubicBezTo>
                    <a:pt x="2607" y="10"/>
                    <a:pt x="2508" y="0"/>
                    <a:pt x="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1" name="Google Shape;2091;p44"/>
            <p:cNvSpPr/>
            <p:nvPr/>
          </p:nvSpPr>
          <p:spPr>
            <a:xfrm>
              <a:off x="6001519" y="2834412"/>
              <a:ext cx="252588" cy="136818"/>
            </a:xfrm>
            <a:custGeom>
              <a:avLst/>
              <a:gdLst/>
              <a:ahLst/>
              <a:cxnLst/>
              <a:rect l="l" t="t" r="r" b="b"/>
              <a:pathLst>
                <a:path w="2952" h="1599" extrusionOk="0">
                  <a:moveTo>
                    <a:pt x="1353" y="0"/>
                  </a:moveTo>
                  <a:cubicBezTo>
                    <a:pt x="1109" y="0"/>
                    <a:pt x="866" y="24"/>
                    <a:pt x="628" y="69"/>
                  </a:cubicBezTo>
                  <a:cubicBezTo>
                    <a:pt x="467" y="102"/>
                    <a:pt x="209" y="137"/>
                    <a:pt x="0" y="219"/>
                  </a:cubicBezTo>
                  <a:cubicBezTo>
                    <a:pt x="43" y="598"/>
                    <a:pt x="118" y="977"/>
                    <a:pt x="236" y="1346"/>
                  </a:cubicBezTo>
                  <a:cubicBezTo>
                    <a:pt x="272" y="1457"/>
                    <a:pt x="374" y="1527"/>
                    <a:pt x="480" y="1527"/>
                  </a:cubicBezTo>
                  <a:cubicBezTo>
                    <a:pt x="515" y="1527"/>
                    <a:pt x="551" y="1519"/>
                    <a:pt x="585" y="1503"/>
                  </a:cubicBezTo>
                  <a:cubicBezTo>
                    <a:pt x="853" y="1379"/>
                    <a:pt x="1111" y="1235"/>
                    <a:pt x="1320" y="1127"/>
                  </a:cubicBezTo>
                  <a:cubicBezTo>
                    <a:pt x="1526" y="1258"/>
                    <a:pt x="1693" y="1379"/>
                    <a:pt x="1898" y="1542"/>
                  </a:cubicBezTo>
                  <a:cubicBezTo>
                    <a:pt x="1944" y="1580"/>
                    <a:pt x="2000" y="1598"/>
                    <a:pt x="2056" y="1598"/>
                  </a:cubicBezTo>
                  <a:cubicBezTo>
                    <a:pt x="2121" y="1598"/>
                    <a:pt x="2186" y="1574"/>
                    <a:pt x="2236" y="1526"/>
                  </a:cubicBezTo>
                  <a:cubicBezTo>
                    <a:pt x="2533" y="1235"/>
                    <a:pt x="2768" y="921"/>
                    <a:pt x="2951" y="588"/>
                  </a:cubicBezTo>
                  <a:cubicBezTo>
                    <a:pt x="2696" y="232"/>
                    <a:pt x="2232" y="78"/>
                    <a:pt x="1794" y="26"/>
                  </a:cubicBezTo>
                  <a:cubicBezTo>
                    <a:pt x="1648" y="9"/>
                    <a:pt x="1500" y="0"/>
                    <a:pt x="135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2" name="Google Shape;2092;p44"/>
            <p:cNvSpPr/>
            <p:nvPr/>
          </p:nvSpPr>
          <p:spPr>
            <a:xfrm>
              <a:off x="6740031" y="2373473"/>
              <a:ext cx="334474" cy="541284"/>
            </a:xfrm>
            <a:custGeom>
              <a:avLst/>
              <a:gdLst/>
              <a:ahLst/>
              <a:cxnLst/>
              <a:rect l="l" t="t" r="r" b="b"/>
              <a:pathLst>
                <a:path w="3909" h="6326" extrusionOk="0">
                  <a:moveTo>
                    <a:pt x="1500" y="0"/>
                  </a:moveTo>
                  <a:cubicBezTo>
                    <a:pt x="1402" y="0"/>
                    <a:pt x="1303" y="10"/>
                    <a:pt x="1206" y="30"/>
                  </a:cubicBezTo>
                  <a:cubicBezTo>
                    <a:pt x="684" y="138"/>
                    <a:pt x="248" y="589"/>
                    <a:pt x="124" y="1004"/>
                  </a:cubicBezTo>
                  <a:cubicBezTo>
                    <a:pt x="0" y="1422"/>
                    <a:pt x="26" y="1854"/>
                    <a:pt x="72" y="2279"/>
                  </a:cubicBezTo>
                  <a:cubicBezTo>
                    <a:pt x="183" y="3328"/>
                    <a:pt x="327" y="4394"/>
                    <a:pt x="837" y="5315"/>
                  </a:cubicBezTo>
                  <a:cubicBezTo>
                    <a:pt x="1023" y="5649"/>
                    <a:pt x="1255" y="5962"/>
                    <a:pt x="1553" y="6253"/>
                  </a:cubicBezTo>
                  <a:cubicBezTo>
                    <a:pt x="1604" y="6301"/>
                    <a:pt x="1669" y="6325"/>
                    <a:pt x="1734" y="6325"/>
                  </a:cubicBezTo>
                  <a:cubicBezTo>
                    <a:pt x="1790" y="6325"/>
                    <a:pt x="1845" y="6307"/>
                    <a:pt x="1892" y="6269"/>
                  </a:cubicBezTo>
                  <a:cubicBezTo>
                    <a:pt x="2099" y="6106"/>
                    <a:pt x="2262" y="5985"/>
                    <a:pt x="2468" y="5854"/>
                  </a:cubicBezTo>
                  <a:cubicBezTo>
                    <a:pt x="2677" y="5962"/>
                    <a:pt x="2935" y="6106"/>
                    <a:pt x="3203" y="6230"/>
                  </a:cubicBezTo>
                  <a:cubicBezTo>
                    <a:pt x="3238" y="6246"/>
                    <a:pt x="3274" y="6254"/>
                    <a:pt x="3310" y="6254"/>
                  </a:cubicBezTo>
                  <a:cubicBezTo>
                    <a:pt x="3417" y="6254"/>
                    <a:pt x="3519" y="6184"/>
                    <a:pt x="3553" y="6073"/>
                  </a:cubicBezTo>
                  <a:cubicBezTo>
                    <a:pt x="3670" y="5704"/>
                    <a:pt x="3749" y="5325"/>
                    <a:pt x="3788" y="4946"/>
                  </a:cubicBezTo>
                  <a:cubicBezTo>
                    <a:pt x="3909" y="3805"/>
                    <a:pt x="3706" y="2635"/>
                    <a:pt x="3307" y="1520"/>
                  </a:cubicBezTo>
                  <a:cubicBezTo>
                    <a:pt x="3167" y="1125"/>
                    <a:pt x="2974" y="724"/>
                    <a:pt x="2621" y="419"/>
                  </a:cubicBezTo>
                  <a:cubicBezTo>
                    <a:pt x="2335" y="173"/>
                    <a:pt x="1919" y="0"/>
                    <a:pt x="1500" y="0"/>
                  </a:cubicBezTo>
                  <a:close/>
                </a:path>
              </a:pathLst>
            </a:custGeom>
            <a:solidFill>
              <a:srgbClr val="FA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3" name="Google Shape;2093;p44"/>
            <p:cNvSpPr/>
            <p:nvPr/>
          </p:nvSpPr>
          <p:spPr>
            <a:xfrm>
              <a:off x="6740031" y="2373473"/>
              <a:ext cx="334474" cy="541284"/>
            </a:xfrm>
            <a:custGeom>
              <a:avLst/>
              <a:gdLst/>
              <a:ahLst/>
              <a:cxnLst/>
              <a:rect l="l" t="t" r="r" b="b"/>
              <a:pathLst>
                <a:path w="3909" h="6326" extrusionOk="0">
                  <a:moveTo>
                    <a:pt x="1500" y="0"/>
                  </a:moveTo>
                  <a:cubicBezTo>
                    <a:pt x="1402" y="0"/>
                    <a:pt x="1303" y="10"/>
                    <a:pt x="1206" y="30"/>
                  </a:cubicBezTo>
                  <a:cubicBezTo>
                    <a:pt x="684" y="138"/>
                    <a:pt x="248" y="589"/>
                    <a:pt x="124" y="1004"/>
                  </a:cubicBezTo>
                  <a:cubicBezTo>
                    <a:pt x="0" y="1422"/>
                    <a:pt x="26" y="1854"/>
                    <a:pt x="72" y="2279"/>
                  </a:cubicBezTo>
                  <a:cubicBezTo>
                    <a:pt x="183" y="3328"/>
                    <a:pt x="327" y="4394"/>
                    <a:pt x="837" y="5315"/>
                  </a:cubicBezTo>
                  <a:cubicBezTo>
                    <a:pt x="1023" y="5649"/>
                    <a:pt x="1255" y="5962"/>
                    <a:pt x="1553" y="6253"/>
                  </a:cubicBezTo>
                  <a:cubicBezTo>
                    <a:pt x="1604" y="6301"/>
                    <a:pt x="1669" y="6325"/>
                    <a:pt x="1734" y="6325"/>
                  </a:cubicBezTo>
                  <a:cubicBezTo>
                    <a:pt x="1790" y="6325"/>
                    <a:pt x="1845" y="6307"/>
                    <a:pt x="1892" y="6269"/>
                  </a:cubicBezTo>
                  <a:cubicBezTo>
                    <a:pt x="2099" y="6106"/>
                    <a:pt x="2262" y="5985"/>
                    <a:pt x="2468" y="5854"/>
                  </a:cubicBezTo>
                  <a:cubicBezTo>
                    <a:pt x="2677" y="5962"/>
                    <a:pt x="2935" y="6106"/>
                    <a:pt x="3203" y="6230"/>
                  </a:cubicBezTo>
                  <a:cubicBezTo>
                    <a:pt x="3238" y="6246"/>
                    <a:pt x="3274" y="6254"/>
                    <a:pt x="3310" y="6254"/>
                  </a:cubicBezTo>
                  <a:cubicBezTo>
                    <a:pt x="3417" y="6254"/>
                    <a:pt x="3519" y="6184"/>
                    <a:pt x="3553" y="6073"/>
                  </a:cubicBezTo>
                  <a:cubicBezTo>
                    <a:pt x="3670" y="5704"/>
                    <a:pt x="3749" y="5325"/>
                    <a:pt x="3788" y="4946"/>
                  </a:cubicBezTo>
                  <a:cubicBezTo>
                    <a:pt x="3909" y="3805"/>
                    <a:pt x="3706" y="2635"/>
                    <a:pt x="3307" y="1520"/>
                  </a:cubicBezTo>
                  <a:cubicBezTo>
                    <a:pt x="3167" y="1125"/>
                    <a:pt x="2974" y="724"/>
                    <a:pt x="2621" y="419"/>
                  </a:cubicBezTo>
                  <a:cubicBezTo>
                    <a:pt x="2335" y="173"/>
                    <a:pt x="1919" y="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4" name="Google Shape;2094;p44"/>
            <p:cNvSpPr/>
            <p:nvPr/>
          </p:nvSpPr>
          <p:spPr>
            <a:xfrm>
              <a:off x="6811563" y="2777939"/>
              <a:ext cx="252673" cy="136818"/>
            </a:xfrm>
            <a:custGeom>
              <a:avLst/>
              <a:gdLst/>
              <a:ahLst/>
              <a:cxnLst/>
              <a:rect l="l" t="t" r="r" b="b"/>
              <a:pathLst>
                <a:path w="2953" h="1599" extrusionOk="0">
                  <a:moveTo>
                    <a:pt x="1598" y="0"/>
                  </a:moveTo>
                  <a:cubicBezTo>
                    <a:pt x="1452" y="0"/>
                    <a:pt x="1306" y="9"/>
                    <a:pt x="1161" y="26"/>
                  </a:cubicBezTo>
                  <a:cubicBezTo>
                    <a:pt x="720" y="78"/>
                    <a:pt x="255" y="232"/>
                    <a:pt x="1" y="588"/>
                  </a:cubicBezTo>
                  <a:cubicBezTo>
                    <a:pt x="187" y="922"/>
                    <a:pt x="419" y="1235"/>
                    <a:pt x="717" y="1526"/>
                  </a:cubicBezTo>
                  <a:cubicBezTo>
                    <a:pt x="768" y="1574"/>
                    <a:pt x="833" y="1598"/>
                    <a:pt x="898" y="1598"/>
                  </a:cubicBezTo>
                  <a:cubicBezTo>
                    <a:pt x="954" y="1598"/>
                    <a:pt x="1009" y="1580"/>
                    <a:pt x="1056" y="1542"/>
                  </a:cubicBezTo>
                  <a:cubicBezTo>
                    <a:pt x="1263" y="1379"/>
                    <a:pt x="1426" y="1258"/>
                    <a:pt x="1632" y="1127"/>
                  </a:cubicBezTo>
                  <a:cubicBezTo>
                    <a:pt x="1841" y="1235"/>
                    <a:pt x="2099" y="1379"/>
                    <a:pt x="2367" y="1503"/>
                  </a:cubicBezTo>
                  <a:cubicBezTo>
                    <a:pt x="2402" y="1519"/>
                    <a:pt x="2438" y="1527"/>
                    <a:pt x="2474" y="1527"/>
                  </a:cubicBezTo>
                  <a:cubicBezTo>
                    <a:pt x="2581" y="1527"/>
                    <a:pt x="2683" y="1457"/>
                    <a:pt x="2717" y="1346"/>
                  </a:cubicBezTo>
                  <a:cubicBezTo>
                    <a:pt x="2834" y="977"/>
                    <a:pt x="2913" y="598"/>
                    <a:pt x="2952" y="219"/>
                  </a:cubicBezTo>
                  <a:cubicBezTo>
                    <a:pt x="2743" y="137"/>
                    <a:pt x="2488" y="101"/>
                    <a:pt x="2325" y="68"/>
                  </a:cubicBezTo>
                  <a:cubicBezTo>
                    <a:pt x="2085" y="24"/>
                    <a:pt x="1841" y="0"/>
                    <a:pt x="159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5" name="Google Shape;2095;p44"/>
            <p:cNvSpPr/>
            <p:nvPr/>
          </p:nvSpPr>
          <p:spPr>
            <a:xfrm>
              <a:off x="6734982" y="1308104"/>
              <a:ext cx="417301" cy="650893"/>
            </a:xfrm>
            <a:custGeom>
              <a:avLst/>
              <a:gdLst/>
              <a:ahLst/>
              <a:cxnLst/>
              <a:rect l="l" t="t" r="r" b="b"/>
              <a:pathLst>
                <a:path w="4877" h="7607" extrusionOk="0">
                  <a:moveTo>
                    <a:pt x="4247" y="0"/>
                  </a:moveTo>
                  <a:cubicBezTo>
                    <a:pt x="4174" y="0"/>
                    <a:pt x="4098" y="20"/>
                    <a:pt x="4033" y="52"/>
                  </a:cubicBezTo>
                  <a:cubicBezTo>
                    <a:pt x="3903" y="118"/>
                    <a:pt x="3802" y="229"/>
                    <a:pt x="3696" y="334"/>
                  </a:cubicBezTo>
                  <a:cubicBezTo>
                    <a:pt x="3209" y="827"/>
                    <a:pt x="2625" y="1226"/>
                    <a:pt x="1987" y="1497"/>
                  </a:cubicBezTo>
                  <a:cubicBezTo>
                    <a:pt x="1634" y="1648"/>
                    <a:pt x="1262" y="1758"/>
                    <a:pt x="925" y="1948"/>
                  </a:cubicBezTo>
                  <a:cubicBezTo>
                    <a:pt x="625" y="2115"/>
                    <a:pt x="281" y="2402"/>
                    <a:pt x="131" y="2723"/>
                  </a:cubicBezTo>
                  <a:cubicBezTo>
                    <a:pt x="1" y="3007"/>
                    <a:pt x="141" y="3343"/>
                    <a:pt x="216" y="3625"/>
                  </a:cubicBezTo>
                  <a:cubicBezTo>
                    <a:pt x="324" y="4020"/>
                    <a:pt x="441" y="4413"/>
                    <a:pt x="566" y="4805"/>
                  </a:cubicBezTo>
                  <a:cubicBezTo>
                    <a:pt x="684" y="5167"/>
                    <a:pt x="811" y="5527"/>
                    <a:pt x="945" y="5883"/>
                  </a:cubicBezTo>
                  <a:cubicBezTo>
                    <a:pt x="1102" y="6301"/>
                    <a:pt x="1268" y="6713"/>
                    <a:pt x="1448" y="7122"/>
                  </a:cubicBezTo>
                  <a:cubicBezTo>
                    <a:pt x="1536" y="7321"/>
                    <a:pt x="1651" y="7543"/>
                    <a:pt x="1863" y="7595"/>
                  </a:cubicBezTo>
                  <a:cubicBezTo>
                    <a:pt x="1895" y="7603"/>
                    <a:pt x="1926" y="7607"/>
                    <a:pt x="1957" y="7607"/>
                  </a:cubicBezTo>
                  <a:cubicBezTo>
                    <a:pt x="2145" y="7607"/>
                    <a:pt x="2323" y="7473"/>
                    <a:pt x="2474" y="7347"/>
                  </a:cubicBezTo>
                  <a:cubicBezTo>
                    <a:pt x="3343" y="6606"/>
                    <a:pt x="4239" y="5775"/>
                    <a:pt x="4533" y="4667"/>
                  </a:cubicBezTo>
                  <a:cubicBezTo>
                    <a:pt x="4876" y="3380"/>
                    <a:pt x="4324" y="2001"/>
                    <a:pt x="4543" y="687"/>
                  </a:cubicBezTo>
                  <a:cubicBezTo>
                    <a:pt x="4559" y="586"/>
                    <a:pt x="4579" y="474"/>
                    <a:pt x="4576" y="370"/>
                  </a:cubicBezTo>
                  <a:cubicBezTo>
                    <a:pt x="4573" y="248"/>
                    <a:pt x="4540" y="141"/>
                    <a:pt x="4449" y="66"/>
                  </a:cubicBezTo>
                  <a:cubicBezTo>
                    <a:pt x="4391" y="20"/>
                    <a:pt x="4320" y="0"/>
                    <a:pt x="4247" y="0"/>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6" name="Google Shape;2096;p44"/>
            <p:cNvSpPr/>
            <p:nvPr/>
          </p:nvSpPr>
          <p:spPr>
            <a:xfrm>
              <a:off x="6815756" y="1339677"/>
              <a:ext cx="336527" cy="619319"/>
            </a:xfrm>
            <a:custGeom>
              <a:avLst/>
              <a:gdLst/>
              <a:ahLst/>
              <a:cxnLst/>
              <a:rect l="l" t="t" r="r" b="b"/>
              <a:pathLst>
                <a:path w="3933" h="7238" extrusionOk="0">
                  <a:moveTo>
                    <a:pt x="3632" y="1"/>
                  </a:moveTo>
                  <a:cubicBezTo>
                    <a:pt x="2952" y="592"/>
                    <a:pt x="2272" y="1203"/>
                    <a:pt x="1808" y="1971"/>
                  </a:cubicBezTo>
                  <a:cubicBezTo>
                    <a:pt x="1563" y="2377"/>
                    <a:pt x="1383" y="2818"/>
                    <a:pt x="1184" y="3246"/>
                  </a:cubicBezTo>
                  <a:cubicBezTo>
                    <a:pt x="1014" y="3622"/>
                    <a:pt x="831" y="3994"/>
                    <a:pt x="592" y="4331"/>
                  </a:cubicBezTo>
                  <a:cubicBezTo>
                    <a:pt x="426" y="4563"/>
                    <a:pt x="187" y="4778"/>
                    <a:pt x="82" y="5050"/>
                  </a:cubicBezTo>
                  <a:cubicBezTo>
                    <a:pt x="24" y="5193"/>
                    <a:pt x="1" y="5350"/>
                    <a:pt x="1" y="5514"/>
                  </a:cubicBezTo>
                  <a:cubicBezTo>
                    <a:pt x="158" y="5932"/>
                    <a:pt x="324" y="6344"/>
                    <a:pt x="504" y="6753"/>
                  </a:cubicBezTo>
                  <a:cubicBezTo>
                    <a:pt x="592" y="6952"/>
                    <a:pt x="707" y="7174"/>
                    <a:pt x="919" y="7226"/>
                  </a:cubicBezTo>
                  <a:cubicBezTo>
                    <a:pt x="951" y="7234"/>
                    <a:pt x="982" y="7238"/>
                    <a:pt x="1013" y="7238"/>
                  </a:cubicBezTo>
                  <a:cubicBezTo>
                    <a:pt x="1201" y="7238"/>
                    <a:pt x="1379" y="7104"/>
                    <a:pt x="1530" y="6978"/>
                  </a:cubicBezTo>
                  <a:cubicBezTo>
                    <a:pt x="2399" y="6237"/>
                    <a:pt x="3295" y="5406"/>
                    <a:pt x="3589" y="4298"/>
                  </a:cubicBezTo>
                  <a:cubicBezTo>
                    <a:pt x="3932" y="3011"/>
                    <a:pt x="3380" y="1632"/>
                    <a:pt x="3599" y="318"/>
                  </a:cubicBezTo>
                  <a:cubicBezTo>
                    <a:pt x="3615" y="217"/>
                    <a:pt x="3635" y="105"/>
                    <a:pt x="3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7" name="Google Shape;2097;p44"/>
            <p:cNvSpPr/>
            <p:nvPr/>
          </p:nvSpPr>
          <p:spPr>
            <a:xfrm>
              <a:off x="5868979" y="1332147"/>
              <a:ext cx="413878" cy="635149"/>
            </a:xfrm>
            <a:custGeom>
              <a:avLst/>
              <a:gdLst/>
              <a:ahLst/>
              <a:cxnLst/>
              <a:rect l="l" t="t" r="r" b="b"/>
              <a:pathLst>
                <a:path w="4837" h="7423" extrusionOk="0">
                  <a:moveTo>
                    <a:pt x="415" y="1"/>
                  </a:moveTo>
                  <a:cubicBezTo>
                    <a:pt x="330" y="1"/>
                    <a:pt x="248" y="26"/>
                    <a:pt x="186" y="82"/>
                  </a:cubicBezTo>
                  <a:cubicBezTo>
                    <a:pt x="101" y="163"/>
                    <a:pt x="79" y="275"/>
                    <a:pt x="82" y="392"/>
                  </a:cubicBezTo>
                  <a:cubicBezTo>
                    <a:pt x="88" y="497"/>
                    <a:pt x="114" y="605"/>
                    <a:pt x="138" y="706"/>
                  </a:cubicBezTo>
                  <a:cubicBezTo>
                    <a:pt x="454" y="2004"/>
                    <a:pt x="0" y="3415"/>
                    <a:pt x="438" y="4677"/>
                  </a:cubicBezTo>
                  <a:cubicBezTo>
                    <a:pt x="811" y="5759"/>
                    <a:pt x="1761" y="6524"/>
                    <a:pt x="2683" y="7200"/>
                  </a:cubicBezTo>
                  <a:cubicBezTo>
                    <a:pt x="2835" y="7309"/>
                    <a:pt x="3012" y="7422"/>
                    <a:pt x="3189" y="7422"/>
                  </a:cubicBezTo>
                  <a:cubicBezTo>
                    <a:pt x="3229" y="7422"/>
                    <a:pt x="3270" y="7416"/>
                    <a:pt x="3310" y="7403"/>
                  </a:cubicBezTo>
                  <a:cubicBezTo>
                    <a:pt x="3517" y="7337"/>
                    <a:pt x="3618" y="7105"/>
                    <a:pt x="3690" y="6903"/>
                  </a:cubicBezTo>
                  <a:cubicBezTo>
                    <a:pt x="3840" y="6481"/>
                    <a:pt x="3977" y="6056"/>
                    <a:pt x="4102" y="5631"/>
                  </a:cubicBezTo>
                  <a:cubicBezTo>
                    <a:pt x="4209" y="5266"/>
                    <a:pt x="4310" y="4896"/>
                    <a:pt x="4402" y="4527"/>
                  </a:cubicBezTo>
                  <a:cubicBezTo>
                    <a:pt x="4500" y="4128"/>
                    <a:pt x="4585" y="3726"/>
                    <a:pt x="4663" y="3324"/>
                  </a:cubicBezTo>
                  <a:cubicBezTo>
                    <a:pt x="4719" y="3040"/>
                    <a:pt x="4837" y="2693"/>
                    <a:pt x="4683" y="2418"/>
                  </a:cubicBezTo>
                  <a:cubicBezTo>
                    <a:pt x="4510" y="2112"/>
                    <a:pt x="4150" y="1850"/>
                    <a:pt x="3837" y="1703"/>
                  </a:cubicBezTo>
                  <a:cubicBezTo>
                    <a:pt x="3491" y="1540"/>
                    <a:pt x="3111" y="1455"/>
                    <a:pt x="2746" y="1331"/>
                  </a:cubicBezTo>
                  <a:cubicBezTo>
                    <a:pt x="2088" y="1105"/>
                    <a:pt x="1477" y="752"/>
                    <a:pt x="954" y="294"/>
                  </a:cubicBezTo>
                  <a:cubicBezTo>
                    <a:pt x="847" y="196"/>
                    <a:pt x="735" y="95"/>
                    <a:pt x="601" y="40"/>
                  </a:cubicBezTo>
                  <a:cubicBezTo>
                    <a:pt x="543" y="14"/>
                    <a:pt x="478" y="1"/>
                    <a:pt x="415"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8" name="Google Shape;2098;p44"/>
            <p:cNvSpPr/>
            <p:nvPr/>
          </p:nvSpPr>
          <p:spPr>
            <a:xfrm>
              <a:off x="5868979" y="1365689"/>
              <a:ext cx="350988" cy="601608"/>
            </a:xfrm>
            <a:custGeom>
              <a:avLst/>
              <a:gdLst/>
              <a:ahLst/>
              <a:cxnLst/>
              <a:rect l="l" t="t" r="r" b="b"/>
              <a:pathLst>
                <a:path w="4102" h="7031" extrusionOk="0">
                  <a:moveTo>
                    <a:pt x="82" y="0"/>
                  </a:moveTo>
                  <a:cubicBezTo>
                    <a:pt x="88" y="105"/>
                    <a:pt x="114" y="213"/>
                    <a:pt x="138" y="314"/>
                  </a:cubicBezTo>
                  <a:cubicBezTo>
                    <a:pt x="454" y="1612"/>
                    <a:pt x="0" y="3023"/>
                    <a:pt x="438" y="4285"/>
                  </a:cubicBezTo>
                  <a:cubicBezTo>
                    <a:pt x="811" y="5367"/>
                    <a:pt x="1761" y="6132"/>
                    <a:pt x="2683" y="6808"/>
                  </a:cubicBezTo>
                  <a:cubicBezTo>
                    <a:pt x="2835" y="6917"/>
                    <a:pt x="3012" y="7030"/>
                    <a:pt x="3189" y="7030"/>
                  </a:cubicBezTo>
                  <a:cubicBezTo>
                    <a:pt x="3229" y="7030"/>
                    <a:pt x="3270" y="7024"/>
                    <a:pt x="3310" y="7011"/>
                  </a:cubicBezTo>
                  <a:cubicBezTo>
                    <a:pt x="3517" y="6945"/>
                    <a:pt x="3618" y="6713"/>
                    <a:pt x="3690" y="6511"/>
                  </a:cubicBezTo>
                  <a:cubicBezTo>
                    <a:pt x="3840" y="6089"/>
                    <a:pt x="3977" y="5664"/>
                    <a:pt x="4102" y="5239"/>
                  </a:cubicBezTo>
                  <a:cubicBezTo>
                    <a:pt x="4091" y="5076"/>
                    <a:pt x="4055" y="4919"/>
                    <a:pt x="3987" y="4779"/>
                  </a:cubicBezTo>
                  <a:cubicBezTo>
                    <a:pt x="3863" y="4517"/>
                    <a:pt x="3608" y="4318"/>
                    <a:pt x="3428" y="4099"/>
                  </a:cubicBezTo>
                  <a:cubicBezTo>
                    <a:pt x="3164" y="3782"/>
                    <a:pt x="2954" y="3426"/>
                    <a:pt x="2758" y="3063"/>
                  </a:cubicBezTo>
                  <a:cubicBezTo>
                    <a:pt x="2530" y="2648"/>
                    <a:pt x="2317" y="2219"/>
                    <a:pt x="2043" y="1834"/>
                  </a:cubicBezTo>
                  <a:cubicBezTo>
                    <a:pt x="1523" y="1102"/>
                    <a:pt x="804" y="540"/>
                    <a:pt x="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099" name="Google Shape;2099;p44"/>
            <p:cNvSpPr/>
            <p:nvPr/>
          </p:nvSpPr>
          <p:spPr>
            <a:xfrm>
              <a:off x="6001177" y="1440045"/>
              <a:ext cx="999228" cy="1075809"/>
            </a:xfrm>
            <a:custGeom>
              <a:avLst/>
              <a:gdLst/>
              <a:ahLst/>
              <a:cxnLst/>
              <a:rect l="l" t="t" r="r" b="b"/>
              <a:pathLst>
                <a:path w="11678" h="12573" extrusionOk="0">
                  <a:moveTo>
                    <a:pt x="6079" y="1"/>
                  </a:moveTo>
                  <a:cubicBezTo>
                    <a:pt x="4913" y="1"/>
                    <a:pt x="3765" y="423"/>
                    <a:pt x="2877" y="1181"/>
                  </a:cubicBezTo>
                  <a:cubicBezTo>
                    <a:pt x="2554" y="1456"/>
                    <a:pt x="2269" y="1769"/>
                    <a:pt x="2027" y="2115"/>
                  </a:cubicBezTo>
                  <a:cubicBezTo>
                    <a:pt x="1756" y="2504"/>
                    <a:pt x="1615" y="2867"/>
                    <a:pt x="1468" y="3318"/>
                  </a:cubicBezTo>
                  <a:cubicBezTo>
                    <a:pt x="1171" y="4210"/>
                    <a:pt x="870" y="5103"/>
                    <a:pt x="573" y="5998"/>
                  </a:cubicBezTo>
                  <a:cubicBezTo>
                    <a:pt x="302" y="6815"/>
                    <a:pt x="0" y="7599"/>
                    <a:pt x="53" y="8482"/>
                  </a:cubicBezTo>
                  <a:cubicBezTo>
                    <a:pt x="128" y="9678"/>
                    <a:pt x="870" y="10773"/>
                    <a:pt x="1854" y="11456"/>
                  </a:cubicBezTo>
                  <a:cubicBezTo>
                    <a:pt x="2837" y="12142"/>
                    <a:pt x="4044" y="12452"/>
                    <a:pt x="5240" y="12544"/>
                  </a:cubicBezTo>
                  <a:cubicBezTo>
                    <a:pt x="5480" y="12562"/>
                    <a:pt x="5723" y="12572"/>
                    <a:pt x="5965" y="12572"/>
                  </a:cubicBezTo>
                  <a:cubicBezTo>
                    <a:pt x="7091" y="12572"/>
                    <a:pt x="8220" y="12361"/>
                    <a:pt x="9207" y="11825"/>
                  </a:cubicBezTo>
                  <a:cubicBezTo>
                    <a:pt x="10406" y="11178"/>
                    <a:pt x="11364" y="10011"/>
                    <a:pt x="11554" y="8661"/>
                  </a:cubicBezTo>
                  <a:cubicBezTo>
                    <a:pt x="11678" y="7795"/>
                    <a:pt x="11443" y="6926"/>
                    <a:pt x="11283" y="6079"/>
                  </a:cubicBezTo>
                  <a:cubicBezTo>
                    <a:pt x="11230" y="5789"/>
                    <a:pt x="11181" y="5491"/>
                    <a:pt x="11129" y="5191"/>
                  </a:cubicBezTo>
                  <a:cubicBezTo>
                    <a:pt x="10926" y="4020"/>
                    <a:pt x="10687" y="2815"/>
                    <a:pt x="9955" y="1877"/>
                  </a:cubicBezTo>
                  <a:cubicBezTo>
                    <a:pt x="9224" y="952"/>
                    <a:pt x="8162" y="305"/>
                    <a:pt x="7001" y="86"/>
                  </a:cubicBezTo>
                  <a:cubicBezTo>
                    <a:pt x="6697" y="30"/>
                    <a:pt x="6390" y="1"/>
                    <a:pt x="6079"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0" name="Google Shape;2100;p44"/>
            <p:cNvSpPr/>
            <p:nvPr/>
          </p:nvSpPr>
          <p:spPr>
            <a:xfrm>
              <a:off x="6185227" y="1969949"/>
              <a:ext cx="110550" cy="110550"/>
            </a:xfrm>
            <a:custGeom>
              <a:avLst/>
              <a:gdLst/>
              <a:ahLst/>
              <a:cxnLst/>
              <a:rect l="l" t="t" r="r" b="b"/>
              <a:pathLst>
                <a:path w="1292" h="1292" extrusionOk="0">
                  <a:moveTo>
                    <a:pt x="644" y="1"/>
                  </a:moveTo>
                  <a:cubicBezTo>
                    <a:pt x="288" y="1"/>
                    <a:pt x="0" y="289"/>
                    <a:pt x="0" y="645"/>
                  </a:cubicBezTo>
                  <a:cubicBezTo>
                    <a:pt x="0" y="1001"/>
                    <a:pt x="288" y="1292"/>
                    <a:pt x="644" y="1292"/>
                  </a:cubicBezTo>
                  <a:cubicBezTo>
                    <a:pt x="1000" y="1292"/>
                    <a:pt x="1291" y="1001"/>
                    <a:pt x="1291" y="645"/>
                  </a:cubicBezTo>
                  <a:cubicBezTo>
                    <a:pt x="1291" y="289"/>
                    <a:pt x="1000" y="1"/>
                    <a:pt x="64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1" name="Google Shape;2101;p44"/>
            <p:cNvSpPr/>
            <p:nvPr/>
          </p:nvSpPr>
          <p:spPr>
            <a:xfrm>
              <a:off x="6726854" y="1969949"/>
              <a:ext cx="110550" cy="110550"/>
            </a:xfrm>
            <a:custGeom>
              <a:avLst/>
              <a:gdLst/>
              <a:ahLst/>
              <a:cxnLst/>
              <a:rect l="l" t="t" r="r" b="b"/>
              <a:pathLst>
                <a:path w="1292" h="1292" extrusionOk="0">
                  <a:moveTo>
                    <a:pt x="645" y="1"/>
                  </a:moveTo>
                  <a:cubicBezTo>
                    <a:pt x="289" y="1"/>
                    <a:pt x="1" y="289"/>
                    <a:pt x="1" y="645"/>
                  </a:cubicBezTo>
                  <a:cubicBezTo>
                    <a:pt x="1" y="1001"/>
                    <a:pt x="289" y="1292"/>
                    <a:pt x="645" y="1292"/>
                  </a:cubicBezTo>
                  <a:cubicBezTo>
                    <a:pt x="1001" y="1292"/>
                    <a:pt x="1292" y="1001"/>
                    <a:pt x="1292" y="645"/>
                  </a:cubicBezTo>
                  <a:cubicBezTo>
                    <a:pt x="1292" y="289"/>
                    <a:pt x="1001" y="1"/>
                    <a:pt x="64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2" name="Google Shape;2102;p44"/>
            <p:cNvSpPr/>
            <p:nvPr/>
          </p:nvSpPr>
          <p:spPr>
            <a:xfrm>
              <a:off x="6315286" y="2077590"/>
              <a:ext cx="410284" cy="294344"/>
            </a:xfrm>
            <a:custGeom>
              <a:avLst/>
              <a:gdLst/>
              <a:ahLst/>
              <a:cxnLst/>
              <a:rect l="l" t="t" r="r" b="b"/>
              <a:pathLst>
                <a:path w="4795" h="3440" extrusionOk="0">
                  <a:moveTo>
                    <a:pt x="2382" y="1"/>
                  </a:moveTo>
                  <a:cubicBezTo>
                    <a:pt x="1869" y="1"/>
                    <a:pt x="1363" y="126"/>
                    <a:pt x="990" y="370"/>
                  </a:cubicBezTo>
                  <a:cubicBezTo>
                    <a:pt x="565" y="652"/>
                    <a:pt x="245" y="1090"/>
                    <a:pt x="105" y="1580"/>
                  </a:cubicBezTo>
                  <a:cubicBezTo>
                    <a:pt x="20" y="1883"/>
                    <a:pt x="0" y="2214"/>
                    <a:pt x="88" y="2518"/>
                  </a:cubicBezTo>
                  <a:cubicBezTo>
                    <a:pt x="173" y="2821"/>
                    <a:pt x="373" y="3103"/>
                    <a:pt x="647" y="3256"/>
                  </a:cubicBezTo>
                  <a:cubicBezTo>
                    <a:pt x="954" y="3429"/>
                    <a:pt x="1320" y="3440"/>
                    <a:pt x="1670" y="3440"/>
                  </a:cubicBezTo>
                  <a:lnTo>
                    <a:pt x="3094" y="3440"/>
                  </a:lnTo>
                  <a:cubicBezTo>
                    <a:pt x="3487" y="3436"/>
                    <a:pt x="3906" y="3429"/>
                    <a:pt x="4229" y="3211"/>
                  </a:cubicBezTo>
                  <a:cubicBezTo>
                    <a:pt x="4569" y="2981"/>
                    <a:pt x="4738" y="2563"/>
                    <a:pt x="4761" y="2155"/>
                  </a:cubicBezTo>
                  <a:cubicBezTo>
                    <a:pt x="4794" y="1577"/>
                    <a:pt x="4559" y="988"/>
                    <a:pt x="4134" y="596"/>
                  </a:cubicBezTo>
                  <a:cubicBezTo>
                    <a:pt x="3709" y="204"/>
                    <a:pt x="3040" y="1"/>
                    <a:pt x="2382" y="1"/>
                  </a:cubicBezTo>
                  <a:close/>
                </a:path>
              </a:pathLst>
            </a:custGeom>
            <a:solidFill>
              <a:srgbClr val="FD9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3" name="Google Shape;2103;p44"/>
            <p:cNvSpPr/>
            <p:nvPr/>
          </p:nvSpPr>
          <p:spPr>
            <a:xfrm>
              <a:off x="6411974" y="2221082"/>
              <a:ext cx="36451" cy="72559"/>
            </a:xfrm>
            <a:custGeom>
              <a:avLst/>
              <a:gdLst/>
              <a:ahLst/>
              <a:cxnLst/>
              <a:rect l="l" t="t" r="r" b="b"/>
              <a:pathLst>
                <a:path w="426" h="848" extrusionOk="0">
                  <a:moveTo>
                    <a:pt x="213" y="1"/>
                  </a:moveTo>
                  <a:cubicBezTo>
                    <a:pt x="95" y="1"/>
                    <a:pt x="0" y="191"/>
                    <a:pt x="0" y="422"/>
                  </a:cubicBezTo>
                  <a:cubicBezTo>
                    <a:pt x="0" y="657"/>
                    <a:pt x="95" y="847"/>
                    <a:pt x="213" y="847"/>
                  </a:cubicBezTo>
                  <a:cubicBezTo>
                    <a:pt x="331" y="847"/>
                    <a:pt x="426" y="657"/>
                    <a:pt x="426" y="422"/>
                  </a:cubicBezTo>
                  <a:cubicBezTo>
                    <a:pt x="426" y="191"/>
                    <a:pt x="331" y="1"/>
                    <a:pt x="21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4" name="Google Shape;2104;p44"/>
            <p:cNvSpPr/>
            <p:nvPr/>
          </p:nvSpPr>
          <p:spPr>
            <a:xfrm>
              <a:off x="6600731" y="2217488"/>
              <a:ext cx="36793" cy="72474"/>
            </a:xfrm>
            <a:custGeom>
              <a:avLst/>
              <a:gdLst/>
              <a:ahLst/>
              <a:cxnLst/>
              <a:rect l="l" t="t" r="r" b="b"/>
              <a:pathLst>
                <a:path w="430" h="847" extrusionOk="0">
                  <a:moveTo>
                    <a:pt x="213" y="1"/>
                  </a:moveTo>
                  <a:cubicBezTo>
                    <a:pt x="96" y="1"/>
                    <a:pt x="1" y="190"/>
                    <a:pt x="1" y="422"/>
                  </a:cubicBezTo>
                  <a:cubicBezTo>
                    <a:pt x="1" y="657"/>
                    <a:pt x="96" y="847"/>
                    <a:pt x="213" y="847"/>
                  </a:cubicBezTo>
                  <a:cubicBezTo>
                    <a:pt x="334" y="847"/>
                    <a:pt x="429" y="657"/>
                    <a:pt x="429" y="422"/>
                  </a:cubicBezTo>
                  <a:cubicBezTo>
                    <a:pt x="429" y="190"/>
                    <a:pt x="334" y="1"/>
                    <a:pt x="21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5" name="Google Shape;2105;p44"/>
            <p:cNvSpPr/>
            <p:nvPr/>
          </p:nvSpPr>
          <p:spPr>
            <a:xfrm>
              <a:off x="6430456" y="2041995"/>
              <a:ext cx="191323" cy="29349"/>
            </a:xfrm>
            <a:custGeom>
              <a:avLst/>
              <a:gdLst/>
              <a:ahLst/>
              <a:cxnLst/>
              <a:rect l="l" t="t" r="r" b="b"/>
              <a:pathLst>
                <a:path w="2236" h="343" extrusionOk="0">
                  <a:moveTo>
                    <a:pt x="1080" y="0"/>
                  </a:moveTo>
                  <a:cubicBezTo>
                    <a:pt x="718" y="0"/>
                    <a:pt x="356" y="72"/>
                    <a:pt x="36" y="215"/>
                  </a:cubicBezTo>
                  <a:cubicBezTo>
                    <a:pt x="10" y="225"/>
                    <a:pt x="0" y="254"/>
                    <a:pt x="10" y="280"/>
                  </a:cubicBezTo>
                  <a:cubicBezTo>
                    <a:pt x="20" y="300"/>
                    <a:pt x="39" y="310"/>
                    <a:pt x="57" y="310"/>
                  </a:cubicBezTo>
                  <a:cubicBezTo>
                    <a:pt x="64" y="310"/>
                    <a:pt x="70" y="309"/>
                    <a:pt x="75" y="306"/>
                  </a:cubicBezTo>
                  <a:cubicBezTo>
                    <a:pt x="384" y="168"/>
                    <a:pt x="734" y="99"/>
                    <a:pt x="1084" y="99"/>
                  </a:cubicBezTo>
                  <a:cubicBezTo>
                    <a:pt x="1459" y="99"/>
                    <a:pt x="1834" y="178"/>
                    <a:pt x="2157" y="335"/>
                  </a:cubicBezTo>
                  <a:cubicBezTo>
                    <a:pt x="2164" y="339"/>
                    <a:pt x="2174" y="342"/>
                    <a:pt x="2180" y="342"/>
                  </a:cubicBezTo>
                  <a:cubicBezTo>
                    <a:pt x="2196" y="342"/>
                    <a:pt x="2216" y="332"/>
                    <a:pt x="2223" y="313"/>
                  </a:cubicBezTo>
                  <a:cubicBezTo>
                    <a:pt x="2236" y="290"/>
                    <a:pt x="2226" y="260"/>
                    <a:pt x="2199" y="248"/>
                  </a:cubicBezTo>
                  <a:cubicBezTo>
                    <a:pt x="1862" y="83"/>
                    <a:pt x="1471" y="0"/>
                    <a:pt x="108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6" name="Google Shape;2106;p44"/>
            <p:cNvSpPr/>
            <p:nvPr/>
          </p:nvSpPr>
          <p:spPr>
            <a:xfrm>
              <a:off x="6474351" y="2004260"/>
              <a:ext cx="102421" cy="18995"/>
            </a:xfrm>
            <a:custGeom>
              <a:avLst/>
              <a:gdLst/>
              <a:ahLst/>
              <a:cxnLst/>
              <a:rect l="l" t="t" r="r" b="b"/>
              <a:pathLst>
                <a:path w="1197" h="222" extrusionOk="0">
                  <a:moveTo>
                    <a:pt x="642" y="1"/>
                  </a:moveTo>
                  <a:cubicBezTo>
                    <a:pt x="431" y="1"/>
                    <a:pt x="221" y="43"/>
                    <a:pt x="36" y="126"/>
                  </a:cubicBezTo>
                  <a:cubicBezTo>
                    <a:pt x="10" y="136"/>
                    <a:pt x="0" y="165"/>
                    <a:pt x="10" y="191"/>
                  </a:cubicBezTo>
                  <a:cubicBezTo>
                    <a:pt x="20" y="211"/>
                    <a:pt x="36" y="221"/>
                    <a:pt x="56" y="221"/>
                  </a:cubicBezTo>
                  <a:cubicBezTo>
                    <a:pt x="63" y="221"/>
                    <a:pt x="69" y="218"/>
                    <a:pt x="75" y="218"/>
                  </a:cubicBezTo>
                  <a:cubicBezTo>
                    <a:pt x="248" y="139"/>
                    <a:pt x="447" y="100"/>
                    <a:pt x="645" y="100"/>
                  </a:cubicBezTo>
                  <a:cubicBezTo>
                    <a:pt x="810" y="100"/>
                    <a:pt x="975" y="127"/>
                    <a:pt x="1125" y="182"/>
                  </a:cubicBezTo>
                  <a:cubicBezTo>
                    <a:pt x="1131" y="184"/>
                    <a:pt x="1137" y="185"/>
                    <a:pt x="1142" y="185"/>
                  </a:cubicBezTo>
                  <a:cubicBezTo>
                    <a:pt x="1162" y="185"/>
                    <a:pt x="1179" y="174"/>
                    <a:pt x="1187" y="156"/>
                  </a:cubicBezTo>
                  <a:cubicBezTo>
                    <a:pt x="1196" y="129"/>
                    <a:pt x="1184" y="100"/>
                    <a:pt x="1157" y="90"/>
                  </a:cubicBezTo>
                  <a:cubicBezTo>
                    <a:pt x="996" y="31"/>
                    <a:pt x="819" y="1"/>
                    <a:pt x="64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7" name="Google Shape;2107;p44"/>
            <p:cNvSpPr/>
            <p:nvPr/>
          </p:nvSpPr>
          <p:spPr>
            <a:xfrm>
              <a:off x="6768353" y="1601934"/>
              <a:ext cx="98143" cy="116967"/>
            </a:xfrm>
            <a:custGeom>
              <a:avLst/>
              <a:gdLst/>
              <a:ahLst/>
              <a:cxnLst/>
              <a:rect l="l" t="t" r="r" b="b"/>
              <a:pathLst>
                <a:path w="1147" h="1367" extrusionOk="0">
                  <a:moveTo>
                    <a:pt x="259" y="1"/>
                  </a:moveTo>
                  <a:cubicBezTo>
                    <a:pt x="98" y="1"/>
                    <a:pt x="1" y="112"/>
                    <a:pt x="110" y="429"/>
                  </a:cubicBezTo>
                  <a:cubicBezTo>
                    <a:pt x="166" y="596"/>
                    <a:pt x="284" y="727"/>
                    <a:pt x="398" y="851"/>
                  </a:cubicBezTo>
                  <a:cubicBezTo>
                    <a:pt x="499" y="965"/>
                    <a:pt x="604" y="1077"/>
                    <a:pt x="706" y="1191"/>
                  </a:cubicBezTo>
                  <a:cubicBezTo>
                    <a:pt x="757" y="1246"/>
                    <a:pt x="810" y="1305"/>
                    <a:pt x="872" y="1338"/>
                  </a:cubicBezTo>
                  <a:cubicBezTo>
                    <a:pt x="905" y="1356"/>
                    <a:pt x="941" y="1367"/>
                    <a:pt x="975" y="1367"/>
                  </a:cubicBezTo>
                  <a:cubicBezTo>
                    <a:pt x="1008" y="1367"/>
                    <a:pt x="1039" y="1357"/>
                    <a:pt x="1065" y="1335"/>
                  </a:cubicBezTo>
                  <a:cubicBezTo>
                    <a:pt x="1124" y="1289"/>
                    <a:pt x="1140" y="1194"/>
                    <a:pt x="1140" y="1109"/>
                  </a:cubicBezTo>
                  <a:cubicBezTo>
                    <a:pt x="1146" y="828"/>
                    <a:pt x="1048" y="540"/>
                    <a:pt x="878" y="328"/>
                  </a:cubicBezTo>
                  <a:cubicBezTo>
                    <a:pt x="754" y="169"/>
                    <a:pt x="458"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sp>
          <p:nvSpPr>
            <p:cNvPr id="2108" name="Google Shape;2108;p44"/>
            <p:cNvSpPr/>
            <p:nvPr/>
          </p:nvSpPr>
          <p:spPr>
            <a:xfrm>
              <a:off x="6856057" y="1741062"/>
              <a:ext cx="49029" cy="46034"/>
            </a:xfrm>
            <a:custGeom>
              <a:avLst/>
              <a:gdLst/>
              <a:ahLst/>
              <a:cxnLst/>
              <a:rect l="l" t="t" r="r" b="b"/>
              <a:pathLst>
                <a:path w="573" h="538" extrusionOk="0">
                  <a:moveTo>
                    <a:pt x="286" y="0"/>
                  </a:moveTo>
                  <a:cubicBezTo>
                    <a:pt x="274" y="0"/>
                    <a:pt x="261" y="1"/>
                    <a:pt x="249" y="3"/>
                  </a:cubicBezTo>
                  <a:cubicBezTo>
                    <a:pt x="102" y="26"/>
                    <a:pt x="1" y="160"/>
                    <a:pt x="20" y="306"/>
                  </a:cubicBezTo>
                  <a:cubicBezTo>
                    <a:pt x="38" y="441"/>
                    <a:pt x="155" y="538"/>
                    <a:pt x="285" y="538"/>
                  </a:cubicBezTo>
                  <a:cubicBezTo>
                    <a:pt x="297" y="538"/>
                    <a:pt x="309" y="537"/>
                    <a:pt x="321" y="535"/>
                  </a:cubicBezTo>
                  <a:cubicBezTo>
                    <a:pt x="468" y="516"/>
                    <a:pt x="572" y="378"/>
                    <a:pt x="550" y="232"/>
                  </a:cubicBezTo>
                  <a:cubicBezTo>
                    <a:pt x="532" y="97"/>
                    <a:pt x="417"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mj-lt"/>
                <a:cs typeface="+mj-lt"/>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119" name="Shape 2119"/>
        <p:cNvGrpSpPr/>
        <p:nvPr/>
      </p:nvGrpSpPr>
      <p:grpSpPr>
        <a:xfrm>
          <a:off x="0" y="0"/>
          <a:ext cx="0" cy="0"/>
          <a:chOff x="0" y="0"/>
          <a:chExt cx="0" cy="0"/>
        </a:xfrm>
      </p:grpSpPr>
      <p:sp>
        <p:nvSpPr>
          <p:cNvPr id="2120" name="Google Shape;2120;p46"/>
          <p:cNvSpPr/>
          <p:nvPr/>
        </p:nvSpPr>
        <p:spPr>
          <a:xfrm>
            <a:off x="4733122" y="408196"/>
            <a:ext cx="2838600" cy="28386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46"/>
          <p:cNvSpPr txBox="1"/>
          <p:nvPr>
            <p:ph type="title"/>
          </p:nvPr>
        </p:nvSpPr>
        <p:spPr>
          <a:xfrm>
            <a:off x="3817500" y="2518694"/>
            <a:ext cx="455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Events</a:t>
            </a:r>
            <a:endParaRPr lang="en-GB"/>
          </a:p>
        </p:txBody>
      </p:sp>
      <p:sp>
        <p:nvSpPr>
          <p:cNvPr id="2122" name="Google Shape;2122;p46"/>
          <p:cNvSpPr txBox="1"/>
          <p:nvPr>
            <p:ph type="title" idx="2"/>
          </p:nvPr>
        </p:nvSpPr>
        <p:spPr>
          <a:xfrm>
            <a:off x="4536300" y="950250"/>
            <a:ext cx="3119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05</a:t>
            </a:r>
            <a:endParaRPr lang="en-GB"/>
          </a:p>
        </p:txBody>
      </p:sp>
      <p:sp>
        <p:nvSpPr>
          <p:cNvPr id="2123" name="Google Shape;2123;p46"/>
          <p:cNvSpPr txBox="1"/>
          <p:nvPr>
            <p:ph type="subTitle" idx="1"/>
          </p:nvPr>
        </p:nvSpPr>
        <p:spPr>
          <a:xfrm>
            <a:off x="4238850" y="3410338"/>
            <a:ext cx="3714300" cy="771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You could enter here a subtitle if you need it</a:t>
            </a:r>
            <a:endParaRPr lang="en-GB"/>
          </a:p>
        </p:txBody>
      </p:sp>
      <p:grpSp>
        <p:nvGrpSpPr>
          <p:cNvPr id="2124" name="Google Shape;2124;p46"/>
          <p:cNvGrpSpPr/>
          <p:nvPr/>
        </p:nvGrpSpPr>
        <p:grpSpPr>
          <a:xfrm>
            <a:off x="1313305" y="1239952"/>
            <a:ext cx="2395186" cy="2648530"/>
            <a:chOff x="1068416" y="1221975"/>
            <a:chExt cx="2427717" cy="2684502"/>
          </a:xfrm>
        </p:grpSpPr>
        <p:grpSp>
          <p:nvGrpSpPr>
            <p:cNvPr id="2125" name="Google Shape;2125;p46"/>
            <p:cNvGrpSpPr/>
            <p:nvPr/>
          </p:nvGrpSpPr>
          <p:grpSpPr>
            <a:xfrm>
              <a:off x="1068416" y="1221975"/>
              <a:ext cx="2424840" cy="2683777"/>
              <a:chOff x="1223693" y="1375100"/>
              <a:chExt cx="2424840" cy="2683777"/>
            </a:xfrm>
          </p:grpSpPr>
          <p:sp>
            <p:nvSpPr>
              <p:cNvPr id="2126" name="Google Shape;2126;p46"/>
              <p:cNvSpPr/>
              <p:nvPr/>
            </p:nvSpPr>
            <p:spPr>
              <a:xfrm>
                <a:off x="1491408" y="2867061"/>
                <a:ext cx="1567376" cy="1191817"/>
              </a:xfrm>
              <a:custGeom>
                <a:avLst/>
                <a:gdLst/>
                <a:ahLst/>
                <a:cxnLst/>
                <a:rect l="l" t="t" r="r" b="b"/>
                <a:pathLst>
                  <a:path w="19221" h="14615" extrusionOk="0">
                    <a:moveTo>
                      <a:pt x="9606" y="1"/>
                    </a:moveTo>
                    <a:cubicBezTo>
                      <a:pt x="3429" y="1"/>
                      <a:pt x="1142" y="929"/>
                      <a:pt x="360" y="1419"/>
                    </a:cubicBezTo>
                    <a:cubicBezTo>
                      <a:pt x="128" y="1566"/>
                      <a:pt x="0" y="1834"/>
                      <a:pt x="20" y="2112"/>
                    </a:cubicBezTo>
                    <a:cubicBezTo>
                      <a:pt x="30" y="2190"/>
                      <a:pt x="36" y="2282"/>
                      <a:pt x="47" y="2380"/>
                    </a:cubicBezTo>
                    <a:cubicBezTo>
                      <a:pt x="50" y="2439"/>
                      <a:pt x="56" y="2494"/>
                      <a:pt x="63" y="2560"/>
                    </a:cubicBezTo>
                    <a:cubicBezTo>
                      <a:pt x="102" y="2958"/>
                      <a:pt x="157" y="3484"/>
                      <a:pt x="243" y="4089"/>
                    </a:cubicBezTo>
                    <a:cubicBezTo>
                      <a:pt x="252" y="4171"/>
                      <a:pt x="265" y="4249"/>
                      <a:pt x="275" y="4335"/>
                    </a:cubicBezTo>
                    <a:cubicBezTo>
                      <a:pt x="622" y="6782"/>
                      <a:pt x="1357" y="10361"/>
                      <a:pt x="2828" y="12355"/>
                    </a:cubicBezTo>
                    <a:cubicBezTo>
                      <a:pt x="2857" y="12394"/>
                      <a:pt x="2887" y="12436"/>
                      <a:pt x="2919" y="12475"/>
                    </a:cubicBezTo>
                    <a:cubicBezTo>
                      <a:pt x="3377" y="13060"/>
                      <a:pt x="3903" y="13495"/>
                      <a:pt x="4507" y="13701"/>
                    </a:cubicBezTo>
                    <a:cubicBezTo>
                      <a:pt x="6217" y="14281"/>
                      <a:pt x="8430" y="14615"/>
                      <a:pt x="10493" y="14615"/>
                    </a:cubicBezTo>
                    <a:cubicBezTo>
                      <a:pt x="13099" y="14615"/>
                      <a:pt x="15465" y="14082"/>
                      <a:pt x="16269" y="12841"/>
                    </a:cubicBezTo>
                    <a:cubicBezTo>
                      <a:pt x="16420" y="12606"/>
                      <a:pt x="16574" y="12292"/>
                      <a:pt x="16727" y="11923"/>
                    </a:cubicBezTo>
                    <a:cubicBezTo>
                      <a:pt x="16757" y="11851"/>
                      <a:pt x="16786" y="11779"/>
                      <a:pt x="16815" y="11704"/>
                    </a:cubicBezTo>
                    <a:cubicBezTo>
                      <a:pt x="17609" y="9664"/>
                      <a:pt x="18374" y="6164"/>
                      <a:pt x="18825" y="3870"/>
                    </a:cubicBezTo>
                    <a:cubicBezTo>
                      <a:pt x="18838" y="3815"/>
                      <a:pt x="18848" y="3759"/>
                      <a:pt x="18858" y="3707"/>
                    </a:cubicBezTo>
                    <a:cubicBezTo>
                      <a:pt x="18950" y="3236"/>
                      <a:pt x="19028" y="2821"/>
                      <a:pt x="19090" y="2491"/>
                    </a:cubicBezTo>
                    <a:cubicBezTo>
                      <a:pt x="19103" y="2422"/>
                      <a:pt x="19113" y="2354"/>
                      <a:pt x="19126" y="2295"/>
                    </a:cubicBezTo>
                    <a:cubicBezTo>
                      <a:pt x="19139" y="2217"/>
                      <a:pt x="19152" y="2141"/>
                      <a:pt x="19165" y="2076"/>
                    </a:cubicBezTo>
                    <a:cubicBezTo>
                      <a:pt x="19221" y="1762"/>
                      <a:pt x="19077" y="1448"/>
                      <a:pt x="18799" y="1295"/>
                    </a:cubicBezTo>
                    <a:cubicBezTo>
                      <a:pt x="17946" y="821"/>
                      <a:pt x="15603" y="1"/>
                      <a:pt x="960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46"/>
              <p:cNvSpPr/>
              <p:nvPr/>
            </p:nvSpPr>
            <p:spPr>
              <a:xfrm>
                <a:off x="1495159" y="3054208"/>
                <a:ext cx="1555960" cy="119956"/>
              </a:xfrm>
              <a:custGeom>
                <a:avLst/>
                <a:gdLst/>
                <a:ahLst/>
                <a:cxnLst/>
                <a:rect l="l" t="t" r="r" b="b"/>
                <a:pathLst>
                  <a:path w="19081" h="1471" extrusionOk="0">
                    <a:moveTo>
                      <a:pt x="19080" y="0"/>
                    </a:moveTo>
                    <a:cubicBezTo>
                      <a:pt x="18142" y="510"/>
                      <a:pt x="15739" y="1323"/>
                      <a:pt x="9923" y="1323"/>
                    </a:cubicBezTo>
                    <a:cubicBezTo>
                      <a:pt x="3438" y="1323"/>
                      <a:pt x="863" y="490"/>
                      <a:pt x="1" y="85"/>
                    </a:cubicBezTo>
                    <a:lnTo>
                      <a:pt x="1" y="85"/>
                    </a:lnTo>
                    <a:cubicBezTo>
                      <a:pt x="4" y="144"/>
                      <a:pt x="10" y="199"/>
                      <a:pt x="17" y="265"/>
                    </a:cubicBezTo>
                    <a:cubicBezTo>
                      <a:pt x="974" y="693"/>
                      <a:pt x="3579" y="1471"/>
                      <a:pt x="9923" y="1471"/>
                    </a:cubicBezTo>
                    <a:cubicBezTo>
                      <a:pt x="15550" y="1471"/>
                      <a:pt x="18008" y="729"/>
                      <a:pt x="19044" y="196"/>
                    </a:cubicBezTo>
                    <a:cubicBezTo>
                      <a:pt x="19057" y="127"/>
                      <a:pt x="19067" y="59"/>
                      <a:pt x="1908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46"/>
              <p:cNvSpPr/>
              <p:nvPr/>
            </p:nvSpPr>
            <p:spPr>
              <a:xfrm>
                <a:off x="1511142" y="3169351"/>
                <a:ext cx="1518042" cy="182340"/>
              </a:xfrm>
              <a:custGeom>
                <a:avLst/>
                <a:gdLst/>
                <a:ahLst/>
                <a:cxnLst/>
                <a:rect l="l" t="t" r="r" b="b"/>
                <a:pathLst>
                  <a:path w="18616" h="2236" extrusionOk="0">
                    <a:moveTo>
                      <a:pt x="18616" y="0"/>
                    </a:moveTo>
                    <a:cubicBezTo>
                      <a:pt x="18596" y="3"/>
                      <a:pt x="18573" y="9"/>
                      <a:pt x="18554" y="16"/>
                    </a:cubicBezTo>
                    <a:cubicBezTo>
                      <a:pt x="18286" y="108"/>
                      <a:pt x="18057" y="333"/>
                      <a:pt x="17838" y="552"/>
                    </a:cubicBezTo>
                    <a:cubicBezTo>
                      <a:pt x="17609" y="780"/>
                      <a:pt x="17391" y="996"/>
                      <a:pt x="17136" y="1065"/>
                    </a:cubicBezTo>
                    <a:cubicBezTo>
                      <a:pt x="17066" y="1084"/>
                      <a:pt x="16993" y="1092"/>
                      <a:pt x="16917" y="1092"/>
                    </a:cubicBezTo>
                    <a:cubicBezTo>
                      <a:pt x="16718" y="1092"/>
                      <a:pt x="16501" y="1036"/>
                      <a:pt x="16276" y="977"/>
                    </a:cubicBezTo>
                    <a:cubicBezTo>
                      <a:pt x="16050" y="917"/>
                      <a:pt x="15817" y="855"/>
                      <a:pt x="15596" y="855"/>
                    </a:cubicBezTo>
                    <a:cubicBezTo>
                      <a:pt x="15526" y="855"/>
                      <a:pt x="15458" y="861"/>
                      <a:pt x="15391" y="875"/>
                    </a:cubicBezTo>
                    <a:cubicBezTo>
                      <a:pt x="15112" y="937"/>
                      <a:pt x="14861" y="1133"/>
                      <a:pt x="14616" y="1326"/>
                    </a:cubicBezTo>
                    <a:cubicBezTo>
                      <a:pt x="14364" y="1530"/>
                      <a:pt x="14125" y="1719"/>
                      <a:pt x="13864" y="1758"/>
                    </a:cubicBezTo>
                    <a:cubicBezTo>
                      <a:pt x="13825" y="1764"/>
                      <a:pt x="13786" y="1767"/>
                      <a:pt x="13746" y="1767"/>
                    </a:cubicBezTo>
                    <a:cubicBezTo>
                      <a:pt x="13518" y="1767"/>
                      <a:pt x="13277" y="1672"/>
                      <a:pt x="13021" y="1575"/>
                    </a:cubicBezTo>
                    <a:cubicBezTo>
                      <a:pt x="12762" y="1475"/>
                      <a:pt x="12495" y="1372"/>
                      <a:pt x="12236" y="1372"/>
                    </a:cubicBezTo>
                    <a:cubicBezTo>
                      <a:pt x="12208" y="1372"/>
                      <a:pt x="12179" y="1373"/>
                      <a:pt x="12151" y="1376"/>
                    </a:cubicBezTo>
                    <a:cubicBezTo>
                      <a:pt x="11867" y="1405"/>
                      <a:pt x="11596" y="1575"/>
                      <a:pt x="11335" y="1741"/>
                    </a:cubicBezTo>
                    <a:cubicBezTo>
                      <a:pt x="11063" y="1915"/>
                      <a:pt x="10805" y="2075"/>
                      <a:pt x="10540" y="2085"/>
                    </a:cubicBezTo>
                    <a:cubicBezTo>
                      <a:pt x="10528" y="2085"/>
                      <a:pt x="10517" y="2086"/>
                      <a:pt x="10505" y="2086"/>
                    </a:cubicBezTo>
                    <a:cubicBezTo>
                      <a:pt x="10252" y="2086"/>
                      <a:pt x="9995" y="1951"/>
                      <a:pt x="9724" y="1810"/>
                    </a:cubicBezTo>
                    <a:cubicBezTo>
                      <a:pt x="9449" y="1670"/>
                      <a:pt x="9164" y="1522"/>
                      <a:pt x="8876" y="1519"/>
                    </a:cubicBezTo>
                    <a:cubicBezTo>
                      <a:pt x="8870" y="1519"/>
                      <a:pt x="8864" y="1519"/>
                      <a:pt x="8858" y="1519"/>
                    </a:cubicBezTo>
                    <a:cubicBezTo>
                      <a:pt x="8580" y="1519"/>
                      <a:pt x="8299" y="1656"/>
                      <a:pt x="8027" y="1791"/>
                    </a:cubicBezTo>
                    <a:cubicBezTo>
                      <a:pt x="7753" y="1923"/>
                      <a:pt x="7496" y="2047"/>
                      <a:pt x="7246" y="2047"/>
                    </a:cubicBezTo>
                    <a:cubicBezTo>
                      <a:pt x="7231" y="2047"/>
                      <a:pt x="7215" y="2047"/>
                      <a:pt x="7200" y="2046"/>
                    </a:cubicBezTo>
                    <a:cubicBezTo>
                      <a:pt x="6935" y="2029"/>
                      <a:pt x="6684" y="1859"/>
                      <a:pt x="6416" y="1679"/>
                    </a:cubicBezTo>
                    <a:cubicBezTo>
                      <a:pt x="6158" y="1510"/>
                      <a:pt x="5893" y="1333"/>
                      <a:pt x="5609" y="1297"/>
                    </a:cubicBezTo>
                    <a:cubicBezTo>
                      <a:pt x="5570" y="1293"/>
                      <a:pt x="5532" y="1290"/>
                      <a:pt x="5493" y="1290"/>
                    </a:cubicBezTo>
                    <a:cubicBezTo>
                      <a:pt x="5243" y="1290"/>
                      <a:pt x="4984" y="1383"/>
                      <a:pt x="4733" y="1474"/>
                    </a:cubicBezTo>
                    <a:cubicBezTo>
                      <a:pt x="4483" y="1563"/>
                      <a:pt x="4242" y="1648"/>
                      <a:pt x="4019" y="1648"/>
                    </a:cubicBezTo>
                    <a:cubicBezTo>
                      <a:pt x="3974" y="1648"/>
                      <a:pt x="3930" y="1645"/>
                      <a:pt x="3886" y="1637"/>
                    </a:cubicBezTo>
                    <a:cubicBezTo>
                      <a:pt x="3625" y="1588"/>
                      <a:pt x="3393" y="1392"/>
                      <a:pt x="3144" y="1186"/>
                    </a:cubicBezTo>
                    <a:cubicBezTo>
                      <a:pt x="2906" y="987"/>
                      <a:pt x="2660" y="780"/>
                      <a:pt x="2383" y="715"/>
                    </a:cubicBezTo>
                    <a:cubicBezTo>
                      <a:pt x="2304" y="696"/>
                      <a:pt x="2224" y="688"/>
                      <a:pt x="2142" y="688"/>
                    </a:cubicBezTo>
                    <a:cubicBezTo>
                      <a:pt x="1931" y="688"/>
                      <a:pt x="1711" y="741"/>
                      <a:pt x="1494" y="791"/>
                    </a:cubicBezTo>
                    <a:cubicBezTo>
                      <a:pt x="1281" y="842"/>
                      <a:pt x="1075" y="891"/>
                      <a:pt x="884" y="891"/>
                    </a:cubicBezTo>
                    <a:cubicBezTo>
                      <a:pt x="797" y="891"/>
                      <a:pt x="714" y="880"/>
                      <a:pt x="634" y="856"/>
                    </a:cubicBezTo>
                    <a:cubicBezTo>
                      <a:pt x="399" y="788"/>
                      <a:pt x="203" y="595"/>
                      <a:pt x="1" y="382"/>
                    </a:cubicBezTo>
                    <a:lnTo>
                      <a:pt x="1" y="382"/>
                    </a:lnTo>
                    <a:cubicBezTo>
                      <a:pt x="10" y="464"/>
                      <a:pt x="23" y="542"/>
                      <a:pt x="33" y="628"/>
                    </a:cubicBezTo>
                    <a:cubicBezTo>
                      <a:pt x="203" y="791"/>
                      <a:pt x="383" y="937"/>
                      <a:pt x="592" y="1000"/>
                    </a:cubicBezTo>
                    <a:cubicBezTo>
                      <a:pt x="684" y="1028"/>
                      <a:pt x="780" y="1039"/>
                      <a:pt x="877" y="1039"/>
                    </a:cubicBezTo>
                    <a:cubicBezTo>
                      <a:pt x="1088" y="1039"/>
                      <a:pt x="1310" y="987"/>
                      <a:pt x="1527" y="937"/>
                    </a:cubicBezTo>
                    <a:cubicBezTo>
                      <a:pt x="1736" y="887"/>
                      <a:pt x="1948" y="837"/>
                      <a:pt x="2143" y="837"/>
                    </a:cubicBezTo>
                    <a:cubicBezTo>
                      <a:pt x="2214" y="837"/>
                      <a:pt x="2282" y="843"/>
                      <a:pt x="2347" y="859"/>
                    </a:cubicBezTo>
                    <a:cubicBezTo>
                      <a:pt x="2595" y="918"/>
                      <a:pt x="2828" y="1114"/>
                      <a:pt x="3053" y="1301"/>
                    </a:cubicBezTo>
                    <a:cubicBezTo>
                      <a:pt x="3301" y="1510"/>
                      <a:pt x="3562" y="1729"/>
                      <a:pt x="3861" y="1784"/>
                    </a:cubicBezTo>
                    <a:cubicBezTo>
                      <a:pt x="3911" y="1793"/>
                      <a:pt x="3963" y="1797"/>
                      <a:pt x="4015" y="1797"/>
                    </a:cubicBezTo>
                    <a:cubicBezTo>
                      <a:pt x="4266" y="1797"/>
                      <a:pt x="4527" y="1703"/>
                      <a:pt x="4782" y="1614"/>
                    </a:cubicBezTo>
                    <a:cubicBezTo>
                      <a:pt x="5024" y="1528"/>
                      <a:pt x="5273" y="1439"/>
                      <a:pt x="5499" y="1439"/>
                    </a:cubicBezTo>
                    <a:cubicBezTo>
                      <a:pt x="5530" y="1439"/>
                      <a:pt x="5560" y="1441"/>
                      <a:pt x="5589" y="1444"/>
                    </a:cubicBezTo>
                    <a:cubicBezTo>
                      <a:pt x="5841" y="1474"/>
                      <a:pt x="6083" y="1637"/>
                      <a:pt x="6338" y="1804"/>
                    </a:cubicBezTo>
                    <a:cubicBezTo>
                      <a:pt x="6609" y="1987"/>
                      <a:pt x="6890" y="2173"/>
                      <a:pt x="7190" y="2192"/>
                    </a:cubicBezTo>
                    <a:cubicBezTo>
                      <a:pt x="7209" y="2194"/>
                      <a:pt x="7227" y="2194"/>
                      <a:pt x="7246" y="2194"/>
                    </a:cubicBezTo>
                    <a:cubicBezTo>
                      <a:pt x="7531" y="2194"/>
                      <a:pt x="7816" y="2057"/>
                      <a:pt x="8089" y="1925"/>
                    </a:cubicBezTo>
                    <a:cubicBezTo>
                      <a:pt x="8344" y="1800"/>
                      <a:pt x="8605" y="1667"/>
                      <a:pt x="8857" y="1667"/>
                    </a:cubicBezTo>
                    <a:cubicBezTo>
                      <a:pt x="8864" y="1667"/>
                      <a:pt x="8870" y="1667"/>
                      <a:pt x="8876" y="1667"/>
                    </a:cubicBezTo>
                    <a:cubicBezTo>
                      <a:pt x="9128" y="1670"/>
                      <a:pt x="9397" y="1807"/>
                      <a:pt x="9658" y="1944"/>
                    </a:cubicBezTo>
                    <a:cubicBezTo>
                      <a:pt x="9932" y="2088"/>
                      <a:pt x="10220" y="2235"/>
                      <a:pt x="10511" y="2235"/>
                    </a:cubicBezTo>
                    <a:lnTo>
                      <a:pt x="10547" y="2235"/>
                    </a:lnTo>
                    <a:cubicBezTo>
                      <a:pt x="10848" y="2222"/>
                      <a:pt x="11135" y="2043"/>
                      <a:pt x="11410" y="1866"/>
                    </a:cubicBezTo>
                    <a:cubicBezTo>
                      <a:pt x="11658" y="1712"/>
                      <a:pt x="11913" y="1549"/>
                      <a:pt x="12164" y="1526"/>
                    </a:cubicBezTo>
                    <a:cubicBezTo>
                      <a:pt x="12190" y="1523"/>
                      <a:pt x="12216" y="1522"/>
                      <a:pt x="12242" y="1522"/>
                    </a:cubicBezTo>
                    <a:cubicBezTo>
                      <a:pt x="12473" y="1522"/>
                      <a:pt x="12725" y="1619"/>
                      <a:pt x="12968" y="1715"/>
                    </a:cubicBezTo>
                    <a:cubicBezTo>
                      <a:pt x="13230" y="1815"/>
                      <a:pt x="13493" y="1915"/>
                      <a:pt x="13750" y="1915"/>
                    </a:cubicBezTo>
                    <a:cubicBezTo>
                      <a:pt x="13796" y="1915"/>
                      <a:pt x="13842" y="1912"/>
                      <a:pt x="13887" y="1905"/>
                    </a:cubicBezTo>
                    <a:cubicBezTo>
                      <a:pt x="14187" y="1859"/>
                      <a:pt x="14452" y="1650"/>
                      <a:pt x="14707" y="1444"/>
                    </a:cubicBezTo>
                    <a:cubicBezTo>
                      <a:pt x="14936" y="1261"/>
                      <a:pt x="15175" y="1075"/>
                      <a:pt x="15420" y="1023"/>
                    </a:cubicBezTo>
                    <a:cubicBezTo>
                      <a:pt x="15477" y="1011"/>
                      <a:pt x="15537" y="1005"/>
                      <a:pt x="15599" y="1005"/>
                    </a:cubicBezTo>
                    <a:cubicBezTo>
                      <a:pt x="15803" y="1005"/>
                      <a:pt x="16024" y="1063"/>
                      <a:pt x="16240" y="1121"/>
                    </a:cubicBezTo>
                    <a:cubicBezTo>
                      <a:pt x="16468" y="1180"/>
                      <a:pt x="16700" y="1240"/>
                      <a:pt x="16921" y="1240"/>
                    </a:cubicBezTo>
                    <a:cubicBezTo>
                      <a:pt x="17008" y="1240"/>
                      <a:pt x="17092" y="1231"/>
                      <a:pt x="17175" y="1209"/>
                    </a:cubicBezTo>
                    <a:cubicBezTo>
                      <a:pt x="17465" y="1130"/>
                      <a:pt x="17704" y="889"/>
                      <a:pt x="17940" y="660"/>
                    </a:cubicBezTo>
                    <a:cubicBezTo>
                      <a:pt x="18142" y="457"/>
                      <a:pt x="18351" y="248"/>
                      <a:pt x="18583" y="163"/>
                    </a:cubicBezTo>
                    <a:cubicBezTo>
                      <a:pt x="18596" y="108"/>
                      <a:pt x="18606" y="52"/>
                      <a:pt x="1861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46"/>
              <p:cNvSpPr/>
              <p:nvPr/>
            </p:nvSpPr>
            <p:spPr>
              <a:xfrm>
                <a:off x="1721938" y="3821390"/>
                <a:ext cx="1140733" cy="168803"/>
              </a:xfrm>
              <a:custGeom>
                <a:avLst/>
                <a:gdLst/>
                <a:ahLst/>
                <a:cxnLst/>
                <a:rect l="l" t="t" r="r" b="b"/>
                <a:pathLst>
                  <a:path w="13989" h="2070" extrusionOk="0">
                    <a:moveTo>
                      <a:pt x="13988" y="1"/>
                    </a:moveTo>
                    <a:cubicBezTo>
                      <a:pt x="13498" y="263"/>
                      <a:pt x="13067" y="648"/>
                      <a:pt x="12759" y="1125"/>
                    </a:cubicBezTo>
                    <a:cubicBezTo>
                      <a:pt x="12655" y="723"/>
                      <a:pt x="12299" y="383"/>
                      <a:pt x="11857" y="288"/>
                    </a:cubicBezTo>
                    <a:cubicBezTo>
                      <a:pt x="11772" y="271"/>
                      <a:pt x="11683" y="262"/>
                      <a:pt x="11594" y="262"/>
                    </a:cubicBezTo>
                    <a:cubicBezTo>
                      <a:pt x="11220" y="262"/>
                      <a:pt x="10825" y="414"/>
                      <a:pt x="10498" y="691"/>
                    </a:cubicBezTo>
                    <a:cubicBezTo>
                      <a:pt x="10213" y="929"/>
                      <a:pt x="9975" y="1249"/>
                      <a:pt x="9756" y="1691"/>
                    </a:cubicBezTo>
                    <a:cubicBezTo>
                      <a:pt x="9487" y="920"/>
                      <a:pt x="8722" y="350"/>
                      <a:pt x="7911" y="350"/>
                    </a:cubicBezTo>
                    <a:cubicBezTo>
                      <a:pt x="7893" y="350"/>
                      <a:pt x="7875" y="350"/>
                      <a:pt x="7857" y="350"/>
                    </a:cubicBezTo>
                    <a:cubicBezTo>
                      <a:pt x="7037" y="370"/>
                      <a:pt x="6272" y="985"/>
                      <a:pt x="6033" y="1779"/>
                    </a:cubicBezTo>
                    <a:cubicBezTo>
                      <a:pt x="5789" y="1295"/>
                      <a:pt x="5452" y="913"/>
                      <a:pt x="5060" y="664"/>
                    </a:cubicBezTo>
                    <a:cubicBezTo>
                      <a:pt x="4730" y="455"/>
                      <a:pt x="4359" y="347"/>
                      <a:pt x="4001" y="347"/>
                    </a:cubicBezTo>
                    <a:cubicBezTo>
                      <a:pt x="3801" y="347"/>
                      <a:pt x="3605" y="381"/>
                      <a:pt x="3422" y="448"/>
                    </a:cubicBezTo>
                    <a:cubicBezTo>
                      <a:pt x="2945" y="625"/>
                      <a:pt x="2585" y="1044"/>
                      <a:pt x="2484" y="1510"/>
                    </a:cubicBezTo>
                    <a:cubicBezTo>
                      <a:pt x="2197" y="985"/>
                      <a:pt x="1674" y="602"/>
                      <a:pt x="1086" y="504"/>
                    </a:cubicBezTo>
                    <a:cubicBezTo>
                      <a:pt x="989" y="489"/>
                      <a:pt x="891" y="481"/>
                      <a:pt x="794" y="481"/>
                    </a:cubicBezTo>
                    <a:cubicBezTo>
                      <a:pt x="521" y="481"/>
                      <a:pt x="251" y="541"/>
                      <a:pt x="1" y="652"/>
                    </a:cubicBezTo>
                    <a:cubicBezTo>
                      <a:pt x="30" y="691"/>
                      <a:pt x="60" y="733"/>
                      <a:pt x="92" y="772"/>
                    </a:cubicBezTo>
                    <a:cubicBezTo>
                      <a:pt x="311" y="678"/>
                      <a:pt x="549" y="630"/>
                      <a:pt x="787" y="630"/>
                    </a:cubicBezTo>
                    <a:cubicBezTo>
                      <a:pt x="879" y="630"/>
                      <a:pt x="972" y="637"/>
                      <a:pt x="1063" y="652"/>
                    </a:cubicBezTo>
                    <a:cubicBezTo>
                      <a:pt x="1687" y="753"/>
                      <a:pt x="2232" y="1207"/>
                      <a:pt x="2458" y="1809"/>
                    </a:cubicBezTo>
                    <a:cubicBezTo>
                      <a:pt x="2470" y="1837"/>
                      <a:pt x="2498" y="1855"/>
                      <a:pt x="2527" y="1855"/>
                    </a:cubicBezTo>
                    <a:cubicBezTo>
                      <a:pt x="2532" y="1855"/>
                      <a:pt x="2536" y="1855"/>
                      <a:pt x="2540" y="1854"/>
                    </a:cubicBezTo>
                    <a:cubicBezTo>
                      <a:pt x="2576" y="1848"/>
                      <a:pt x="2602" y="1818"/>
                      <a:pt x="2602" y="1782"/>
                    </a:cubicBezTo>
                    <a:cubicBezTo>
                      <a:pt x="2602" y="1279"/>
                      <a:pt x="2968" y="776"/>
                      <a:pt x="3472" y="589"/>
                    </a:cubicBezTo>
                    <a:cubicBezTo>
                      <a:pt x="3640" y="526"/>
                      <a:pt x="3820" y="495"/>
                      <a:pt x="4003" y="495"/>
                    </a:cubicBezTo>
                    <a:cubicBezTo>
                      <a:pt x="4334" y="495"/>
                      <a:pt x="4676" y="595"/>
                      <a:pt x="4982" y="789"/>
                    </a:cubicBezTo>
                    <a:cubicBezTo>
                      <a:pt x="5400" y="1053"/>
                      <a:pt x="5749" y="1481"/>
                      <a:pt x="5991" y="2027"/>
                    </a:cubicBezTo>
                    <a:cubicBezTo>
                      <a:pt x="6004" y="2053"/>
                      <a:pt x="6030" y="2070"/>
                      <a:pt x="6056" y="2070"/>
                    </a:cubicBezTo>
                    <a:lnTo>
                      <a:pt x="6066" y="2070"/>
                    </a:lnTo>
                    <a:cubicBezTo>
                      <a:pt x="6099" y="2067"/>
                      <a:pt x="6125" y="2044"/>
                      <a:pt x="6128" y="2011"/>
                    </a:cubicBezTo>
                    <a:cubicBezTo>
                      <a:pt x="6279" y="1184"/>
                      <a:pt x="7037" y="521"/>
                      <a:pt x="7860" y="498"/>
                    </a:cubicBezTo>
                    <a:cubicBezTo>
                      <a:pt x="7873" y="498"/>
                      <a:pt x="7886" y="497"/>
                      <a:pt x="7899" y="497"/>
                    </a:cubicBezTo>
                    <a:cubicBezTo>
                      <a:pt x="8715" y="497"/>
                      <a:pt x="9481" y="1111"/>
                      <a:pt x="9671" y="1913"/>
                    </a:cubicBezTo>
                    <a:cubicBezTo>
                      <a:pt x="9678" y="1946"/>
                      <a:pt x="9703" y="1969"/>
                      <a:pt x="9733" y="1972"/>
                    </a:cubicBezTo>
                    <a:cubicBezTo>
                      <a:pt x="9766" y="1972"/>
                      <a:pt x="9795" y="1958"/>
                      <a:pt x="9809" y="1929"/>
                    </a:cubicBezTo>
                    <a:cubicBezTo>
                      <a:pt x="10037" y="1416"/>
                      <a:pt x="10285" y="1059"/>
                      <a:pt x="10590" y="805"/>
                    </a:cubicBezTo>
                    <a:cubicBezTo>
                      <a:pt x="10889" y="550"/>
                      <a:pt x="11248" y="411"/>
                      <a:pt x="11586" y="411"/>
                    </a:cubicBezTo>
                    <a:cubicBezTo>
                      <a:pt x="11668" y="411"/>
                      <a:pt x="11750" y="419"/>
                      <a:pt x="11828" y="436"/>
                    </a:cubicBezTo>
                    <a:cubicBezTo>
                      <a:pt x="12272" y="527"/>
                      <a:pt x="12629" y="926"/>
                      <a:pt x="12645" y="1341"/>
                    </a:cubicBezTo>
                    <a:cubicBezTo>
                      <a:pt x="12645" y="1377"/>
                      <a:pt x="12668" y="1403"/>
                      <a:pt x="12700" y="1409"/>
                    </a:cubicBezTo>
                    <a:cubicBezTo>
                      <a:pt x="12707" y="1412"/>
                      <a:pt x="12714" y="1413"/>
                      <a:pt x="12721" y="1413"/>
                    </a:cubicBezTo>
                    <a:cubicBezTo>
                      <a:pt x="12744" y="1413"/>
                      <a:pt x="12766" y="1400"/>
                      <a:pt x="12779" y="1377"/>
                    </a:cubicBezTo>
                    <a:cubicBezTo>
                      <a:pt x="13047" y="896"/>
                      <a:pt x="13439" y="498"/>
                      <a:pt x="13900" y="220"/>
                    </a:cubicBezTo>
                    <a:cubicBezTo>
                      <a:pt x="13930" y="148"/>
                      <a:pt x="13959" y="76"/>
                      <a:pt x="1398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46"/>
              <p:cNvSpPr/>
              <p:nvPr/>
            </p:nvSpPr>
            <p:spPr>
              <a:xfrm>
                <a:off x="1636396" y="3468868"/>
                <a:ext cx="115468" cy="117591"/>
              </a:xfrm>
              <a:custGeom>
                <a:avLst/>
                <a:gdLst/>
                <a:ahLst/>
                <a:cxnLst/>
                <a:rect l="l" t="t" r="r" b="b"/>
                <a:pathLst>
                  <a:path w="1416" h="1442" extrusionOk="0">
                    <a:moveTo>
                      <a:pt x="710" y="0"/>
                    </a:moveTo>
                    <a:cubicBezTo>
                      <a:pt x="317" y="0"/>
                      <a:pt x="1" y="323"/>
                      <a:pt x="1" y="723"/>
                    </a:cubicBezTo>
                    <a:cubicBezTo>
                      <a:pt x="1" y="1121"/>
                      <a:pt x="317" y="1441"/>
                      <a:pt x="710" y="1441"/>
                    </a:cubicBezTo>
                    <a:cubicBezTo>
                      <a:pt x="1099" y="1441"/>
                      <a:pt x="1415" y="1121"/>
                      <a:pt x="1415" y="723"/>
                    </a:cubicBezTo>
                    <a:cubicBezTo>
                      <a:pt x="1415" y="323"/>
                      <a:pt x="1099" y="0"/>
                      <a:pt x="71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46"/>
              <p:cNvSpPr/>
              <p:nvPr/>
            </p:nvSpPr>
            <p:spPr>
              <a:xfrm>
                <a:off x="1887476" y="3497898"/>
                <a:ext cx="115142" cy="117591"/>
              </a:xfrm>
              <a:custGeom>
                <a:avLst/>
                <a:gdLst/>
                <a:ahLst/>
                <a:cxnLst/>
                <a:rect l="l" t="t" r="r" b="b"/>
                <a:pathLst>
                  <a:path w="1412" h="1442" extrusionOk="0">
                    <a:moveTo>
                      <a:pt x="706" y="0"/>
                    </a:moveTo>
                    <a:cubicBezTo>
                      <a:pt x="314" y="0"/>
                      <a:pt x="0" y="320"/>
                      <a:pt x="0" y="720"/>
                    </a:cubicBezTo>
                    <a:cubicBezTo>
                      <a:pt x="0" y="1118"/>
                      <a:pt x="314" y="1442"/>
                      <a:pt x="706" y="1442"/>
                    </a:cubicBezTo>
                    <a:cubicBezTo>
                      <a:pt x="1095" y="1442"/>
                      <a:pt x="1412" y="1118"/>
                      <a:pt x="1412" y="720"/>
                    </a:cubicBezTo>
                    <a:cubicBezTo>
                      <a:pt x="1412" y="320"/>
                      <a:pt x="1095" y="0"/>
                      <a:pt x="70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46"/>
              <p:cNvSpPr/>
              <p:nvPr/>
            </p:nvSpPr>
            <p:spPr>
              <a:xfrm>
                <a:off x="2130237" y="3512250"/>
                <a:ext cx="115223" cy="117673"/>
              </a:xfrm>
              <a:custGeom>
                <a:avLst/>
                <a:gdLst/>
                <a:ahLst/>
                <a:cxnLst/>
                <a:rect l="l" t="t" r="r" b="b"/>
                <a:pathLst>
                  <a:path w="1413" h="1443" extrusionOk="0">
                    <a:moveTo>
                      <a:pt x="706" y="1"/>
                    </a:moveTo>
                    <a:cubicBezTo>
                      <a:pt x="314" y="1"/>
                      <a:pt x="0" y="321"/>
                      <a:pt x="0" y="720"/>
                    </a:cubicBezTo>
                    <a:cubicBezTo>
                      <a:pt x="0" y="1118"/>
                      <a:pt x="314" y="1442"/>
                      <a:pt x="706" y="1442"/>
                    </a:cubicBezTo>
                    <a:cubicBezTo>
                      <a:pt x="1095" y="1442"/>
                      <a:pt x="1412" y="1118"/>
                      <a:pt x="1412" y="720"/>
                    </a:cubicBezTo>
                    <a:cubicBezTo>
                      <a:pt x="1412" y="321"/>
                      <a:pt x="1095" y="1"/>
                      <a:pt x="70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46"/>
              <p:cNvSpPr/>
              <p:nvPr/>
            </p:nvSpPr>
            <p:spPr>
              <a:xfrm>
                <a:off x="2362887" y="3508010"/>
                <a:ext cx="115223" cy="117591"/>
              </a:xfrm>
              <a:custGeom>
                <a:avLst/>
                <a:gdLst/>
                <a:ahLst/>
                <a:cxnLst/>
                <a:rect l="l" t="t" r="r" b="b"/>
                <a:pathLst>
                  <a:path w="1413" h="1442" extrusionOk="0">
                    <a:moveTo>
                      <a:pt x="706" y="0"/>
                    </a:moveTo>
                    <a:cubicBezTo>
                      <a:pt x="314" y="0"/>
                      <a:pt x="0" y="324"/>
                      <a:pt x="0" y="723"/>
                    </a:cubicBezTo>
                    <a:cubicBezTo>
                      <a:pt x="0" y="1118"/>
                      <a:pt x="314" y="1442"/>
                      <a:pt x="706" y="1442"/>
                    </a:cubicBezTo>
                    <a:cubicBezTo>
                      <a:pt x="1095" y="1442"/>
                      <a:pt x="1412" y="1118"/>
                      <a:pt x="1412" y="723"/>
                    </a:cubicBezTo>
                    <a:cubicBezTo>
                      <a:pt x="1412" y="324"/>
                      <a:pt x="1095" y="0"/>
                      <a:pt x="70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46"/>
              <p:cNvSpPr/>
              <p:nvPr/>
            </p:nvSpPr>
            <p:spPr>
              <a:xfrm>
                <a:off x="2595537" y="3491456"/>
                <a:ext cx="115223" cy="117673"/>
              </a:xfrm>
              <a:custGeom>
                <a:avLst/>
                <a:gdLst/>
                <a:ahLst/>
                <a:cxnLst/>
                <a:rect l="l" t="t" r="r" b="b"/>
                <a:pathLst>
                  <a:path w="1413" h="1443" extrusionOk="0">
                    <a:moveTo>
                      <a:pt x="707" y="1"/>
                    </a:moveTo>
                    <a:cubicBezTo>
                      <a:pt x="314" y="1"/>
                      <a:pt x="1" y="325"/>
                      <a:pt x="1" y="723"/>
                    </a:cubicBezTo>
                    <a:cubicBezTo>
                      <a:pt x="1" y="1122"/>
                      <a:pt x="314" y="1443"/>
                      <a:pt x="707" y="1443"/>
                    </a:cubicBezTo>
                    <a:cubicBezTo>
                      <a:pt x="1096" y="1443"/>
                      <a:pt x="1412" y="1122"/>
                      <a:pt x="1412" y="723"/>
                    </a:cubicBezTo>
                    <a:cubicBezTo>
                      <a:pt x="1412" y="325"/>
                      <a:pt x="1096" y="1"/>
                      <a:pt x="70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46"/>
              <p:cNvSpPr/>
              <p:nvPr/>
            </p:nvSpPr>
            <p:spPr>
              <a:xfrm>
                <a:off x="2818076" y="3454434"/>
                <a:ext cx="115223" cy="117591"/>
              </a:xfrm>
              <a:custGeom>
                <a:avLst/>
                <a:gdLst/>
                <a:ahLst/>
                <a:cxnLst/>
                <a:rect l="l" t="t" r="r" b="b"/>
                <a:pathLst>
                  <a:path w="1413" h="1442" extrusionOk="0">
                    <a:moveTo>
                      <a:pt x="706" y="1"/>
                    </a:moveTo>
                    <a:cubicBezTo>
                      <a:pt x="317" y="1"/>
                      <a:pt x="0" y="324"/>
                      <a:pt x="0" y="723"/>
                    </a:cubicBezTo>
                    <a:cubicBezTo>
                      <a:pt x="0" y="1118"/>
                      <a:pt x="317" y="1442"/>
                      <a:pt x="706" y="1442"/>
                    </a:cubicBezTo>
                    <a:cubicBezTo>
                      <a:pt x="1099" y="1442"/>
                      <a:pt x="1412" y="1118"/>
                      <a:pt x="1412" y="723"/>
                    </a:cubicBezTo>
                    <a:cubicBezTo>
                      <a:pt x="1412" y="324"/>
                      <a:pt x="1099" y="1"/>
                      <a:pt x="70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46"/>
              <p:cNvSpPr/>
              <p:nvPr/>
            </p:nvSpPr>
            <p:spPr>
              <a:xfrm>
                <a:off x="1539357" y="2895846"/>
                <a:ext cx="1481102" cy="230861"/>
              </a:xfrm>
              <a:custGeom>
                <a:avLst/>
                <a:gdLst/>
                <a:ahLst/>
                <a:cxnLst/>
                <a:rect l="l" t="t" r="r" b="b"/>
                <a:pathLst>
                  <a:path w="18163" h="2831" extrusionOk="0">
                    <a:moveTo>
                      <a:pt x="9080" y="1"/>
                    </a:moveTo>
                    <a:cubicBezTo>
                      <a:pt x="4067" y="1"/>
                      <a:pt x="1" y="635"/>
                      <a:pt x="1" y="1416"/>
                    </a:cubicBezTo>
                    <a:cubicBezTo>
                      <a:pt x="1" y="1491"/>
                      <a:pt x="40" y="1566"/>
                      <a:pt x="112" y="1638"/>
                    </a:cubicBezTo>
                    <a:cubicBezTo>
                      <a:pt x="795" y="2318"/>
                      <a:pt x="4550" y="2831"/>
                      <a:pt x="9080" y="2831"/>
                    </a:cubicBezTo>
                    <a:cubicBezTo>
                      <a:pt x="13665" y="2831"/>
                      <a:pt x="17456" y="2305"/>
                      <a:pt x="18074" y="1615"/>
                    </a:cubicBezTo>
                    <a:cubicBezTo>
                      <a:pt x="18129" y="1550"/>
                      <a:pt x="18162" y="1484"/>
                      <a:pt x="18162" y="1416"/>
                    </a:cubicBezTo>
                    <a:cubicBezTo>
                      <a:pt x="18162" y="635"/>
                      <a:pt x="14096" y="1"/>
                      <a:pt x="908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46"/>
              <p:cNvSpPr/>
              <p:nvPr/>
            </p:nvSpPr>
            <p:spPr>
              <a:xfrm>
                <a:off x="2978802" y="2613535"/>
                <a:ext cx="573261" cy="557459"/>
              </a:xfrm>
              <a:custGeom>
                <a:avLst/>
                <a:gdLst/>
                <a:ahLst/>
                <a:cxnLst/>
                <a:rect l="l" t="t" r="r" b="b"/>
                <a:pathLst>
                  <a:path w="7030" h="6836" extrusionOk="0">
                    <a:moveTo>
                      <a:pt x="1371" y="0"/>
                    </a:moveTo>
                    <a:cubicBezTo>
                      <a:pt x="1322" y="0"/>
                      <a:pt x="1271" y="10"/>
                      <a:pt x="1216" y="31"/>
                    </a:cubicBezTo>
                    <a:cubicBezTo>
                      <a:pt x="859" y="172"/>
                      <a:pt x="542" y="463"/>
                      <a:pt x="343" y="789"/>
                    </a:cubicBezTo>
                    <a:cubicBezTo>
                      <a:pt x="91" y="1208"/>
                      <a:pt x="1" y="1724"/>
                      <a:pt x="99" y="2201"/>
                    </a:cubicBezTo>
                    <a:cubicBezTo>
                      <a:pt x="193" y="2675"/>
                      <a:pt x="455" y="3090"/>
                      <a:pt x="713" y="3495"/>
                    </a:cubicBezTo>
                    <a:cubicBezTo>
                      <a:pt x="1180" y="4224"/>
                      <a:pt x="1644" y="4953"/>
                      <a:pt x="2111" y="5682"/>
                    </a:cubicBezTo>
                    <a:cubicBezTo>
                      <a:pt x="2271" y="5937"/>
                      <a:pt x="2448" y="6201"/>
                      <a:pt x="2663" y="6407"/>
                    </a:cubicBezTo>
                    <a:cubicBezTo>
                      <a:pt x="2739" y="6483"/>
                      <a:pt x="2817" y="6545"/>
                      <a:pt x="2906" y="6600"/>
                    </a:cubicBezTo>
                    <a:cubicBezTo>
                      <a:pt x="3004" y="6665"/>
                      <a:pt x="3111" y="6718"/>
                      <a:pt x="3229" y="6750"/>
                    </a:cubicBezTo>
                    <a:cubicBezTo>
                      <a:pt x="3355" y="6785"/>
                      <a:pt x="3482" y="6795"/>
                      <a:pt x="3612" y="6795"/>
                    </a:cubicBezTo>
                    <a:cubicBezTo>
                      <a:pt x="3655" y="6795"/>
                      <a:pt x="3698" y="6794"/>
                      <a:pt x="3742" y="6793"/>
                    </a:cubicBezTo>
                    <a:cubicBezTo>
                      <a:pt x="3772" y="6789"/>
                      <a:pt x="3805" y="6789"/>
                      <a:pt x="3837" y="6786"/>
                    </a:cubicBezTo>
                    <a:cubicBezTo>
                      <a:pt x="4001" y="6773"/>
                      <a:pt x="4167" y="6750"/>
                      <a:pt x="4330" y="6744"/>
                    </a:cubicBezTo>
                    <a:cubicBezTo>
                      <a:pt x="4352" y="6744"/>
                      <a:pt x="4375" y="6743"/>
                      <a:pt x="4398" y="6743"/>
                    </a:cubicBezTo>
                    <a:cubicBezTo>
                      <a:pt x="4410" y="6743"/>
                      <a:pt x="4421" y="6743"/>
                      <a:pt x="4432" y="6744"/>
                    </a:cubicBezTo>
                    <a:cubicBezTo>
                      <a:pt x="4448" y="6742"/>
                      <a:pt x="4464" y="6742"/>
                      <a:pt x="4481" y="6742"/>
                    </a:cubicBezTo>
                    <a:cubicBezTo>
                      <a:pt x="4498" y="6742"/>
                      <a:pt x="4515" y="6742"/>
                      <a:pt x="4533" y="6744"/>
                    </a:cubicBezTo>
                    <a:cubicBezTo>
                      <a:pt x="4909" y="6753"/>
                      <a:pt x="5285" y="6822"/>
                      <a:pt x="5657" y="6836"/>
                    </a:cubicBezTo>
                    <a:lnTo>
                      <a:pt x="5775" y="6836"/>
                    </a:lnTo>
                    <a:cubicBezTo>
                      <a:pt x="5915" y="6836"/>
                      <a:pt x="6053" y="6825"/>
                      <a:pt x="6190" y="6800"/>
                    </a:cubicBezTo>
                    <a:cubicBezTo>
                      <a:pt x="6360" y="6767"/>
                      <a:pt x="6533" y="6702"/>
                      <a:pt x="6674" y="6600"/>
                    </a:cubicBezTo>
                    <a:cubicBezTo>
                      <a:pt x="6693" y="6587"/>
                      <a:pt x="6713" y="6571"/>
                      <a:pt x="6733" y="6554"/>
                    </a:cubicBezTo>
                    <a:cubicBezTo>
                      <a:pt x="6820" y="6476"/>
                      <a:pt x="6886" y="6385"/>
                      <a:pt x="6926" y="6276"/>
                    </a:cubicBezTo>
                    <a:cubicBezTo>
                      <a:pt x="7030" y="5985"/>
                      <a:pt x="6899" y="5662"/>
                      <a:pt x="6736" y="5400"/>
                    </a:cubicBezTo>
                    <a:cubicBezTo>
                      <a:pt x="6716" y="5368"/>
                      <a:pt x="6697" y="5338"/>
                      <a:pt x="6674" y="5309"/>
                    </a:cubicBezTo>
                    <a:cubicBezTo>
                      <a:pt x="6628" y="5237"/>
                      <a:pt x="6579" y="5172"/>
                      <a:pt x="6526" y="5103"/>
                    </a:cubicBezTo>
                    <a:cubicBezTo>
                      <a:pt x="6154" y="4626"/>
                      <a:pt x="5677" y="4237"/>
                      <a:pt x="5216" y="3842"/>
                    </a:cubicBezTo>
                    <a:cubicBezTo>
                      <a:pt x="4808" y="3489"/>
                      <a:pt x="4409" y="3119"/>
                      <a:pt x="4016" y="2741"/>
                    </a:cubicBezTo>
                    <a:cubicBezTo>
                      <a:pt x="3334" y="2077"/>
                      <a:pt x="2687" y="1377"/>
                      <a:pt x="2075" y="646"/>
                    </a:cubicBezTo>
                    <a:cubicBezTo>
                      <a:pt x="1875" y="405"/>
                      <a:pt x="1683" y="0"/>
                      <a:pt x="137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46"/>
              <p:cNvSpPr/>
              <p:nvPr/>
            </p:nvSpPr>
            <p:spPr>
              <a:xfrm>
                <a:off x="2983614" y="2613372"/>
                <a:ext cx="562905" cy="557622"/>
              </a:xfrm>
              <a:custGeom>
                <a:avLst/>
                <a:gdLst/>
                <a:ahLst/>
                <a:cxnLst/>
                <a:rect l="l" t="t" r="r" b="b"/>
                <a:pathLst>
                  <a:path w="6903" h="6838" extrusionOk="0">
                    <a:moveTo>
                      <a:pt x="1310" y="0"/>
                    </a:moveTo>
                    <a:cubicBezTo>
                      <a:pt x="1262" y="0"/>
                      <a:pt x="1209" y="10"/>
                      <a:pt x="1157" y="33"/>
                    </a:cubicBezTo>
                    <a:cubicBezTo>
                      <a:pt x="800" y="174"/>
                      <a:pt x="483" y="465"/>
                      <a:pt x="284" y="791"/>
                    </a:cubicBezTo>
                    <a:cubicBezTo>
                      <a:pt x="98" y="1099"/>
                      <a:pt x="0" y="1458"/>
                      <a:pt x="0" y="1818"/>
                    </a:cubicBezTo>
                    <a:cubicBezTo>
                      <a:pt x="0" y="1948"/>
                      <a:pt x="13" y="2076"/>
                      <a:pt x="40" y="2203"/>
                    </a:cubicBezTo>
                    <a:cubicBezTo>
                      <a:pt x="134" y="2677"/>
                      <a:pt x="396" y="3092"/>
                      <a:pt x="654" y="3497"/>
                    </a:cubicBezTo>
                    <a:cubicBezTo>
                      <a:pt x="1121" y="4226"/>
                      <a:pt x="1585" y="4955"/>
                      <a:pt x="2052" y="5684"/>
                    </a:cubicBezTo>
                    <a:cubicBezTo>
                      <a:pt x="2212" y="5939"/>
                      <a:pt x="2389" y="6203"/>
                      <a:pt x="2604" y="6409"/>
                    </a:cubicBezTo>
                    <a:cubicBezTo>
                      <a:pt x="2680" y="6485"/>
                      <a:pt x="2758" y="6547"/>
                      <a:pt x="2847" y="6602"/>
                    </a:cubicBezTo>
                    <a:cubicBezTo>
                      <a:pt x="2945" y="6667"/>
                      <a:pt x="3052" y="6720"/>
                      <a:pt x="3170" y="6752"/>
                    </a:cubicBezTo>
                    <a:cubicBezTo>
                      <a:pt x="3295" y="6785"/>
                      <a:pt x="3419" y="6798"/>
                      <a:pt x="3546" y="6798"/>
                    </a:cubicBezTo>
                    <a:cubicBezTo>
                      <a:pt x="3592" y="6798"/>
                      <a:pt x="3637" y="6795"/>
                      <a:pt x="3683" y="6795"/>
                    </a:cubicBezTo>
                    <a:cubicBezTo>
                      <a:pt x="3713" y="6791"/>
                      <a:pt x="3746" y="6791"/>
                      <a:pt x="3778" y="6788"/>
                    </a:cubicBezTo>
                    <a:cubicBezTo>
                      <a:pt x="3942" y="6775"/>
                      <a:pt x="4108" y="6752"/>
                      <a:pt x="4271" y="6746"/>
                    </a:cubicBezTo>
                    <a:lnTo>
                      <a:pt x="4474" y="6746"/>
                    </a:lnTo>
                    <a:cubicBezTo>
                      <a:pt x="4850" y="6755"/>
                      <a:pt x="5226" y="6824"/>
                      <a:pt x="5598" y="6838"/>
                    </a:cubicBezTo>
                    <a:lnTo>
                      <a:pt x="5719" y="6838"/>
                    </a:lnTo>
                    <a:cubicBezTo>
                      <a:pt x="5859" y="6838"/>
                      <a:pt x="5997" y="6827"/>
                      <a:pt x="6131" y="6802"/>
                    </a:cubicBezTo>
                    <a:cubicBezTo>
                      <a:pt x="6301" y="6769"/>
                      <a:pt x="6474" y="6704"/>
                      <a:pt x="6615" y="6602"/>
                    </a:cubicBezTo>
                    <a:cubicBezTo>
                      <a:pt x="6634" y="6589"/>
                      <a:pt x="6654" y="6573"/>
                      <a:pt x="6674" y="6556"/>
                    </a:cubicBezTo>
                    <a:cubicBezTo>
                      <a:pt x="6761" y="6478"/>
                      <a:pt x="6827" y="6387"/>
                      <a:pt x="6867" y="6278"/>
                    </a:cubicBezTo>
                    <a:cubicBezTo>
                      <a:pt x="6892" y="6206"/>
                      <a:pt x="6903" y="6132"/>
                      <a:pt x="6903" y="6056"/>
                    </a:cubicBezTo>
                    <a:cubicBezTo>
                      <a:pt x="6903" y="5831"/>
                      <a:pt x="6801" y="5598"/>
                      <a:pt x="6677" y="5402"/>
                    </a:cubicBezTo>
                    <a:cubicBezTo>
                      <a:pt x="6657" y="5370"/>
                      <a:pt x="6638" y="5340"/>
                      <a:pt x="6615" y="5311"/>
                    </a:cubicBezTo>
                    <a:cubicBezTo>
                      <a:pt x="6569" y="5239"/>
                      <a:pt x="6520" y="5174"/>
                      <a:pt x="6467" y="5105"/>
                    </a:cubicBezTo>
                    <a:cubicBezTo>
                      <a:pt x="6095" y="4628"/>
                      <a:pt x="5618" y="4239"/>
                      <a:pt x="5157" y="3844"/>
                    </a:cubicBezTo>
                    <a:cubicBezTo>
                      <a:pt x="4749" y="3491"/>
                      <a:pt x="4350" y="3121"/>
                      <a:pt x="3957" y="2743"/>
                    </a:cubicBezTo>
                    <a:cubicBezTo>
                      <a:pt x="3275" y="2079"/>
                      <a:pt x="2628" y="1379"/>
                      <a:pt x="2016" y="648"/>
                    </a:cubicBezTo>
                    <a:cubicBezTo>
                      <a:pt x="1814" y="406"/>
                      <a:pt x="1624" y="0"/>
                      <a:pt x="131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46"/>
              <p:cNvSpPr/>
              <p:nvPr/>
            </p:nvSpPr>
            <p:spPr>
              <a:xfrm>
                <a:off x="3023245" y="2770592"/>
                <a:ext cx="268446" cy="396892"/>
              </a:xfrm>
              <a:custGeom>
                <a:avLst/>
                <a:gdLst/>
                <a:ahLst/>
                <a:cxnLst/>
                <a:rect l="l" t="t" r="r" b="b"/>
                <a:pathLst>
                  <a:path w="3292" h="4867" extrusionOk="0">
                    <a:moveTo>
                      <a:pt x="67" y="0"/>
                    </a:moveTo>
                    <a:lnTo>
                      <a:pt x="1" y="33"/>
                    </a:lnTo>
                    <a:cubicBezTo>
                      <a:pt x="838" y="1801"/>
                      <a:pt x="1910" y="3419"/>
                      <a:pt x="3197" y="4867"/>
                    </a:cubicBezTo>
                    <a:cubicBezTo>
                      <a:pt x="3227" y="4863"/>
                      <a:pt x="3260" y="4863"/>
                      <a:pt x="3292" y="4860"/>
                    </a:cubicBezTo>
                    <a:cubicBezTo>
                      <a:pt x="1991" y="3409"/>
                      <a:pt x="913" y="1779"/>
                      <a:pt x="6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46"/>
              <p:cNvSpPr/>
              <p:nvPr/>
            </p:nvSpPr>
            <p:spPr>
              <a:xfrm>
                <a:off x="3062468" y="2731939"/>
                <a:ext cx="286060" cy="431549"/>
              </a:xfrm>
              <a:custGeom>
                <a:avLst/>
                <a:gdLst/>
                <a:ahLst/>
                <a:cxnLst/>
                <a:rect l="l" t="t" r="r" b="b"/>
                <a:pathLst>
                  <a:path w="3508" h="5292" extrusionOk="0">
                    <a:moveTo>
                      <a:pt x="69" y="1"/>
                    </a:moveTo>
                    <a:lnTo>
                      <a:pt x="0" y="37"/>
                    </a:lnTo>
                    <a:cubicBezTo>
                      <a:pt x="928" y="1922"/>
                      <a:pt x="2069" y="3684"/>
                      <a:pt x="3406" y="5292"/>
                    </a:cubicBezTo>
                    <a:cubicBezTo>
                      <a:pt x="3422" y="5290"/>
                      <a:pt x="3439" y="5290"/>
                      <a:pt x="3456" y="5290"/>
                    </a:cubicBezTo>
                    <a:cubicBezTo>
                      <a:pt x="3474" y="5290"/>
                      <a:pt x="3491" y="5290"/>
                      <a:pt x="3507" y="5292"/>
                    </a:cubicBezTo>
                    <a:cubicBezTo>
                      <a:pt x="2157" y="3678"/>
                      <a:pt x="1004" y="1900"/>
                      <a:pt x="6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46"/>
              <p:cNvSpPr/>
              <p:nvPr/>
            </p:nvSpPr>
            <p:spPr>
              <a:xfrm>
                <a:off x="3081876" y="2703643"/>
                <a:ext cx="367849" cy="467349"/>
              </a:xfrm>
              <a:custGeom>
                <a:avLst/>
                <a:gdLst/>
                <a:ahLst/>
                <a:cxnLst/>
                <a:rect l="l" t="t" r="r" b="b"/>
                <a:pathLst>
                  <a:path w="4511" h="5731" extrusionOk="0">
                    <a:moveTo>
                      <a:pt x="63" y="1"/>
                    </a:moveTo>
                    <a:lnTo>
                      <a:pt x="1" y="40"/>
                    </a:lnTo>
                    <a:cubicBezTo>
                      <a:pt x="746" y="1230"/>
                      <a:pt x="1517" y="2459"/>
                      <a:pt x="2396" y="3586"/>
                    </a:cubicBezTo>
                    <a:cubicBezTo>
                      <a:pt x="3057" y="4426"/>
                      <a:pt x="3713" y="5135"/>
                      <a:pt x="4393" y="5731"/>
                    </a:cubicBezTo>
                    <a:lnTo>
                      <a:pt x="4511" y="5731"/>
                    </a:lnTo>
                    <a:cubicBezTo>
                      <a:pt x="3811" y="5129"/>
                      <a:pt x="3132" y="4404"/>
                      <a:pt x="2458" y="3538"/>
                    </a:cubicBezTo>
                    <a:cubicBezTo>
                      <a:pt x="1580" y="2413"/>
                      <a:pt x="808" y="1188"/>
                      <a:pt x="6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46"/>
              <p:cNvSpPr/>
              <p:nvPr/>
            </p:nvSpPr>
            <p:spPr>
              <a:xfrm>
                <a:off x="3081632" y="2667763"/>
                <a:ext cx="446214" cy="484066"/>
              </a:xfrm>
              <a:custGeom>
                <a:avLst/>
                <a:gdLst/>
                <a:ahLst/>
                <a:cxnLst/>
                <a:rect l="l" t="t" r="r" b="b"/>
                <a:pathLst>
                  <a:path w="5472" h="5936" extrusionOk="0">
                    <a:moveTo>
                      <a:pt x="60" y="0"/>
                    </a:moveTo>
                    <a:lnTo>
                      <a:pt x="1" y="46"/>
                    </a:lnTo>
                    <a:cubicBezTo>
                      <a:pt x="1635" y="2134"/>
                      <a:pt x="3315" y="4281"/>
                      <a:pt x="5413" y="5935"/>
                    </a:cubicBezTo>
                    <a:cubicBezTo>
                      <a:pt x="5432" y="5922"/>
                      <a:pt x="5452" y="5906"/>
                      <a:pt x="5472" y="5889"/>
                    </a:cubicBezTo>
                    <a:cubicBezTo>
                      <a:pt x="3377" y="4233"/>
                      <a:pt x="1693" y="2088"/>
                      <a:pt x="6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46"/>
              <p:cNvSpPr/>
              <p:nvPr/>
            </p:nvSpPr>
            <p:spPr>
              <a:xfrm>
                <a:off x="3089134" y="2628295"/>
                <a:ext cx="433901" cy="418257"/>
              </a:xfrm>
              <a:custGeom>
                <a:avLst/>
                <a:gdLst/>
                <a:ahLst/>
                <a:cxnLst/>
                <a:rect l="l" t="t" r="r" b="b"/>
                <a:pathLst>
                  <a:path w="5321" h="5129" extrusionOk="0">
                    <a:moveTo>
                      <a:pt x="59" y="0"/>
                    </a:moveTo>
                    <a:lnTo>
                      <a:pt x="1" y="50"/>
                    </a:lnTo>
                    <a:cubicBezTo>
                      <a:pt x="1543" y="1984"/>
                      <a:pt x="3330" y="3690"/>
                      <a:pt x="5321" y="5128"/>
                    </a:cubicBezTo>
                    <a:cubicBezTo>
                      <a:pt x="5275" y="5056"/>
                      <a:pt x="5226" y="4991"/>
                      <a:pt x="5173" y="4922"/>
                    </a:cubicBezTo>
                    <a:cubicBezTo>
                      <a:pt x="3265" y="3520"/>
                      <a:pt x="1546" y="1870"/>
                      <a:pt x="5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46"/>
              <p:cNvSpPr/>
              <p:nvPr/>
            </p:nvSpPr>
            <p:spPr>
              <a:xfrm>
                <a:off x="2985489" y="2768472"/>
                <a:ext cx="230283" cy="383355"/>
              </a:xfrm>
              <a:custGeom>
                <a:avLst/>
                <a:gdLst/>
                <a:ahLst/>
                <a:cxnLst/>
                <a:rect l="l" t="t" r="r" b="b"/>
                <a:pathLst>
                  <a:path w="2824" h="4701" extrusionOk="0">
                    <a:moveTo>
                      <a:pt x="68" y="1"/>
                    </a:moveTo>
                    <a:lnTo>
                      <a:pt x="0" y="33"/>
                    </a:lnTo>
                    <a:cubicBezTo>
                      <a:pt x="683" y="1628"/>
                      <a:pt x="1549" y="3128"/>
                      <a:pt x="2581" y="4507"/>
                    </a:cubicBezTo>
                    <a:cubicBezTo>
                      <a:pt x="2657" y="4583"/>
                      <a:pt x="2735" y="4645"/>
                      <a:pt x="2824" y="4700"/>
                    </a:cubicBezTo>
                    <a:cubicBezTo>
                      <a:pt x="1712" y="3259"/>
                      <a:pt x="791" y="1684"/>
                      <a:pt x="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46"/>
              <p:cNvSpPr/>
              <p:nvPr/>
            </p:nvSpPr>
            <p:spPr>
              <a:xfrm>
                <a:off x="2504125" y="2764476"/>
                <a:ext cx="20060" cy="71517"/>
              </a:xfrm>
              <a:custGeom>
                <a:avLst/>
                <a:gdLst/>
                <a:ahLst/>
                <a:cxnLst/>
                <a:rect l="l" t="t" r="r" b="b"/>
                <a:pathLst>
                  <a:path w="246" h="877" extrusionOk="0">
                    <a:moveTo>
                      <a:pt x="138" y="0"/>
                    </a:moveTo>
                    <a:cubicBezTo>
                      <a:pt x="135" y="27"/>
                      <a:pt x="131" y="50"/>
                      <a:pt x="128" y="72"/>
                    </a:cubicBezTo>
                    <a:cubicBezTo>
                      <a:pt x="99" y="301"/>
                      <a:pt x="63" y="523"/>
                      <a:pt x="17" y="745"/>
                    </a:cubicBezTo>
                    <a:cubicBezTo>
                      <a:pt x="13" y="759"/>
                      <a:pt x="10" y="769"/>
                      <a:pt x="10" y="778"/>
                    </a:cubicBezTo>
                    <a:cubicBezTo>
                      <a:pt x="7" y="784"/>
                      <a:pt x="7" y="792"/>
                      <a:pt x="4" y="798"/>
                    </a:cubicBezTo>
                    <a:cubicBezTo>
                      <a:pt x="4" y="811"/>
                      <a:pt x="1" y="821"/>
                      <a:pt x="4" y="834"/>
                    </a:cubicBezTo>
                    <a:cubicBezTo>
                      <a:pt x="7" y="840"/>
                      <a:pt x="10" y="847"/>
                      <a:pt x="13" y="850"/>
                    </a:cubicBezTo>
                    <a:cubicBezTo>
                      <a:pt x="17" y="857"/>
                      <a:pt x="20" y="860"/>
                      <a:pt x="24" y="863"/>
                    </a:cubicBezTo>
                    <a:lnTo>
                      <a:pt x="27" y="863"/>
                    </a:lnTo>
                    <a:cubicBezTo>
                      <a:pt x="30" y="870"/>
                      <a:pt x="33" y="873"/>
                      <a:pt x="40" y="873"/>
                    </a:cubicBezTo>
                    <a:cubicBezTo>
                      <a:pt x="43" y="876"/>
                      <a:pt x="46" y="876"/>
                      <a:pt x="49" y="876"/>
                    </a:cubicBezTo>
                    <a:lnTo>
                      <a:pt x="60" y="876"/>
                    </a:lnTo>
                    <a:cubicBezTo>
                      <a:pt x="66" y="876"/>
                      <a:pt x="69" y="876"/>
                      <a:pt x="76" y="873"/>
                    </a:cubicBezTo>
                    <a:lnTo>
                      <a:pt x="82" y="873"/>
                    </a:lnTo>
                    <a:cubicBezTo>
                      <a:pt x="99" y="863"/>
                      <a:pt x="111" y="850"/>
                      <a:pt x="115" y="831"/>
                    </a:cubicBezTo>
                    <a:cubicBezTo>
                      <a:pt x="118" y="824"/>
                      <a:pt x="118" y="817"/>
                      <a:pt x="122" y="811"/>
                    </a:cubicBezTo>
                    <a:cubicBezTo>
                      <a:pt x="125" y="788"/>
                      <a:pt x="131" y="762"/>
                      <a:pt x="135" y="739"/>
                    </a:cubicBezTo>
                    <a:cubicBezTo>
                      <a:pt x="177" y="526"/>
                      <a:pt x="209" y="308"/>
                      <a:pt x="239" y="92"/>
                    </a:cubicBezTo>
                    <a:cubicBezTo>
                      <a:pt x="242" y="66"/>
                      <a:pt x="246" y="43"/>
                      <a:pt x="246" y="20"/>
                    </a:cubicBezTo>
                    <a:cubicBezTo>
                      <a:pt x="206" y="17"/>
                      <a:pt x="170" y="13"/>
                      <a:pt x="13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46"/>
              <p:cNvSpPr/>
              <p:nvPr/>
            </p:nvSpPr>
            <p:spPr>
              <a:xfrm>
                <a:off x="2387433" y="2826451"/>
                <a:ext cx="127129" cy="93535"/>
              </a:xfrm>
              <a:custGeom>
                <a:avLst/>
                <a:gdLst/>
                <a:ahLst/>
                <a:cxnLst/>
                <a:rect l="l" t="t" r="r" b="b"/>
                <a:pathLst>
                  <a:path w="1559" h="1147" extrusionOk="0">
                    <a:moveTo>
                      <a:pt x="1496" y="1"/>
                    </a:moveTo>
                    <a:cubicBezTo>
                      <a:pt x="1490" y="1"/>
                      <a:pt x="1483" y="2"/>
                      <a:pt x="1477" y="5"/>
                    </a:cubicBezTo>
                    <a:cubicBezTo>
                      <a:pt x="1197" y="113"/>
                      <a:pt x="909" y="224"/>
                      <a:pt x="651" y="388"/>
                    </a:cubicBezTo>
                    <a:cubicBezTo>
                      <a:pt x="353" y="573"/>
                      <a:pt x="138" y="803"/>
                      <a:pt x="13" y="1061"/>
                    </a:cubicBezTo>
                    <a:cubicBezTo>
                      <a:pt x="0" y="1090"/>
                      <a:pt x="10" y="1123"/>
                      <a:pt x="40" y="1139"/>
                    </a:cubicBezTo>
                    <a:cubicBezTo>
                      <a:pt x="46" y="1142"/>
                      <a:pt x="56" y="1146"/>
                      <a:pt x="62" y="1146"/>
                    </a:cubicBezTo>
                    <a:cubicBezTo>
                      <a:pt x="85" y="1146"/>
                      <a:pt x="105" y="1133"/>
                      <a:pt x="115" y="1113"/>
                    </a:cubicBezTo>
                    <a:cubicBezTo>
                      <a:pt x="229" y="872"/>
                      <a:pt x="432" y="662"/>
                      <a:pt x="709" y="486"/>
                    </a:cubicBezTo>
                    <a:cubicBezTo>
                      <a:pt x="961" y="329"/>
                      <a:pt x="1242" y="217"/>
                      <a:pt x="1517" y="113"/>
                    </a:cubicBezTo>
                    <a:cubicBezTo>
                      <a:pt x="1546" y="100"/>
                      <a:pt x="1559" y="68"/>
                      <a:pt x="1549" y="38"/>
                    </a:cubicBezTo>
                    <a:cubicBezTo>
                      <a:pt x="1539" y="15"/>
                      <a:pt x="1517" y="1"/>
                      <a:pt x="149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46"/>
              <p:cNvSpPr/>
              <p:nvPr/>
            </p:nvSpPr>
            <p:spPr>
              <a:xfrm>
                <a:off x="2359952" y="2825146"/>
                <a:ext cx="153060" cy="71599"/>
              </a:xfrm>
              <a:custGeom>
                <a:avLst/>
                <a:gdLst/>
                <a:ahLst/>
                <a:cxnLst/>
                <a:rect l="l" t="t" r="r" b="b"/>
                <a:pathLst>
                  <a:path w="1877" h="878" extrusionOk="0">
                    <a:moveTo>
                      <a:pt x="1825" y="0"/>
                    </a:moveTo>
                    <a:cubicBezTo>
                      <a:pt x="1823" y="0"/>
                      <a:pt x="1820" y="1"/>
                      <a:pt x="1817" y="1"/>
                    </a:cubicBezTo>
                    <a:cubicBezTo>
                      <a:pt x="1158" y="31"/>
                      <a:pt x="504" y="315"/>
                      <a:pt x="24" y="779"/>
                    </a:cubicBezTo>
                    <a:cubicBezTo>
                      <a:pt x="4" y="802"/>
                      <a:pt x="1" y="838"/>
                      <a:pt x="24" y="861"/>
                    </a:cubicBezTo>
                    <a:cubicBezTo>
                      <a:pt x="33" y="871"/>
                      <a:pt x="50" y="877"/>
                      <a:pt x="63" y="877"/>
                    </a:cubicBezTo>
                    <a:cubicBezTo>
                      <a:pt x="79" y="877"/>
                      <a:pt x="92" y="874"/>
                      <a:pt x="102" y="861"/>
                    </a:cubicBezTo>
                    <a:cubicBezTo>
                      <a:pt x="562" y="417"/>
                      <a:pt x="1190" y="146"/>
                      <a:pt x="1821" y="116"/>
                    </a:cubicBezTo>
                    <a:cubicBezTo>
                      <a:pt x="1854" y="113"/>
                      <a:pt x="1876" y="87"/>
                      <a:pt x="1876" y="54"/>
                    </a:cubicBezTo>
                    <a:cubicBezTo>
                      <a:pt x="1873" y="27"/>
                      <a:pt x="1852" y="0"/>
                      <a:pt x="182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46"/>
              <p:cNvSpPr/>
              <p:nvPr/>
            </p:nvSpPr>
            <p:spPr>
              <a:xfrm>
                <a:off x="2503880" y="2818296"/>
                <a:ext cx="154365" cy="27808"/>
              </a:xfrm>
              <a:custGeom>
                <a:avLst/>
                <a:gdLst/>
                <a:ahLst/>
                <a:cxnLst/>
                <a:rect l="l" t="t" r="r" b="b"/>
                <a:pathLst>
                  <a:path w="1893" h="341" extrusionOk="0">
                    <a:moveTo>
                      <a:pt x="769" y="1"/>
                    </a:moveTo>
                    <a:cubicBezTo>
                      <a:pt x="524" y="1"/>
                      <a:pt x="280" y="34"/>
                      <a:pt x="46" y="102"/>
                    </a:cubicBezTo>
                    <a:cubicBezTo>
                      <a:pt x="16" y="112"/>
                      <a:pt x="1" y="144"/>
                      <a:pt x="7" y="174"/>
                    </a:cubicBezTo>
                    <a:cubicBezTo>
                      <a:pt x="15" y="198"/>
                      <a:pt x="37" y="215"/>
                      <a:pt x="62" y="215"/>
                    </a:cubicBezTo>
                    <a:cubicBezTo>
                      <a:pt x="68" y="215"/>
                      <a:pt x="73" y="215"/>
                      <a:pt x="79" y="213"/>
                    </a:cubicBezTo>
                    <a:cubicBezTo>
                      <a:pt x="302" y="148"/>
                      <a:pt x="535" y="116"/>
                      <a:pt x="769" y="116"/>
                    </a:cubicBezTo>
                    <a:cubicBezTo>
                      <a:pt x="1124" y="116"/>
                      <a:pt x="1481" y="190"/>
                      <a:pt x="1805" y="334"/>
                    </a:cubicBezTo>
                    <a:cubicBezTo>
                      <a:pt x="1811" y="337"/>
                      <a:pt x="1820" y="340"/>
                      <a:pt x="1827" y="340"/>
                    </a:cubicBezTo>
                    <a:cubicBezTo>
                      <a:pt x="1850" y="340"/>
                      <a:pt x="1870" y="328"/>
                      <a:pt x="1879" y="305"/>
                    </a:cubicBezTo>
                    <a:cubicBezTo>
                      <a:pt x="1893" y="275"/>
                      <a:pt x="1879" y="242"/>
                      <a:pt x="1850" y="230"/>
                    </a:cubicBezTo>
                    <a:cubicBezTo>
                      <a:pt x="1513" y="78"/>
                      <a:pt x="1141" y="1"/>
                      <a:pt x="76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46"/>
              <p:cNvSpPr/>
              <p:nvPr/>
            </p:nvSpPr>
            <p:spPr>
              <a:xfrm>
                <a:off x="2264054" y="1473771"/>
                <a:ext cx="903763" cy="1423085"/>
              </a:xfrm>
              <a:custGeom>
                <a:avLst/>
                <a:gdLst/>
                <a:ahLst/>
                <a:cxnLst/>
                <a:rect l="l" t="t" r="r" b="b"/>
                <a:pathLst>
                  <a:path w="11083" h="17451" extrusionOk="0">
                    <a:moveTo>
                      <a:pt x="4024" y="1"/>
                    </a:moveTo>
                    <a:cubicBezTo>
                      <a:pt x="3123" y="1"/>
                      <a:pt x="2237" y="391"/>
                      <a:pt x="1644" y="1086"/>
                    </a:cubicBezTo>
                    <a:cubicBezTo>
                      <a:pt x="993" y="1841"/>
                      <a:pt x="663" y="2831"/>
                      <a:pt x="503" y="3821"/>
                    </a:cubicBezTo>
                    <a:cubicBezTo>
                      <a:pt x="324" y="4945"/>
                      <a:pt x="385" y="6082"/>
                      <a:pt x="255" y="7204"/>
                    </a:cubicBezTo>
                    <a:cubicBezTo>
                      <a:pt x="114" y="8413"/>
                      <a:pt x="0" y="9636"/>
                      <a:pt x="75" y="10854"/>
                    </a:cubicBezTo>
                    <a:cubicBezTo>
                      <a:pt x="147" y="12070"/>
                      <a:pt x="422" y="13292"/>
                      <a:pt x="1007" y="14361"/>
                    </a:cubicBezTo>
                    <a:cubicBezTo>
                      <a:pt x="1565" y="15377"/>
                      <a:pt x="2589" y="16119"/>
                      <a:pt x="3618" y="16587"/>
                    </a:cubicBezTo>
                    <a:cubicBezTo>
                      <a:pt x="4775" y="17113"/>
                      <a:pt x="6075" y="17410"/>
                      <a:pt x="7340" y="17446"/>
                    </a:cubicBezTo>
                    <a:cubicBezTo>
                      <a:pt x="7434" y="17449"/>
                      <a:pt x="7529" y="17451"/>
                      <a:pt x="7624" y="17451"/>
                    </a:cubicBezTo>
                    <a:cubicBezTo>
                      <a:pt x="8179" y="17451"/>
                      <a:pt x="8745" y="17386"/>
                      <a:pt x="9197" y="17074"/>
                    </a:cubicBezTo>
                    <a:cubicBezTo>
                      <a:pt x="9746" y="16701"/>
                      <a:pt x="10063" y="16008"/>
                      <a:pt x="10327" y="15416"/>
                    </a:cubicBezTo>
                    <a:cubicBezTo>
                      <a:pt x="10363" y="15335"/>
                      <a:pt x="10396" y="15256"/>
                      <a:pt x="10428" y="15178"/>
                    </a:cubicBezTo>
                    <a:cubicBezTo>
                      <a:pt x="10439" y="15158"/>
                      <a:pt x="10445" y="15142"/>
                      <a:pt x="10452" y="15122"/>
                    </a:cubicBezTo>
                    <a:cubicBezTo>
                      <a:pt x="10455" y="15116"/>
                      <a:pt x="10458" y="15110"/>
                      <a:pt x="10458" y="15106"/>
                    </a:cubicBezTo>
                    <a:cubicBezTo>
                      <a:pt x="10461" y="15103"/>
                      <a:pt x="10461" y="15096"/>
                      <a:pt x="10461" y="15093"/>
                    </a:cubicBezTo>
                    <a:lnTo>
                      <a:pt x="10464" y="15093"/>
                    </a:lnTo>
                    <a:cubicBezTo>
                      <a:pt x="10697" y="14511"/>
                      <a:pt x="10860" y="13903"/>
                      <a:pt x="10962" y="13283"/>
                    </a:cubicBezTo>
                    <a:cubicBezTo>
                      <a:pt x="11043" y="12773"/>
                      <a:pt x="11082" y="12244"/>
                      <a:pt x="11075" y="11714"/>
                    </a:cubicBezTo>
                    <a:cubicBezTo>
                      <a:pt x="11072" y="11570"/>
                      <a:pt x="11066" y="11429"/>
                      <a:pt x="11060" y="11289"/>
                    </a:cubicBezTo>
                    <a:cubicBezTo>
                      <a:pt x="10991" y="10259"/>
                      <a:pt x="10730" y="9240"/>
                      <a:pt x="10226" y="8357"/>
                    </a:cubicBezTo>
                    <a:cubicBezTo>
                      <a:pt x="9703" y="7439"/>
                      <a:pt x="8945" y="6645"/>
                      <a:pt x="8033" y="6129"/>
                    </a:cubicBezTo>
                    <a:cubicBezTo>
                      <a:pt x="7677" y="5926"/>
                      <a:pt x="7295" y="5766"/>
                      <a:pt x="6892" y="5658"/>
                    </a:cubicBezTo>
                    <a:cubicBezTo>
                      <a:pt x="7455" y="4612"/>
                      <a:pt x="7543" y="3161"/>
                      <a:pt x="7079" y="2067"/>
                    </a:cubicBezTo>
                    <a:cubicBezTo>
                      <a:pt x="6621" y="994"/>
                      <a:pt x="5477" y="138"/>
                      <a:pt x="4340" y="17"/>
                    </a:cubicBezTo>
                    <a:cubicBezTo>
                      <a:pt x="4317" y="14"/>
                      <a:pt x="4295" y="11"/>
                      <a:pt x="4271" y="11"/>
                    </a:cubicBezTo>
                    <a:cubicBezTo>
                      <a:pt x="4189" y="4"/>
                      <a:pt x="4107" y="1"/>
                      <a:pt x="402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46"/>
              <p:cNvSpPr/>
              <p:nvPr/>
            </p:nvSpPr>
            <p:spPr>
              <a:xfrm>
                <a:off x="2229886" y="1489264"/>
                <a:ext cx="281249" cy="445168"/>
              </a:xfrm>
              <a:custGeom>
                <a:avLst/>
                <a:gdLst/>
                <a:ahLst/>
                <a:cxnLst/>
                <a:rect l="l" t="t" r="r" b="b"/>
                <a:pathLst>
                  <a:path w="3449" h="5459" extrusionOk="0">
                    <a:moveTo>
                      <a:pt x="3449" y="0"/>
                    </a:moveTo>
                    <a:lnTo>
                      <a:pt x="3449" y="0"/>
                    </a:lnTo>
                    <a:cubicBezTo>
                      <a:pt x="2259" y="386"/>
                      <a:pt x="1233" y="1213"/>
                      <a:pt x="462" y="2216"/>
                    </a:cubicBezTo>
                    <a:cubicBezTo>
                      <a:pt x="361" y="2350"/>
                      <a:pt x="262" y="2488"/>
                      <a:pt x="223" y="2651"/>
                    </a:cubicBezTo>
                    <a:cubicBezTo>
                      <a:pt x="180" y="2814"/>
                      <a:pt x="210" y="3004"/>
                      <a:pt x="337" y="3112"/>
                    </a:cubicBezTo>
                    <a:cubicBezTo>
                      <a:pt x="389" y="3157"/>
                      <a:pt x="460" y="3180"/>
                      <a:pt x="529" y="3180"/>
                    </a:cubicBezTo>
                    <a:cubicBezTo>
                      <a:pt x="590" y="3180"/>
                      <a:pt x="650" y="3162"/>
                      <a:pt x="697" y="3126"/>
                    </a:cubicBezTo>
                    <a:lnTo>
                      <a:pt x="697" y="3126"/>
                    </a:lnTo>
                    <a:cubicBezTo>
                      <a:pt x="348" y="3571"/>
                      <a:pt x="132" y="4098"/>
                      <a:pt x="40" y="4664"/>
                    </a:cubicBezTo>
                    <a:cubicBezTo>
                      <a:pt x="1" y="4909"/>
                      <a:pt x="1" y="5197"/>
                      <a:pt x="184" y="5357"/>
                    </a:cubicBezTo>
                    <a:cubicBezTo>
                      <a:pt x="264" y="5428"/>
                      <a:pt x="362" y="5458"/>
                      <a:pt x="464" y="5458"/>
                    </a:cubicBezTo>
                    <a:cubicBezTo>
                      <a:pt x="652" y="5458"/>
                      <a:pt x="855" y="5354"/>
                      <a:pt x="991" y="5210"/>
                    </a:cubicBezTo>
                    <a:cubicBezTo>
                      <a:pt x="1305" y="4883"/>
                      <a:pt x="1415" y="4409"/>
                      <a:pt x="1494" y="3955"/>
                    </a:cubicBezTo>
                    <a:cubicBezTo>
                      <a:pt x="1625" y="3183"/>
                      <a:pt x="1706" y="2390"/>
                      <a:pt x="1981" y="1657"/>
                    </a:cubicBezTo>
                    <a:cubicBezTo>
                      <a:pt x="2256" y="922"/>
                      <a:pt x="2723" y="262"/>
                      <a:pt x="344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46"/>
              <p:cNvSpPr/>
              <p:nvPr/>
            </p:nvSpPr>
            <p:spPr>
              <a:xfrm>
                <a:off x="2374059" y="1475157"/>
                <a:ext cx="545047" cy="638843"/>
              </a:xfrm>
              <a:custGeom>
                <a:avLst/>
                <a:gdLst/>
                <a:ahLst/>
                <a:cxnLst/>
                <a:rect l="l" t="t" r="r" b="b"/>
                <a:pathLst>
                  <a:path w="6684" h="7834" extrusionOk="0">
                    <a:moveTo>
                      <a:pt x="2991" y="0"/>
                    </a:moveTo>
                    <a:cubicBezTo>
                      <a:pt x="2033" y="216"/>
                      <a:pt x="1157" y="801"/>
                      <a:pt x="599" y="1624"/>
                    </a:cubicBezTo>
                    <a:cubicBezTo>
                      <a:pt x="459" y="1830"/>
                      <a:pt x="334" y="2062"/>
                      <a:pt x="338" y="2314"/>
                    </a:cubicBezTo>
                    <a:cubicBezTo>
                      <a:pt x="341" y="2563"/>
                      <a:pt x="510" y="2827"/>
                      <a:pt x="759" y="2846"/>
                    </a:cubicBezTo>
                    <a:cubicBezTo>
                      <a:pt x="569" y="3050"/>
                      <a:pt x="409" y="3275"/>
                      <a:pt x="288" y="3520"/>
                    </a:cubicBezTo>
                    <a:cubicBezTo>
                      <a:pt x="128" y="3837"/>
                      <a:pt x="33" y="4187"/>
                      <a:pt x="17" y="4543"/>
                    </a:cubicBezTo>
                    <a:cubicBezTo>
                      <a:pt x="0" y="4932"/>
                      <a:pt x="95" y="5367"/>
                      <a:pt x="409" y="5585"/>
                    </a:cubicBezTo>
                    <a:cubicBezTo>
                      <a:pt x="565" y="5693"/>
                      <a:pt x="744" y="5731"/>
                      <a:pt x="932" y="5731"/>
                    </a:cubicBezTo>
                    <a:cubicBezTo>
                      <a:pt x="1151" y="5731"/>
                      <a:pt x="1380" y="5679"/>
                      <a:pt x="1593" y="5625"/>
                    </a:cubicBezTo>
                    <a:cubicBezTo>
                      <a:pt x="1608" y="6305"/>
                      <a:pt x="1929" y="6967"/>
                      <a:pt x="2419" y="7432"/>
                    </a:cubicBezTo>
                    <a:cubicBezTo>
                      <a:pt x="2652" y="7654"/>
                      <a:pt x="2961" y="7833"/>
                      <a:pt x="3271" y="7833"/>
                    </a:cubicBezTo>
                    <a:cubicBezTo>
                      <a:pt x="3345" y="7833"/>
                      <a:pt x="3418" y="7823"/>
                      <a:pt x="3491" y="7801"/>
                    </a:cubicBezTo>
                    <a:cubicBezTo>
                      <a:pt x="3903" y="7673"/>
                      <a:pt x="4118" y="7222"/>
                      <a:pt x="4282" y="6815"/>
                    </a:cubicBezTo>
                    <a:cubicBezTo>
                      <a:pt x="4491" y="7138"/>
                      <a:pt x="4750" y="7396"/>
                      <a:pt x="5089" y="7569"/>
                    </a:cubicBezTo>
                    <a:cubicBezTo>
                      <a:pt x="5248" y="7653"/>
                      <a:pt x="5432" y="7699"/>
                      <a:pt x="5611" y="7699"/>
                    </a:cubicBezTo>
                    <a:cubicBezTo>
                      <a:pt x="5812" y="7699"/>
                      <a:pt x="6008" y="7641"/>
                      <a:pt x="6162" y="7513"/>
                    </a:cubicBezTo>
                    <a:cubicBezTo>
                      <a:pt x="6406" y="7311"/>
                      <a:pt x="6504" y="6981"/>
                      <a:pt x="6576" y="6670"/>
                    </a:cubicBezTo>
                    <a:cubicBezTo>
                      <a:pt x="6619" y="6487"/>
                      <a:pt x="6655" y="6301"/>
                      <a:pt x="6684" y="6112"/>
                    </a:cubicBezTo>
                    <a:cubicBezTo>
                      <a:pt x="6439" y="5971"/>
                      <a:pt x="6181" y="5854"/>
                      <a:pt x="5916" y="5759"/>
                    </a:cubicBezTo>
                    <a:cubicBezTo>
                      <a:pt x="5795" y="5713"/>
                      <a:pt x="5678" y="5677"/>
                      <a:pt x="5554" y="5644"/>
                    </a:cubicBezTo>
                    <a:cubicBezTo>
                      <a:pt x="5550" y="5641"/>
                      <a:pt x="5547" y="5641"/>
                      <a:pt x="5543" y="5641"/>
                    </a:cubicBezTo>
                    <a:cubicBezTo>
                      <a:pt x="6106" y="4595"/>
                      <a:pt x="6194" y="3144"/>
                      <a:pt x="5730" y="2050"/>
                    </a:cubicBezTo>
                    <a:cubicBezTo>
                      <a:pt x="5403" y="1281"/>
                      <a:pt x="4723" y="624"/>
                      <a:pt x="3949" y="271"/>
                    </a:cubicBezTo>
                    <a:cubicBezTo>
                      <a:pt x="3638" y="128"/>
                      <a:pt x="3314" y="33"/>
                      <a:pt x="299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46"/>
              <p:cNvSpPr/>
              <p:nvPr/>
            </p:nvSpPr>
            <p:spPr>
              <a:xfrm>
                <a:off x="2397544" y="1475157"/>
                <a:ext cx="302043" cy="293979"/>
              </a:xfrm>
              <a:custGeom>
                <a:avLst/>
                <a:gdLst/>
                <a:ahLst/>
                <a:cxnLst/>
                <a:rect l="l" t="t" r="r" b="b"/>
                <a:pathLst>
                  <a:path w="3704" h="3605" extrusionOk="0">
                    <a:moveTo>
                      <a:pt x="2703" y="0"/>
                    </a:moveTo>
                    <a:cubicBezTo>
                      <a:pt x="1745" y="216"/>
                      <a:pt x="869" y="801"/>
                      <a:pt x="311" y="1624"/>
                    </a:cubicBezTo>
                    <a:cubicBezTo>
                      <a:pt x="171" y="1830"/>
                      <a:pt x="46" y="2062"/>
                      <a:pt x="50" y="2314"/>
                    </a:cubicBezTo>
                    <a:cubicBezTo>
                      <a:pt x="53" y="2563"/>
                      <a:pt x="222" y="2827"/>
                      <a:pt x="471" y="2846"/>
                    </a:cubicBezTo>
                    <a:cubicBezTo>
                      <a:pt x="281" y="3050"/>
                      <a:pt x="121" y="3275"/>
                      <a:pt x="0" y="3520"/>
                    </a:cubicBezTo>
                    <a:cubicBezTo>
                      <a:pt x="180" y="3577"/>
                      <a:pt x="368" y="3604"/>
                      <a:pt x="557" y="3604"/>
                    </a:cubicBezTo>
                    <a:cubicBezTo>
                      <a:pt x="915" y="3604"/>
                      <a:pt x="1274" y="3504"/>
                      <a:pt x="1575" y="3308"/>
                    </a:cubicBezTo>
                    <a:cubicBezTo>
                      <a:pt x="2118" y="2948"/>
                      <a:pt x="2455" y="2281"/>
                      <a:pt x="2422" y="1621"/>
                    </a:cubicBezTo>
                    <a:cubicBezTo>
                      <a:pt x="2866" y="1592"/>
                      <a:pt x="3308" y="1406"/>
                      <a:pt x="3530" y="1017"/>
                    </a:cubicBezTo>
                    <a:cubicBezTo>
                      <a:pt x="3658" y="795"/>
                      <a:pt x="3703" y="523"/>
                      <a:pt x="3661" y="271"/>
                    </a:cubicBezTo>
                    <a:cubicBezTo>
                      <a:pt x="3350" y="128"/>
                      <a:pt x="3026" y="33"/>
                      <a:pt x="27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46"/>
              <p:cNvSpPr/>
              <p:nvPr/>
            </p:nvSpPr>
            <p:spPr>
              <a:xfrm>
                <a:off x="2509425" y="1664098"/>
                <a:ext cx="99485" cy="100548"/>
              </a:xfrm>
              <a:custGeom>
                <a:avLst/>
                <a:gdLst/>
                <a:ahLst/>
                <a:cxnLst/>
                <a:rect l="l" t="t" r="r" b="b"/>
                <a:pathLst>
                  <a:path w="1220" h="1233" extrusionOk="0">
                    <a:moveTo>
                      <a:pt x="613" y="0"/>
                    </a:moveTo>
                    <a:cubicBezTo>
                      <a:pt x="283" y="0"/>
                      <a:pt x="11" y="270"/>
                      <a:pt x="4" y="608"/>
                    </a:cubicBezTo>
                    <a:cubicBezTo>
                      <a:pt x="1" y="948"/>
                      <a:pt x="269" y="1229"/>
                      <a:pt x="603" y="1232"/>
                    </a:cubicBezTo>
                    <a:cubicBezTo>
                      <a:pt x="604" y="1232"/>
                      <a:pt x="606" y="1232"/>
                      <a:pt x="608" y="1232"/>
                    </a:cubicBezTo>
                    <a:cubicBezTo>
                      <a:pt x="939" y="1232"/>
                      <a:pt x="1210" y="962"/>
                      <a:pt x="1214" y="624"/>
                    </a:cubicBezTo>
                    <a:cubicBezTo>
                      <a:pt x="1220" y="285"/>
                      <a:pt x="952" y="3"/>
                      <a:pt x="619" y="0"/>
                    </a:cubicBezTo>
                    <a:cubicBezTo>
                      <a:pt x="617" y="0"/>
                      <a:pt x="615" y="0"/>
                      <a:pt x="61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46"/>
              <p:cNvSpPr/>
              <p:nvPr/>
            </p:nvSpPr>
            <p:spPr>
              <a:xfrm>
                <a:off x="2666645" y="1935401"/>
                <a:ext cx="189918" cy="56186"/>
              </a:xfrm>
              <a:custGeom>
                <a:avLst/>
                <a:gdLst/>
                <a:ahLst/>
                <a:cxnLst/>
                <a:rect l="l" t="t" r="r" b="b"/>
                <a:pathLst>
                  <a:path w="2329" h="689" extrusionOk="0">
                    <a:moveTo>
                      <a:pt x="1966" y="0"/>
                    </a:moveTo>
                    <a:cubicBezTo>
                      <a:pt x="1687" y="154"/>
                      <a:pt x="1387" y="269"/>
                      <a:pt x="1076" y="337"/>
                    </a:cubicBezTo>
                    <a:cubicBezTo>
                      <a:pt x="850" y="390"/>
                      <a:pt x="617" y="416"/>
                      <a:pt x="383" y="416"/>
                    </a:cubicBezTo>
                    <a:cubicBezTo>
                      <a:pt x="255" y="416"/>
                      <a:pt x="128" y="408"/>
                      <a:pt x="1" y="392"/>
                    </a:cubicBezTo>
                    <a:lnTo>
                      <a:pt x="1" y="392"/>
                    </a:lnTo>
                    <a:cubicBezTo>
                      <a:pt x="256" y="602"/>
                      <a:pt x="602" y="676"/>
                      <a:pt x="919" y="687"/>
                    </a:cubicBezTo>
                    <a:cubicBezTo>
                      <a:pt x="944" y="688"/>
                      <a:pt x="970" y="688"/>
                      <a:pt x="995" y="688"/>
                    </a:cubicBezTo>
                    <a:cubicBezTo>
                      <a:pt x="1497" y="688"/>
                      <a:pt x="1976" y="473"/>
                      <a:pt x="2328" y="115"/>
                    </a:cubicBezTo>
                    <a:cubicBezTo>
                      <a:pt x="2207" y="69"/>
                      <a:pt x="2090" y="33"/>
                      <a:pt x="196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46"/>
              <p:cNvSpPr/>
              <p:nvPr/>
            </p:nvSpPr>
            <p:spPr>
              <a:xfrm>
                <a:off x="2688581" y="1552299"/>
                <a:ext cx="205575" cy="222298"/>
              </a:xfrm>
              <a:custGeom>
                <a:avLst/>
                <a:gdLst/>
                <a:ahLst/>
                <a:cxnLst/>
                <a:rect l="l" t="t" r="r" b="b"/>
                <a:pathLst>
                  <a:path w="2521" h="2726" extrusionOk="0">
                    <a:moveTo>
                      <a:pt x="918" y="0"/>
                    </a:moveTo>
                    <a:cubicBezTo>
                      <a:pt x="876" y="0"/>
                      <a:pt x="833" y="3"/>
                      <a:pt x="791" y="9"/>
                    </a:cubicBezTo>
                    <a:cubicBezTo>
                      <a:pt x="611" y="31"/>
                      <a:pt x="484" y="195"/>
                      <a:pt x="395" y="358"/>
                    </a:cubicBezTo>
                    <a:cubicBezTo>
                      <a:pt x="261" y="616"/>
                      <a:pt x="183" y="900"/>
                      <a:pt x="108" y="1185"/>
                    </a:cubicBezTo>
                    <a:cubicBezTo>
                      <a:pt x="56" y="1384"/>
                      <a:pt x="0" y="1597"/>
                      <a:pt x="56" y="1796"/>
                    </a:cubicBezTo>
                    <a:cubicBezTo>
                      <a:pt x="109" y="1986"/>
                      <a:pt x="349" y="2114"/>
                      <a:pt x="518" y="2114"/>
                    </a:cubicBezTo>
                    <a:cubicBezTo>
                      <a:pt x="527" y="2114"/>
                      <a:pt x="535" y="2114"/>
                      <a:pt x="543" y="2113"/>
                    </a:cubicBezTo>
                    <a:cubicBezTo>
                      <a:pt x="915" y="2093"/>
                      <a:pt x="944" y="2071"/>
                      <a:pt x="1163" y="2035"/>
                    </a:cubicBezTo>
                    <a:cubicBezTo>
                      <a:pt x="1288" y="2014"/>
                      <a:pt x="1421" y="1975"/>
                      <a:pt x="1542" y="1975"/>
                    </a:cubicBezTo>
                    <a:cubicBezTo>
                      <a:pt x="1630" y="1975"/>
                      <a:pt x="1712" y="1996"/>
                      <a:pt x="1778" y="2060"/>
                    </a:cubicBezTo>
                    <a:cubicBezTo>
                      <a:pt x="1919" y="2195"/>
                      <a:pt x="1905" y="2424"/>
                      <a:pt x="1981" y="2603"/>
                    </a:cubicBezTo>
                    <a:cubicBezTo>
                      <a:pt x="2009" y="2663"/>
                      <a:pt x="2065" y="2725"/>
                      <a:pt x="2126" y="2725"/>
                    </a:cubicBezTo>
                    <a:cubicBezTo>
                      <a:pt x="2135" y="2725"/>
                      <a:pt x="2145" y="2724"/>
                      <a:pt x="2154" y="2721"/>
                    </a:cubicBezTo>
                    <a:cubicBezTo>
                      <a:pt x="2193" y="2708"/>
                      <a:pt x="2219" y="2665"/>
                      <a:pt x="2239" y="2629"/>
                    </a:cubicBezTo>
                    <a:cubicBezTo>
                      <a:pt x="2520" y="2104"/>
                      <a:pt x="2513" y="1430"/>
                      <a:pt x="2222" y="911"/>
                    </a:cubicBezTo>
                    <a:cubicBezTo>
                      <a:pt x="1953" y="429"/>
                      <a:pt x="1456" y="0"/>
                      <a:pt x="91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46"/>
              <p:cNvSpPr/>
              <p:nvPr/>
            </p:nvSpPr>
            <p:spPr>
              <a:xfrm>
                <a:off x="2718182" y="1672497"/>
                <a:ext cx="125335" cy="95900"/>
              </a:xfrm>
              <a:custGeom>
                <a:avLst/>
                <a:gdLst/>
                <a:ahLst/>
                <a:cxnLst/>
                <a:rect l="l" t="t" r="r" b="b"/>
                <a:pathLst>
                  <a:path w="1537" h="1176" extrusionOk="0">
                    <a:moveTo>
                      <a:pt x="841" y="0"/>
                    </a:moveTo>
                    <a:cubicBezTo>
                      <a:pt x="645" y="0"/>
                      <a:pt x="450" y="55"/>
                      <a:pt x="284" y="159"/>
                    </a:cubicBezTo>
                    <a:cubicBezTo>
                      <a:pt x="160" y="234"/>
                      <a:pt x="0" y="390"/>
                      <a:pt x="13" y="554"/>
                    </a:cubicBezTo>
                    <a:cubicBezTo>
                      <a:pt x="26" y="704"/>
                      <a:pt x="196" y="855"/>
                      <a:pt x="304" y="943"/>
                    </a:cubicBezTo>
                    <a:cubicBezTo>
                      <a:pt x="379" y="1005"/>
                      <a:pt x="461" y="1057"/>
                      <a:pt x="549" y="1103"/>
                    </a:cubicBezTo>
                    <a:cubicBezTo>
                      <a:pt x="639" y="1144"/>
                      <a:pt x="735" y="1176"/>
                      <a:pt x="833" y="1176"/>
                    </a:cubicBezTo>
                    <a:cubicBezTo>
                      <a:pt x="853" y="1176"/>
                      <a:pt x="872" y="1174"/>
                      <a:pt x="892" y="1172"/>
                    </a:cubicBezTo>
                    <a:cubicBezTo>
                      <a:pt x="993" y="1152"/>
                      <a:pt x="1085" y="1093"/>
                      <a:pt x="1170" y="1031"/>
                    </a:cubicBezTo>
                    <a:cubicBezTo>
                      <a:pt x="1275" y="953"/>
                      <a:pt x="1373" y="861"/>
                      <a:pt x="1441" y="747"/>
                    </a:cubicBezTo>
                    <a:cubicBezTo>
                      <a:pt x="1506" y="633"/>
                      <a:pt x="1536" y="492"/>
                      <a:pt x="1497" y="365"/>
                    </a:cubicBezTo>
                    <a:cubicBezTo>
                      <a:pt x="1471" y="270"/>
                      <a:pt x="1405" y="191"/>
                      <a:pt x="1327" y="135"/>
                    </a:cubicBezTo>
                    <a:cubicBezTo>
                      <a:pt x="1251" y="81"/>
                      <a:pt x="1160" y="44"/>
                      <a:pt x="1065" y="25"/>
                    </a:cubicBezTo>
                    <a:cubicBezTo>
                      <a:pt x="992" y="9"/>
                      <a:pt x="916" y="0"/>
                      <a:pt x="84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46"/>
              <p:cNvSpPr/>
              <p:nvPr/>
            </p:nvSpPr>
            <p:spPr>
              <a:xfrm>
                <a:off x="2710925" y="1704219"/>
                <a:ext cx="133326" cy="28460"/>
              </a:xfrm>
              <a:custGeom>
                <a:avLst/>
                <a:gdLst/>
                <a:ahLst/>
                <a:cxnLst/>
                <a:rect l="l" t="t" r="r" b="b"/>
                <a:pathLst>
                  <a:path w="1635" h="349" extrusionOk="0">
                    <a:moveTo>
                      <a:pt x="1255" y="0"/>
                    </a:moveTo>
                    <a:cubicBezTo>
                      <a:pt x="1201" y="0"/>
                      <a:pt x="1143" y="8"/>
                      <a:pt x="1082" y="25"/>
                    </a:cubicBezTo>
                    <a:cubicBezTo>
                      <a:pt x="1020" y="45"/>
                      <a:pt x="958" y="67"/>
                      <a:pt x="903" y="90"/>
                    </a:cubicBezTo>
                    <a:cubicBezTo>
                      <a:pt x="870" y="103"/>
                      <a:pt x="838" y="116"/>
                      <a:pt x="805" y="129"/>
                    </a:cubicBezTo>
                    <a:cubicBezTo>
                      <a:pt x="642" y="188"/>
                      <a:pt x="469" y="217"/>
                      <a:pt x="296" y="217"/>
                    </a:cubicBezTo>
                    <a:cubicBezTo>
                      <a:pt x="221" y="217"/>
                      <a:pt x="146" y="212"/>
                      <a:pt x="73" y="201"/>
                    </a:cubicBezTo>
                    <a:cubicBezTo>
                      <a:pt x="69" y="201"/>
                      <a:pt x="65" y="200"/>
                      <a:pt x="62" y="200"/>
                    </a:cubicBezTo>
                    <a:cubicBezTo>
                      <a:pt x="35" y="200"/>
                      <a:pt x="10" y="221"/>
                      <a:pt x="7" y="250"/>
                    </a:cubicBezTo>
                    <a:cubicBezTo>
                      <a:pt x="1" y="283"/>
                      <a:pt x="23" y="312"/>
                      <a:pt x="56" y="315"/>
                    </a:cubicBezTo>
                    <a:cubicBezTo>
                      <a:pt x="139" y="329"/>
                      <a:pt x="223" y="335"/>
                      <a:pt x="306" y="335"/>
                    </a:cubicBezTo>
                    <a:cubicBezTo>
                      <a:pt x="490" y="335"/>
                      <a:pt x="674" y="303"/>
                      <a:pt x="847" y="241"/>
                    </a:cubicBezTo>
                    <a:cubicBezTo>
                      <a:pt x="880" y="227"/>
                      <a:pt x="913" y="214"/>
                      <a:pt x="945" y="201"/>
                    </a:cubicBezTo>
                    <a:cubicBezTo>
                      <a:pt x="1004" y="178"/>
                      <a:pt x="1060" y="155"/>
                      <a:pt x="1115" y="139"/>
                    </a:cubicBezTo>
                    <a:cubicBezTo>
                      <a:pt x="1166" y="125"/>
                      <a:pt x="1213" y="119"/>
                      <a:pt x="1256" y="119"/>
                    </a:cubicBezTo>
                    <a:cubicBezTo>
                      <a:pt x="1297" y="119"/>
                      <a:pt x="1334" y="125"/>
                      <a:pt x="1367" y="136"/>
                    </a:cubicBezTo>
                    <a:cubicBezTo>
                      <a:pt x="1445" y="162"/>
                      <a:pt x="1504" y="227"/>
                      <a:pt x="1511" y="296"/>
                    </a:cubicBezTo>
                    <a:cubicBezTo>
                      <a:pt x="1514" y="325"/>
                      <a:pt x="1540" y="348"/>
                      <a:pt x="1569" y="348"/>
                    </a:cubicBezTo>
                    <a:lnTo>
                      <a:pt x="1580" y="348"/>
                    </a:lnTo>
                    <a:cubicBezTo>
                      <a:pt x="1609" y="345"/>
                      <a:pt x="1634" y="315"/>
                      <a:pt x="1628" y="283"/>
                    </a:cubicBezTo>
                    <a:cubicBezTo>
                      <a:pt x="1615" y="165"/>
                      <a:pt x="1527" y="67"/>
                      <a:pt x="1406" y="25"/>
                    </a:cubicBezTo>
                    <a:cubicBezTo>
                      <a:pt x="1360" y="8"/>
                      <a:pt x="1310" y="0"/>
                      <a:pt x="125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46"/>
              <p:cNvSpPr/>
              <p:nvPr/>
            </p:nvSpPr>
            <p:spPr>
              <a:xfrm>
                <a:off x="2846046" y="2869996"/>
                <a:ext cx="20060" cy="71517"/>
              </a:xfrm>
              <a:custGeom>
                <a:avLst/>
                <a:gdLst/>
                <a:ahLst/>
                <a:cxnLst/>
                <a:rect l="l" t="t" r="r" b="b"/>
                <a:pathLst>
                  <a:path w="246" h="877" extrusionOk="0">
                    <a:moveTo>
                      <a:pt x="134" y="0"/>
                    </a:moveTo>
                    <a:cubicBezTo>
                      <a:pt x="131" y="27"/>
                      <a:pt x="128" y="50"/>
                      <a:pt x="125" y="72"/>
                    </a:cubicBezTo>
                    <a:cubicBezTo>
                      <a:pt x="99" y="298"/>
                      <a:pt x="60" y="523"/>
                      <a:pt x="14" y="745"/>
                    </a:cubicBezTo>
                    <a:cubicBezTo>
                      <a:pt x="14" y="759"/>
                      <a:pt x="10" y="769"/>
                      <a:pt x="7" y="778"/>
                    </a:cubicBezTo>
                    <a:cubicBezTo>
                      <a:pt x="7" y="785"/>
                      <a:pt x="4" y="792"/>
                      <a:pt x="4" y="798"/>
                    </a:cubicBezTo>
                    <a:cubicBezTo>
                      <a:pt x="1" y="811"/>
                      <a:pt x="1" y="821"/>
                      <a:pt x="4" y="834"/>
                    </a:cubicBezTo>
                    <a:cubicBezTo>
                      <a:pt x="4" y="840"/>
                      <a:pt x="7" y="847"/>
                      <a:pt x="10" y="851"/>
                    </a:cubicBezTo>
                    <a:cubicBezTo>
                      <a:pt x="14" y="857"/>
                      <a:pt x="17" y="860"/>
                      <a:pt x="21" y="863"/>
                    </a:cubicBezTo>
                    <a:lnTo>
                      <a:pt x="24" y="863"/>
                    </a:lnTo>
                    <a:cubicBezTo>
                      <a:pt x="27" y="870"/>
                      <a:pt x="33" y="873"/>
                      <a:pt x="36" y="873"/>
                    </a:cubicBezTo>
                    <a:lnTo>
                      <a:pt x="40" y="873"/>
                    </a:lnTo>
                    <a:cubicBezTo>
                      <a:pt x="40" y="876"/>
                      <a:pt x="43" y="876"/>
                      <a:pt x="46" y="876"/>
                    </a:cubicBezTo>
                    <a:lnTo>
                      <a:pt x="56" y="876"/>
                    </a:lnTo>
                    <a:cubicBezTo>
                      <a:pt x="63" y="876"/>
                      <a:pt x="66" y="876"/>
                      <a:pt x="72" y="873"/>
                    </a:cubicBezTo>
                    <a:lnTo>
                      <a:pt x="79" y="873"/>
                    </a:lnTo>
                    <a:cubicBezTo>
                      <a:pt x="95" y="863"/>
                      <a:pt x="108" y="851"/>
                      <a:pt x="112" y="831"/>
                    </a:cubicBezTo>
                    <a:cubicBezTo>
                      <a:pt x="115" y="824"/>
                      <a:pt x="115" y="818"/>
                      <a:pt x="119" y="811"/>
                    </a:cubicBezTo>
                    <a:cubicBezTo>
                      <a:pt x="122" y="789"/>
                      <a:pt x="128" y="762"/>
                      <a:pt x="131" y="739"/>
                    </a:cubicBezTo>
                    <a:cubicBezTo>
                      <a:pt x="174" y="527"/>
                      <a:pt x="210" y="308"/>
                      <a:pt x="236" y="89"/>
                    </a:cubicBezTo>
                    <a:cubicBezTo>
                      <a:pt x="243" y="66"/>
                      <a:pt x="243" y="43"/>
                      <a:pt x="246" y="20"/>
                    </a:cubicBezTo>
                    <a:cubicBezTo>
                      <a:pt x="203" y="17"/>
                      <a:pt x="167" y="14"/>
                      <a:pt x="13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46"/>
              <p:cNvSpPr/>
              <p:nvPr/>
            </p:nvSpPr>
            <p:spPr>
              <a:xfrm>
                <a:off x="2729028" y="2931971"/>
                <a:ext cx="127536" cy="93535"/>
              </a:xfrm>
              <a:custGeom>
                <a:avLst/>
                <a:gdLst/>
                <a:ahLst/>
                <a:cxnLst/>
                <a:rect l="l" t="t" r="r" b="b"/>
                <a:pathLst>
                  <a:path w="1564" h="1147" extrusionOk="0">
                    <a:moveTo>
                      <a:pt x="1499" y="1"/>
                    </a:moveTo>
                    <a:cubicBezTo>
                      <a:pt x="1492" y="1"/>
                      <a:pt x="1485" y="2"/>
                      <a:pt x="1478" y="5"/>
                    </a:cubicBezTo>
                    <a:cubicBezTo>
                      <a:pt x="1201" y="113"/>
                      <a:pt x="913" y="225"/>
                      <a:pt x="652" y="388"/>
                    </a:cubicBezTo>
                    <a:cubicBezTo>
                      <a:pt x="354" y="574"/>
                      <a:pt x="142" y="803"/>
                      <a:pt x="14" y="1061"/>
                    </a:cubicBezTo>
                    <a:cubicBezTo>
                      <a:pt x="1" y="1091"/>
                      <a:pt x="14" y="1123"/>
                      <a:pt x="40" y="1139"/>
                    </a:cubicBezTo>
                    <a:cubicBezTo>
                      <a:pt x="50" y="1142"/>
                      <a:pt x="56" y="1146"/>
                      <a:pt x="66" y="1146"/>
                    </a:cubicBezTo>
                    <a:cubicBezTo>
                      <a:pt x="86" y="1146"/>
                      <a:pt x="109" y="1133"/>
                      <a:pt x="118" y="1113"/>
                    </a:cubicBezTo>
                    <a:cubicBezTo>
                      <a:pt x="233" y="872"/>
                      <a:pt x="432" y="662"/>
                      <a:pt x="710" y="486"/>
                    </a:cubicBezTo>
                    <a:cubicBezTo>
                      <a:pt x="961" y="329"/>
                      <a:pt x="1246" y="218"/>
                      <a:pt x="1518" y="113"/>
                    </a:cubicBezTo>
                    <a:cubicBezTo>
                      <a:pt x="1547" y="100"/>
                      <a:pt x="1563" y="68"/>
                      <a:pt x="1550" y="38"/>
                    </a:cubicBezTo>
                    <a:cubicBezTo>
                      <a:pt x="1542" y="16"/>
                      <a:pt x="1521" y="1"/>
                      <a:pt x="149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46"/>
              <p:cNvSpPr/>
              <p:nvPr/>
            </p:nvSpPr>
            <p:spPr>
              <a:xfrm>
                <a:off x="2701873" y="2930666"/>
                <a:ext cx="153060" cy="71599"/>
              </a:xfrm>
              <a:custGeom>
                <a:avLst/>
                <a:gdLst/>
                <a:ahLst/>
                <a:cxnLst/>
                <a:rect l="l" t="t" r="r" b="b"/>
                <a:pathLst>
                  <a:path w="1877" h="878" extrusionOk="0">
                    <a:moveTo>
                      <a:pt x="1822" y="1"/>
                    </a:moveTo>
                    <a:cubicBezTo>
                      <a:pt x="1820" y="1"/>
                      <a:pt x="1817" y="1"/>
                      <a:pt x="1814" y="1"/>
                    </a:cubicBezTo>
                    <a:cubicBezTo>
                      <a:pt x="1154" y="31"/>
                      <a:pt x="501" y="315"/>
                      <a:pt x="24" y="779"/>
                    </a:cubicBezTo>
                    <a:cubicBezTo>
                      <a:pt x="0" y="802"/>
                      <a:pt x="0" y="838"/>
                      <a:pt x="20" y="861"/>
                    </a:cubicBezTo>
                    <a:cubicBezTo>
                      <a:pt x="33" y="871"/>
                      <a:pt x="47" y="878"/>
                      <a:pt x="63" y="878"/>
                    </a:cubicBezTo>
                    <a:cubicBezTo>
                      <a:pt x="76" y="878"/>
                      <a:pt x="89" y="874"/>
                      <a:pt x="102" y="861"/>
                    </a:cubicBezTo>
                    <a:cubicBezTo>
                      <a:pt x="560" y="417"/>
                      <a:pt x="1187" y="146"/>
                      <a:pt x="1821" y="116"/>
                    </a:cubicBezTo>
                    <a:cubicBezTo>
                      <a:pt x="1851" y="113"/>
                      <a:pt x="1876" y="87"/>
                      <a:pt x="1873" y="54"/>
                    </a:cubicBezTo>
                    <a:cubicBezTo>
                      <a:pt x="1873" y="28"/>
                      <a:pt x="1849" y="1"/>
                      <a:pt x="182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46"/>
              <p:cNvSpPr/>
              <p:nvPr/>
            </p:nvSpPr>
            <p:spPr>
              <a:xfrm>
                <a:off x="2845475" y="2923898"/>
                <a:ext cx="154446" cy="27726"/>
              </a:xfrm>
              <a:custGeom>
                <a:avLst/>
                <a:gdLst/>
                <a:ahLst/>
                <a:cxnLst/>
                <a:rect l="l" t="t" r="r" b="b"/>
                <a:pathLst>
                  <a:path w="1894" h="340" extrusionOk="0">
                    <a:moveTo>
                      <a:pt x="771" y="0"/>
                    </a:moveTo>
                    <a:cubicBezTo>
                      <a:pt x="527" y="0"/>
                      <a:pt x="283" y="34"/>
                      <a:pt x="50" y="101"/>
                    </a:cubicBezTo>
                    <a:cubicBezTo>
                      <a:pt x="17" y="111"/>
                      <a:pt x="1" y="143"/>
                      <a:pt x="11" y="173"/>
                    </a:cubicBezTo>
                    <a:cubicBezTo>
                      <a:pt x="16" y="197"/>
                      <a:pt x="40" y="215"/>
                      <a:pt x="64" y="215"/>
                    </a:cubicBezTo>
                    <a:cubicBezTo>
                      <a:pt x="69" y="215"/>
                      <a:pt x="74" y="214"/>
                      <a:pt x="79" y="212"/>
                    </a:cubicBezTo>
                    <a:cubicBezTo>
                      <a:pt x="303" y="148"/>
                      <a:pt x="537" y="116"/>
                      <a:pt x="771" y="116"/>
                    </a:cubicBezTo>
                    <a:cubicBezTo>
                      <a:pt x="1127" y="116"/>
                      <a:pt x="1484" y="189"/>
                      <a:pt x="1805" y="333"/>
                    </a:cubicBezTo>
                    <a:cubicBezTo>
                      <a:pt x="1815" y="336"/>
                      <a:pt x="1821" y="339"/>
                      <a:pt x="1828" y="339"/>
                    </a:cubicBezTo>
                    <a:cubicBezTo>
                      <a:pt x="1851" y="339"/>
                      <a:pt x="1871" y="327"/>
                      <a:pt x="1880" y="304"/>
                    </a:cubicBezTo>
                    <a:cubicBezTo>
                      <a:pt x="1894" y="274"/>
                      <a:pt x="1880" y="241"/>
                      <a:pt x="1851" y="229"/>
                    </a:cubicBezTo>
                    <a:cubicBezTo>
                      <a:pt x="1514" y="77"/>
                      <a:pt x="1142" y="0"/>
                      <a:pt x="77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46"/>
              <p:cNvSpPr/>
              <p:nvPr/>
            </p:nvSpPr>
            <p:spPr>
              <a:xfrm>
                <a:off x="2791410" y="2208334"/>
                <a:ext cx="325772" cy="503148"/>
              </a:xfrm>
              <a:custGeom>
                <a:avLst/>
                <a:gdLst/>
                <a:ahLst/>
                <a:cxnLst/>
                <a:rect l="l" t="t" r="r" b="b"/>
                <a:pathLst>
                  <a:path w="3995" h="6170" extrusionOk="0">
                    <a:moveTo>
                      <a:pt x="109" y="0"/>
                    </a:moveTo>
                    <a:cubicBezTo>
                      <a:pt x="86" y="0"/>
                      <a:pt x="69" y="16"/>
                      <a:pt x="69" y="35"/>
                    </a:cubicBezTo>
                    <a:cubicBezTo>
                      <a:pt x="0" y="1334"/>
                      <a:pt x="344" y="2647"/>
                      <a:pt x="1033" y="3738"/>
                    </a:cubicBezTo>
                    <a:cubicBezTo>
                      <a:pt x="1674" y="4761"/>
                      <a:pt x="2765" y="5663"/>
                      <a:pt x="3961" y="6170"/>
                    </a:cubicBezTo>
                    <a:cubicBezTo>
                      <a:pt x="3972" y="6150"/>
                      <a:pt x="3978" y="6134"/>
                      <a:pt x="3985" y="6114"/>
                    </a:cubicBezTo>
                    <a:cubicBezTo>
                      <a:pt x="3988" y="6108"/>
                      <a:pt x="3991" y="6105"/>
                      <a:pt x="3994" y="6098"/>
                    </a:cubicBezTo>
                    <a:lnTo>
                      <a:pt x="3991" y="6098"/>
                    </a:lnTo>
                    <a:cubicBezTo>
                      <a:pt x="3968" y="6088"/>
                      <a:pt x="3942" y="6079"/>
                      <a:pt x="3919" y="6066"/>
                    </a:cubicBezTo>
                    <a:cubicBezTo>
                      <a:pt x="3655" y="5951"/>
                      <a:pt x="3393" y="5814"/>
                      <a:pt x="3138" y="5660"/>
                    </a:cubicBezTo>
                    <a:cubicBezTo>
                      <a:pt x="3109" y="5644"/>
                      <a:pt x="3079" y="5624"/>
                      <a:pt x="3050" y="5604"/>
                    </a:cubicBezTo>
                    <a:cubicBezTo>
                      <a:pt x="2252" y="5102"/>
                      <a:pt x="1557" y="4432"/>
                      <a:pt x="1095" y="3696"/>
                    </a:cubicBezTo>
                    <a:cubicBezTo>
                      <a:pt x="416" y="2618"/>
                      <a:pt x="79" y="1320"/>
                      <a:pt x="145" y="39"/>
                    </a:cubicBezTo>
                    <a:cubicBezTo>
                      <a:pt x="145" y="20"/>
                      <a:pt x="128" y="3"/>
                      <a:pt x="10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46"/>
              <p:cNvSpPr/>
              <p:nvPr/>
            </p:nvSpPr>
            <p:spPr>
              <a:xfrm>
                <a:off x="2910304" y="2242094"/>
                <a:ext cx="137322" cy="431060"/>
              </a:xfrm>
              <a:custGeom>
                <a:avLst/>
                <a:gdLst/>
                <a:ahLst/>
                <a:cxnLst/>
                <a:rect l="l" t="t" r="r" b="b"/>
                <a:pathLst>
                  <a:path w="1684" h="5286" extrusionOk="0">
                    <a:moveTo>
                      <a:pt x="46" y="0"/>
                    </a:moveTo>
                    <a:cubicBezTo>
                      <a:pt x="40" y="0"/>
                      <a:pt x="35" y="1"/>
                      <a:pt x="29" y="4"/>
                    </a:cubicBezTo>
                    <a:cubicBezTo>
                      <a:pt x="10" y="10"/>
                      <a:pt x="0" y="33"/>
                      <a:pt x="10" y="53"/>
                    </a:cubicBezTo>
                    <a:cubicBezTo>
                      <a:pt x="746" y="1873"/>
                      <a:pt x="1236" y="3478"/>
                      <a:pt x="1608" y="5256"/>
                    </a:cubicBezTo>
                    <a:cubicBezTo>
                      <a:pt x="1612" y="5273"/>
                      <a:pt x="1625" y="5285"/>
                      <a:pt x="1644" y="5285"/>
                    </a:cubicBezTo>
                    <a:lnTo>
                      <a:pt x="1651" y="5285"/>
                    </a:lnTo>
                    <a:cubicBezTo>
                      <a:pt x="1670" y="5282"/>
                      <a:pt x="1684" y="5259"/>
                      <a:pt x="1680" y="5240"/>
                    </a:cubicBezTo>
                    <a:cubicBezTo>
                      <a:pt x="1311" y="3458"/>
                      <a:pt x="817" y="1847"/>
                      <a:pt x="79" y="24"/>
                    </a:cubicBezTo>
                    <a:cubicBezTo>
                      <a:pt x="74" y="9"/>
                      <a:pt x="60" y="0"/>
                      <a:pt x="4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46"/>
              <p:cNvSpPr/>
              <p:nvPr/>
            </p:nvSpPr>
            <p:spPr>
              <a:xfrm>
                <a:off x="3008648" y="2210210"/>
                <a:ext cx="108781" cy="497603"/>
              </a:xfrm>
              <a:custGeom>
                <a:avLst/>
                <a:gdLst/>
                <a:ahLst/>
                <a:cxnLst/>
                <a:rect l="l" t="t" r="r" b="b"/>
                <a:pathLst>
                  <a:path w="1334" h="6102" extrusionOk="0">
                    <a:moveTo>
                      <a:pt x="42" y="1"/>
                    </a:moveTo>
                    <a:cubicBezTo>
                      <a:pt x="37" y="1"/>
                      <a:pt x="32" y="1"/>
                      <a:pt x="27" y="3"/>
                    </a:cubicBezTo>
                    <a:cubicBezTo>
                      <a:pt x="10" y="12"/>
                      <a:pt x="0" y="36"/>
                      <a:pt x="10" y="56"/>
                    </a:cubicBezTo>
                    <a:cubicBezTo>
                      <a:pt x="798" y="1967"/>
                      <a:pt x="1242" y="4095"/>
                      <a:pt x="1255" y="6043"/>
                    </a:cubicBezTo>
                    <a:lnTo>
                      <a:pt x="1255" y="6062"/>
                    </a:lnTo>
                    <a:cubicBezTo>
                      <a:pt x="1255" y="6085"/>
                      <a:pt x="1271" y="6101"/>
                      <a:pt x="1294" y="6101"/>
                    </a:cubicBezTo>
                    <a:cubicBezTo>
                      <a:pt x="1304" y="6101"/>
                      <a:pt x="1314" y="6098"/>
                      <a:pt x="1321" y="6091"/>
                    </a:cubicBezTo>
                    <a:cubicBezTo>
                      <a:pt x="1324" y="6085"/>
                      <a:pt x="1327" y="6082"/>
                      <a:pt x="1330" y="6075"/>
                    </a:cubicBezTo>
                    <a:lnTo>
                      <a:pt x="1330" y="6062"/>
                    </a:lnTo>
                    <a:lnTo>
                      <a:pt x="1333" y="6062"/>
                    </a:lnTo>
                    <a:cubicBezTo>
                      <a:pt x="1321" y="4098"/>
                      <a:pt x="873" y="1954"/>
                      <a:pt x="75" y="23"/>
                    </a:cubicBezTo>
                    <a:cubicBezTo>
                      <a:pt x="71" y="8"/>
                      <a:pt x="57" y="1"/>
                      <a:pt x="4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46"/>
              <p:cNvSpPr/>
              <p:nvPr/>
            </p:nvSpPr>
            <p:spPr>
              <a:xfrm>
                <a:off x="3094434" y="2227334"/>
                <a:ext cx="72820" cy="201749"/>
              </a:xfrm>
              <a:custGeom>
                <a:avLst/>
                <a:gdLst/>
                <a:ahLst/>
                <a:cxnLst/>
                <a:rect l="l" t="t" r="r" b="b"/>
                <a:pathLst>
                  <a:path w="893" h="2474" extrusionOk="0">
                    <a:moveTo>
                      <a:pt x="42" y="1"/>
                    </a:moveTo>
                    <a:cubicBezTo>
                      <a:pt x="36" y="1"/>
                      <a:pt x="29" y="2"/>
                      <a:pt x="23" y="6"/>
                    </a:cubicBezTo>
                    <a:cubicBezTo>
                      <a:pt x="7" y="15"/>
                      <a:pt x="1" y="38"/>
                      <a:pt x="14" y="57"/>
                    </a:cubicBezTo>
                    <a:cubicBezTo>
                      <a:pt x="429" y="806"/>
                      <a:pt x="726" y="1626"/>
                      <a:pt x="892" y="2473"/>
                    </a:cubicBezTo>
                    <a:cubicBezTo>
                      <a:pt x="889" y="2329"/>
                      <a:pt x="883" y="2188"/>
                      <a:pt x="877" y="2048"/>
                    </a:cubicBezTo>
                    <a:cubicBezTo>
                      <a:pt x="696" y="1339"/>
                      <a:pt x="429" y="653"/>
                      <a:pt x="79" y="22"/>
                    </a:cubicBezTo>
                    <a:cubicBezTo>
                      <a:pt x="70" y="8"/>
                      <a:pt x="56" y="1"/>
                      <a:pt x="4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46"/>
              <p:cNvSpPr/>
              <p:nvPr/>
            </p:nvSpPr>
            <p:spPr>
              <a:xfrm>
                <a:off x="2347231" y="2237120"/>
                <a:ext cx="272931" cy="110415"/>
              </a:xfrm>
              <a:custGeom>
                <a:avLst/>
                <a:gdLst/>
                <a:ahLst/>
                <a:cxnLst/>
                <a:rect l="l" t="t" r="r" b="b"/>
                <a:pathLst>
                  <a:path w="3347" h="1354" extrusionOk="0">
                    <a:moveTo>
                      <a:pt x="212" y="0"/>
                    </a:moveTo>
                    <a:cubicBezTo>
                      <a:pt x="209" y="0"/>
                      <a:pt x="206" y="0"/>
                      <a:pt x="206" y="3"/>
                    </a:cubicBezTo>
                    <a:cubicBezTo>
                      <a:pt x="85" y="212"/>
                      <a:pt x="20" y="418"/>
                      <a:pt x="9" y="608"/>
                    </a:cubicBezTo>
                    <a:cubicBezTo>
                      <a:pt x="0" y="836"/>
                      <a:pt x="82" y="1055"/>
                      <a:pt x="225" y="1192"/>
                    </a:cubicBezTo>
                    <a:cubicBezTo>
                      <a:pt x="337" y="1297"/>
                      <a:pt x="490" y="1353"/>
                      <a:pt x="640" y="1353"/>
                    </a:cubicBezTo>
                    <a:cubicBezTo>
                      <a:pt x="709" y="1353"/>
                      <a:pt x="774" y="1343"/>
                      <a:pt x="839" y="1320"/>
                    </a:cubicBezTo>
                    <a:cubicBezTo>
                      <a:pt x="1035" y="1245"/>
                      <a:pt x="1189" y="1059"/>
                      <a:pt x="1228" y="846"/>
                    </a:cubicBezTo>
                    <a:cubicBezTo>
                      <a:pt x="1311" y="1146"/>
                      <a:pt x="1627" y="1315"/>
                      <a:pt x="1905" y="1315"/>
                    </a:cubicBezTo>
                    <a:cubicBezTo>
                      <a:pt x="1915" y="1315"/>
                      <a:pt x="1924" y="1314"/>
                      <a:pt x="1934" y="1314"/>
                    </a:cubicBezTo>
                    <a:cubicBezTo>
                      <a:pt x="2245" y="1301"/>
                      <a:pt x="2522" y="1046"/>
                      <a:pt x="2569" y="735"/>
                    </a:cubicBezTo>
                    <a:cubicBezTo>
                      <a:pt x="2645" y="804"/>
                      <a:pt x="2754" y="840"/>
                      <a:pt x="2866" y="840"/>
                    </a:cubicBezTo>
                    <a:cubicBezTo>
                      <a:pt x="2936" y="840"/>
                      <a:pt x="3007" y="826"/>
                      <a:pt x="3072" y="797"/>
                    </a:cubicBezTo>
                    <a:cubicBezTo>
                      <a:pt x="3235" y="722"/>
                      <a:pt x="3346" y="545"/>
                      <a:pt x="3343" y="362"/>
                    </a:cubicBezTo>
                    <a:cubicBezTo>
                      <a:pt x="3343" y="362"/>
                      <a:pt x="3340" y="359"/>
                      <a:pt x="3337" y="359"/>
                    </a:cubicBezTo>
                    <a:lnTo>
                      <a:pt x="3334" y="362"/>
                    </a:lnTo>
                    <a:cubicBezTo>
                      <a:pt x="3337" y="542"/>
                      <a:pt x="3225" y="715"/>
                      <a:pt x="3068" y="788"/>
                    </a:cubicBezTo>
                    <a:cubicBezTo>
                      <a:pt x="3004" y="816"/>
                      <a:pt x="2934" y="830"/>
                      <a:pt x="2865" y="830"/>
                    </a:cubicBezTo>
                    <a:cubicBezTo>
                      <a:pt x="2753" y="830"/>
                      <a:pt x="2644" y="793"/>
                      <a:pt x="2569" y="722"/>
                    </a:cubicBezTo>
                    <a:cubicBezTo>
                      <a:pt x="2569" y="719"/>
                      <a:pt x="2565" y="719"/>
                      <a:pt x="2565" y="719"/>
                    </a:cubicBezTo>
                    <a:cubicBezTo>
                      <a:pt x="2562" y="722"/>
                      <a:pt x="2562" y="722"/>
                      <a:pt x="2562" y="726"/>
                    </a:cubicBezTo>
                    <a:cubicBezTo>
                      <a:pt x="2516" y="1035"/>
                      <a:pt x="2242" y="1290"/>
                      <a:pt x="1934" y="1304"/>
                    </a:cubicBezTo>
                    <a:cubicBezTo>
                      <a:pt x="1924" y="1304"/>
                      <a:pt x="1914" y="1304"/>
                      <a:pt x="1904" y="1304"/>
                    </a:cubicBezTo>
                    <a:cubicBezTo>
                      <a:pt x="1623" y="1304"/>
                      <a:pt x="1301" y="1129"/>
                      <a:pt x="1231" y="820"/>
                    </a:cubicBezTo>
                    <a:cubicBezTo>
                      <a:pt x="1228" y="820"/>
                      <a:pt x="1228" y="817"/>
                      <a:pt x="1225" y="817"/>
                    </a:cubicBezTo>
                    <a:cubicBezTo>
                      <a:pt x="1222" y="817"/>
                      <a:pt x="1222" y="820"/>
                      <a:pt x="1222" y="820"/>
                    </a:cubicBezTo>
                    <a:cubicBezTo>
                      <a:pt x="1192" y="1039"/>
                      <a:pt x="1039" y="1235"/>
                      <a:pt x="836" y="1310"/>
                    </a:cubicBezTo>
                    <a:cubicBezTo>
                      <a:pt x="774" y="1333"/>
                      <a:pt x="708" y="1344"/>
                      <a:pt x="641" y="1344"/>
                    </a:cubicBezTo>
                    <a:cubicBezTo>
                      <a:pt x="493" y="1344"/>
                      <a:pt x="343" y="1288"/>
                      <a:pt x="231" y="1186"/>
                    </a:cubicBezTo>
                    <a:cubicBezTo>
                      <a:pt x="91" y="1049"/>
                      <a:pt x="9" y="833"/>
                      <a:pt x="20" y="608"/>
                    </a:cubicBezTo>
                    <a:cubicBezTo>
                      <a:pt x="29" y="418"/>
                      <a:pt x="94" y="219"/>
                      <a:pt x="216" y="6"/>
                    </a:cubicBezTo>
                    <a:cubicBezTo>
                      <a:pt x="216" y="6"/>
                      <a:pt x="216" y="3"/>
                      <a:pt x="21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46"/>
              <p:cNvSpPr/>
              <p:nvPr/>
            </p:nvSpPr>
            <p:spPr>
              <a:xfrm>
                <a:off x="2528099" y="2392954"/>
                <a:ext cx="178665" cy="68581"/>
              </a:xfrm>
              <a:custGeom>
                <a:avLst/>
                <a:gdLst/>
                <a:ahLst/>
                <a:cxnLst/>
                <a:rect l="l" t="t" r="r" b="b"/>
                <a:pathLst>
                  <a:path w="2191" h="841" extrusionOk="0">
                    <a:moveTo>
                      <a:pt x="2187" y="1"/>
                    </a:moveTo>
                    <a:cubicBezTo>
                      <a:pt x="2184" y="1"/>
                      <a:pt x="2181" y="4"/>
                      <a:pt x="2181" y="4"/>
                    </a:cubicBezTo>
                    <a:cubicBezTo>
                      <a:pt x="2128" y="226"/>
                      <a:pt x="1959" y="412"/>
                      <a:pt x="1743" y="477"/>
                    </a:cubicBezTo>
                    <a:cubicBezTo>
                      <a:pt x="1666" y="501"/>
                      <a:pt x="1575" y="515"/>
                      <a:pt x="1483" y="515"/>
                    </a:cubicBezTo>
                    <a:cubicBezTo>
                      <a:pt x="1321" y="515"/>
                      <a:pt x="1154" y="473"/>
                      <a:pt x="1050" y="373"/>
                    </a:cubicBezTo>
                    <a:lnTo>
                      <a:pt x="1043" y="373"/>
                    </a:lnTo>
                    <a:cubicBezTo>
                      <a:pt x="1043" y="373"/>
                      <a:pt x="1040" y="373"/>
                      <a:pt x="1040" y="376"/>
                    </a:cubicBezTo>
                    <a:cubicBezTo>
                      <a:pt x="1004" y="622"/>
                      <a:pt x="778" y="824"/>
                      <a:pt x="537" y="830"/>
                    </a:cubicBezTo>
                    <a:lnTo>
                      <a:pt x="527" y="830"/>
                    </a:lnTo>
                    <a:cubicBezTo>
                      <a:pt x="288" y="830"/>
                      <a:pt x="57" y="641"/>
                      <a:pt x="10" y="399"/>
                    </a:cubicBezTo>
                    <a:cubicBezTo>
                      <a:pt x="10" y="396"/>
                      <a:pt x="7" y="396"/>
                      <a:pt x="7" y="396"/>
                    </a:cubicBezTo>
                    <a:cubicBezTo>
                      <a:pt x="4" y="396"/>
                      <a:pt x="1" y="399"/>
                      <a:pt x="1" y="403"/>
                    </a:cubicBezTo>
                    <a:cubicBezTo>
                      <a:pt x="50" y="648"/>
                      <a:pt x="282" y="841"/>
                      <a:pt x="527" y="841"/>
                    </a:cubicBezTo>
                    <a:lnTo>
                      <a:pt x="537" y="841"/>
                    </a:lnTo>
                    <a:cubicBezTo>
                      <a:pt x="782" y="834"/>
                      <a:pt x="1010" y="631"/>
                      <a:pt x="1050" y="386"/>
                    </a:cubicBezTo>
                    <a:cubicBezTo>
                      <a:pt x="1156" y="484"/>
                      <a:pt x="1322" y="525"/>
                      <a:pt x="1484" y="525"/>
                    </a:cubicBezTo>
                    <a:cubicBezTo>
                      <a:pt x="1577" y="525"/>
                      <a:pt x="1669" y="511"/>
                      <a:pt x="1746" y="488"/>
                    </a:cubicBezTo>
                    <a:cubicBezTo>
                      <a:pt x="1965" y="419"/>
                      <a:pt x="2138" y="233"/>
                      <a:pt x="2190" y="7"/>
                    </a:cubicBezTo>
                    <a:cubicBezTo>
                      <a:pt x="2190" y="4"/>
                      <a:pt x="2190" y="1"/>
                      <a:pt x="218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46"/>
              <p:cNvSpPr/>
              <p:nvPr/>
            </p:nvSpPr>
            <p:spPr>
              <a:xfrm>
                <a:off x="2417197" y="2541285"/>
                <a:ext cx="151266" cy="44688"/>
              </a:xfrm>
              <a:custGeom>
                <a:avLst/>
                <a:gdLst/>
                <a:ahLst/>
                <a:cxnLst/>
                <a:rect l="l" t="t" r="r" b="b"/>
                <a:pathLst>
                  <a:path w="1855" h="548" extrusionOk="0">
                    <a:moveTo>
                      <a:pt x="54" y="1"/>
                    </a:moveTo>
                    <a:cubicBezTo>
                      <a:pt x="52" y="1"/>
                      <a:pt x="50" y="3"/>
                      <a:pt x="50" y="5"/>
                    </a:cubicBezTo>
                    <a:cubicBezTo>
                      <a:pt x="1" y="165"/>
                      <a:pt x="73" y="364"/>
                      <a:pt x="221" y="466"/>
                    </a:cubicBezTo>
                    <a:cubicBezTo>
                      <a:pt x="299" y="518"/>
                      <a:pt x="397" y="548"/>
                      <a:pt x="495" y="548"/>
                    </a:cubicBezTo>
                    <a:cubicBezTo>
                      <a:pt x="570" y="548"/>
                      <a:pt x="645" y="531"/>
                      <a:pt x="714" y="499"/>
                    </a:cubicBezTo>
                    <a:cubicBezTo>
                      <a:pt x="861" y="437"/>
                      <a:pt x="985" y="313"/>
                      <a:pt x="1067" y="149"/>
                    </a:cubicBezTo>
                    <a:cubicBezTo>
                      <a:pt x="1119" y="293"/>
                      <a:pt x="1302" y="391"/>
                      <a:pt x="1456" y="408"/>
                    </a:cubicBezTo>
                    <a:cubicBezTo>
                      <a:pt x="1471" y="409"/>
                      <a:pt x="1486" y="410"/>
                      <a:pt x="1501" y="410"/>
                    </a:cubicBezTo>
                    <a:cubicBezTo>
                      <a:pt x="1643" y="410"/>
                      <a:pt x="1783" y="328"/>
                      <a:pt x="1851" y="201"/>
                    </a:cubicBezTo>
                    <a:cubicBezTo>
                      <a:pt x="1854" y="201"/>
                      <a:pt x="1854" y="198"/>
                      <a:pt x="1851" y="195"/>
                    </a:cubicBezTo>
                    <a:cubicBezTo>
                      <a:pt x="1848" y="195"/>
                      <a:pt x="1844" y="195"/>
                      <a:pt x="1844" y="198"/>
                    </a:cubicBezTo>
                    <a:cubicBezTo>
                      <a:pt x="1777" y="319"/>
                      <a:pt x="1639" y="400"/>
                      <a:pt x="1500" y="400"/>
                    </a:cubicBezTo>
                    <a:cubicBezTo>
                      <a:pt x="1485" y="400"/>
                      <a:pt x="1471" y="399"/>
                      <a:pt x="1456" y="397"/>
                    </a:cubicBezTo>
                    <a:cubicBezTo>
                      <a:pt x="1302" y="381"/>
                      <a:pt x="1115" y="283"/>
                      <a:pt x="1073" y="133"/>
                    </a:cubicBezTo>
                    <a:cubicBezTo>
                      <a:pt x="1070" y="129"/>
                      <a:pt x="1070" y="129"/>
                      <a:pt x="1067" y="129"/>
                    </a:cubicBezTo>
                    <a:cubicBezTo>
                      <a:pt x="1067" y="129"/>
                      <a:pt x="1064" y="129"/>
                      <a:pt x="1064" y="133"/>
                    </a:cubicBezTo>
                    <a:cubicBezTo>
                      <a:pt x="981" y="299"/>
                      <a:pt x="857" y="427"/>
                      <a:pt x="711" y="492"/>
                    </a:cubicBezTo>
                    <a:cubicBezTo>
                      <a:pt x="643" y="521"/>
                      <a:pt x="569" y="536"/>
                      <a:pt x="496" y="536"/>
                    </a:cubicBezTo>
                    <a:cubicBezTo>
                      <a:pt x="398" y="536"/>
                      <a:pt x="302" y="509"/>
                      <a:pt x="227" y="456"/>
                    </a:cubicBezTo>
                    <a:cubicBezTo>
                      <a:pt x="83" y="358"/>
                      <a:pt x="11" y="165"/>
                      <a:pt x="60" y="8"/>
                    </a:cubicBezTo>
                    <a:cubicBezTo>
                      <a:pt x="60" y="5"/>
                      <a:pt x="60" y="2"/>
                      <a:pt x="57" y="2"/>
                    </a:cubicBezTo>
                    <a:cubicBezTo>
                      <a:pt x="56" y="1"/>
                      <a:pt x="55" y="1"/>
                      <a:pt x="5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46"/>
              <p:cNvSpPr/>
              <p:nvPr/>
            </p:nvSpPr>
            <p:spPr>
              <a:xfrm>
                <a:off x="2684015" y="2583689"/>
                <a:ext cx="348686" cy="293897"/>
              </a:xfrm>
              <a:custGeom>
                <a:avLst/>
                <a:gdLst/>
                <a:ahLst/>
                <a:cxnLst/>
                <a:rect l="l" t="t" r="r" b="b"/>
                <a:pathLst>
                  <a:path w="4276" h="3604" extrusionOk="0">
                    <a:moveTo>
                      <a:pt x="251" y="1"/>
                    </a:moveTo>
                    <a:cubicBezTo>
                      <a:pt x="234" y="1"/>
                      <a:pt x="219" y="11"/>
                      <a:pt x="213" y="28"/>
                    </a:cubicBezTo>
                    <a:cubicBezTo>
                      <a:pt x="0" y="717"/>
                      <a:pt x="66" y="1485"/>
                      <a:pt x="396" y="2136"/>
                    </a:cubicBezTo>
                    <a:cubicBezTo>
                      <a:pt x="717" y="2773"/>
                      <a:pt x="1347" y="3309"/>
                      <a:pt x="2086" y="3577"/>
                    </a:cubicBezTo>
                    <a:cubicBezTo>
                      <a:pt x="2092" y="3580"/>
                      <a:pt x="2102" y="3583"/>
                      <a:pt x="2112" y="3583"/>
                    </a:cubicBezTo>
                    <a:cubicBezTo>
                      <a:pt x="2145" y="3597"/>
                      <a:pt x="2184" y="3600"/>
                      <a:pt x="2223" y="3600"/>
                    </a:cubicBezTo>
                    <a:cubicBezTo>
                      <a:pt x="2226" y="3603"/>
                      <a:pt x="2233" y="3603"/>
                      <a:pt x="2239" y="3603"/>
                    </a:cubicBezTo>
                    <a:cubicBezTo>
                      <a:pt x="2243" y="3603"/>
                      <a:pt x="2246" y="3603"/>
                      <a:pt x="2250" y="3603"/>
                    </a:cubicBezTo>
                    <a:cubicBezTo>
                      <a:pt x="2640" y="3603"/>
                      <a:pt x="3275" y="3272"/>
                      <a:pt x="3599" y="2874"/>
                    </a:cubicBezTo>
                    <a:cubicBezTo>
                      <a:pt x="3984" y="2397"/>
                      <a:pt x="4154" y="1819"/>
                      <a:pt x="4269" y="1315"/>
                    </a:cubicBezTo>
                    <a:cubicBezTo>
                      <a:pt x="4275" y="1295"/>
                      <a:pt x="4263" y="1276"/>
                      <a:pt x="4243" y="1273"/>
                    </a:cubicBezTo>
                    <a:cubicBezTo>
                      <a:pt x="4240" y="1272"/>
                      <a:pt x="4236" y="1271"/>
                      <a:pt x="4233" y="1271"/>
                    </a:cubicBezTo>
                    <a:cubicBezTo>
                      <a:pt x="4217" y="1271"/>
                      <a:pt x="4203" y="1283"/>
                      <a:pt x="4200" y="1299"/>
                    </a:cubicBezTo>
                    <a:cubicBezTo>
                      <a:pt x="4086" y="1796"/>
                      <a:pt x="3916" y="2365"/>
                      <a:pt x="3543" y="2829"/>
                    </a:cubicBezTo>
                    <a:cubicBezTo>
                      <a:pt x="3234" y="3208"/>
                      <a:pt x="2611" y="3531"/>
                      <a:pt x="2249" y="3531"/>
                    </a:cubicBezTo>
                    <a:cubicBezTo>
                      <a:pt x="2244" y="3531"/>
                      <a:pt x="2238" y="3531"/>
                      <a:pt x="2233" y="3531"/>
                    </a:cubicBezTo>
                    <a:cubicBezTo>
                      <a:pt x="2190" y="3528"/>
                      <a:pt x="2154" y="3525"/>
                      <a:pt x="2121" y="3511"/>
                    </a:cubicBezTo>
                    <a:cubicBezTo>
                      <a:pt x="2118" y="3511"/>
                      <a:pt x="2115" y="3511"/>
                      <a:pt x="2109" y="3508"/>
                    </a:cubicBezTo>
                    <a:cubicBezTo>
                      <a:pt x="1390" y="3247"/>
                      <a:pt x="775" y="2721"/>
                      <a:pt x="462" y="2103"/>
                    </a:cubicBezTo>
                    <a:cubicBezTo>
                      <a:pt x="141" y="1469"/>
                      <a:pt x="76" y="721"/>
                      <a:pt x="285" y="48"/>
                    </a:cubicBezTo>
                    <a:cubicBezTo>
                      <a:pt x="288" y="31"/>
                      <a:pt x="278" y="8"/>
                      <a:pt x="258" y="1"/>
                    </a:cubicBezTo>
                    <a:cubicBezTo>
                      <a:pt x="256" y="1"/>
                      <a:pt x="254" y="1"/>
                      <a:pt x="25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46"/>
              <p:cNvSpPr/>
              <p:nvPr/>
            </p:nvSpPr>
            <p:spPr>
              <a:xfrm>
                <a:off x="2795406" y="1574643"/>
                <a:ext cx="49172" cy="39795"/>
              </a:xfrm>
              <a:custGeom>
                <a:avLst/>
                <a:gdLst/>
                <a:ahLst/>
                <a:cxnLst/>
                <a:rect l="l" t="t" r="r" b="b"/>
                <a:pathLst>
                  <a:path w="603" h="488" extrusionOk="0">
                    <a:moveTo>
                      <a:pt x="154" y="1"/>
                    </a:moveTo>
                    <a:cubicBezTo>
                      <a:pt x="0" y="1"/>
                      <a:pt x="17" y="172"/>
                      <a:pt x="144" y="277"/>
                    </a:cubicBezTo>
                    <a:cubicBezTo>
                      <a:pt x="233" y="346"/>
                      <a:pt x="328" y="408"/>
                      <a:pt x="426" y="460"/>
                    </a:cubicBezTo>
                    <a:cubicBezTo>
                      <a:pt x="453" y="475"/>
                      <a:pt x="485" y="488"/>
                      <a:pt x="515" y="488"/>
                    </a:cubicBezTo>
                    <a:cubicBezTo>
                      <a:pt x="532" y="488"/>
                      <a:pt x="549" y="484"/>
                      <a:pt x="563" y="473"/>
                    </a:cubicBezTo>
                    <a:cubicBezTo>
                      <a:pt x="602" y="441"/>
                      <a:pt x="595" y="379"/>
                      <a:pt x="579" y="332"/>
                    </a:cubicBezTo>
                    <a:cubicBezTo>
                      <a:pt x="520" y="175"/>
                      <a:pt x="380" y="48"/>
                      <a:pt x="220" y="9"/>
                    </a:cubicBezTo>
                    <a:cubicBezTo>
                      <a:pt x="195" y="3"/>
                      <a:pt x="173" y="1"/>
                      <a:pt x="15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46"/>
              <p:cNvSpPr/>
              <p:nvPr/>
            </p:nvSpPr>
            <p:spPr>
              <a:xfrm>
                <a:off x="2845801" y="1616639"/>
                <a:ext cx="13129" cy="12558"/>
              </a:xfrm>
              <a:custGeom>
                <a:avLst/>
                <a:gdLst/>
                <a:ahLst/>
                <a:cxnLst/>
                <a:rect l="l" t="t" r="r" b="b"/>
                <a:pathLst>
                  <a:path w="161" h="154" extrusionOk="0">
                    <a:moveTo>
                      <a:pt x="82" y="1"/>
                    </a:moveTo>
                    <a:cubicBezTo>
                      <a:pt x="39" y="1"/>
                      <a:pt x="4" y="33"/>
                      <a:pt x="4" y="75"/>
                    </a:cubicBezTo>
                    <a:cubicBezTo>
                      <a:pt x="0" y="118"/>
                      <a:pt x="36" y="154"/>
                      <a:pt x="82" y="154"/>
                    </a:cubicBezTo>
                    <a:cubicBezTo>
                      <a:pt x="125" y="154"/>
                      <a:pt x="161" y="122"/>
                      <a:pt x="161" y="79"/>
                    </a:cubicBezTo>
                    <a:cubicBezTo>
                      <a:pt x="161" y="36"/>
                      <a:pt x="128" y="1"/>
                      <a:pt x="8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46"/>
              <p:cNvSpPr/>
              <p:nvPr/>
            </p:nvSpPr>
            <p:spPr>
              <a:xfrm>
                <a:off x="2309312" y="2003084"/>
                <a:ext cx="827274" cy="1123969"/>
              </a:xfrm>
              <a:custGeom>
                <a:avLst/>
                <a:gdLst/>
                <a:ahLst/>
                <a:cxnLst/>
                <a:rect l="l" t="t" r="r" b="b"/>
                <a:pathLst>
                  <a:path w="10145" h="13783" extrusionOk="0">
                    <a:moveTo>
                      <a:pt x="10066" y="0"/>
                    </a:moveTo>
                    <a:cubicBezTo>
                      <a:pt x="7932" y="1866"/>
                      <a:pt x="5991" y="3991"/>
                      <a:pt x="4295" y="6305"/>
                    </a:cubicBezTo>
                    <a:cubicBezTo>
                      <a:pt x="2598" y="8619"/>
                      <a:pt x="1154" y="11118"/>
                      <a:pt x="1" y="13733"/>
                    </a:cubicBezTo>
                    <a:lnTo>
                      <a:pt x="108" y="13782"/>
                    </a:lnTo>
                    <a:cubicBezTo>
                      <a:pt x="2413" y="8557"/>
                      <a:pt x="5883" y="3821"/>
                      <a:pt x="10145" y="89"/>
                    </a:cubicBezTo>
                    <a:lnTo>
                      <a:pt x="10066" y="0"/>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46"/>
              <p:cNvSpPr/>
              <p:nvPr/>
            </p:nvSpPr>
            <p:spPr>
              <a:xfrm>
                <a:off x="3097370" y="1687828"/>
                <a:ext cx="435287" cy="353264"/>
              </a:xfrm>
              <a:custGeom>
                <a:avLst/>
                <a:gdLst/>
                <a:ahLst/>
                <a:cxnLst/>
                <a:rect l="l" t="t" r="r" b="b"/>
                <a:pathLst>
                  <a:path w="5338" h="4332" extrusionOk="0">
                    <a:moveTo>
                      <a:pt x="3562" y="0"/>
                    </a:moveTo>
                    <a:cubicBezTo>
                      <a:pt x="3344" y="6"/>
                      <a:pt x="3122" y="46"/>
                      <a:pt x="2903" y="104"/>
                    </a:cubicBezTo>
                    <a:cubicBezTo>
                      <a:pt x="2867" y="118"/>
                      <a:pt x="2831" y="128"/>
                      <a:pt x="2795" y="137"/>
                    </a:cubicBezTo>
                    <a:cubicBezTo>
                      <a:pt x="2697" y="170"/>
                      <a:pt x="2602" y="206"/>
                      <a:pt x="2504" y="246"/>
                    </a:cubicBezTo>
                    <a:cubicBezTo>
                      <a:pt x="2468" y="258"/>
                      <a:pt x="2432" y="275"/>
                      <a:pt x="2399" y="291"/>
                    </a:cubicBezTo>
                    <a:cubicBezTo>
                      <a:pt x="2141" y="409"/>
                      <a:pt x="1900" y="552"/>
                      <a:pt x="1687" y="712"/>
                    </a:cubicBezTo>
                    <a:cubicBezTo>
                      <a:pt x="1648" y="742"/>
                      <a:pt x="1612" y="771"/>
                      <a:pt x="1573" y="801"/>
                    </a:cubicBezTo>
                    <a:cubicBezTo>
                      <a:pt x="1484" y="876"/>
                      <a:pt x="1399" y="955"/>
                      <a:pt x="1324" y="1033"/>
                    </a:cubicBezTo>
                    <a:cubicBezTo>
                      <a:pt x="1190" y="1173"/>
                      <a:pt x="1069" y="1320"/>
                      <a:pt x="962" y="1477"/>
                    </a:cubicBezTo>
                    <a:cubicBezTo>
                      <a:pt x="863" y="1621"/>
                      <a:pt x="772" y="1771"/>
                      <a:pt x="690" y="1925"/>
                    </a:cubicBezTo>
                    <a:cubicBezTo>
                      <a:pt x="651" y="2003"/>
                      <a:pt x="609" y="2085"/>
                      <a:pt x="572" y="2167"/>
                    </a:cubicBezTo>
                    <a:cubicBezTo>
                      <a:pt x="324" y="2716"/>
                      <a:pt x="167" y="3314"/>
                      <a:pt x="33" y="3916"/>
                    </a:cubicBezTo>
                    <a:cubicBezTo>
                      <a:pt x="7" y="4033"/>
                      <a:pt x="1" y="4128"/>
                      <a:pt x="27" y="4199"/>
                    </a:cubicBezTo>
                    <a:cubicBezTo>
                      <a:pt x="37" y="4239"/>
                      <a:pt x="60" y="4268"/>
                      <a:pt x="92" y="4288"/>
                    </a:cubicBezTo>
                    <a:cubicBezTo>
                      <a:pt x="133" y="4318"/>
                      <a:pt x="192" y="4332"/>
                      <a:pt x="274" y="4332"/>
                    </a:cubicBezTo>
                    <a:cubicBezTo>
                      <a:pt x="290" y="4332"/>
                      <a:pt x="306" y="4331"/>
                      <a:pt x="324" y="4330"/>
                    </a:cubicBezTo>
                    <a:cubicBezTo>
                      <a:pt x="912" y="4281"/>
                      <a:pt x="1511" y="4199"/>
                      <a:pt x="2096" y="4092"/>
                    </a:cubicBezTo>
                    <a:cubicBezTo>
                      <a:pt x="2167" y="4079"/>
                      <a:pt x="2239" y="4065"/>
                      <a:pt x="2311" y="4053"/>
                    </a:cubicBezTo>
                    <a:cubicBezTo>
                      <a:pt x="2337" y="4050"/>
                      <a:pt x="2360" y="4043"/>
                      <a:pt x="2386" y="4039"/>
                    </a:cubicBezTo>
                    <a:cubicBezTo>
                      <a:pt x="2922" y="3932"/>
                      <a:pt x="3464" y="3778"/>
                      <a:pt x="3948" y="3516"/>
                    </a:cubicBezTo>
                    <a:cubicBezTo>
                      <a:pt x="3991" y="3494"/>
                      <a:pt x="4037" y="3468"/>
                      <a:pt x="4079" y="3442"/>
                    </a:cubicBezTo>
                    <a:cubicBezTo>
                      <a:pt x="4174" y="3386"/>
                      <a:pt x="4268" y="3324"/>
                      <a:pt x="4363" y="3255"/>
                    </a:cubicBezTo>
                    <a:cubicBezTo>
                      <a:pt x="4566" y="3108"/>
                      <a:pt x="4749" y="2928"/>
                      <a:pt x="4903" y="2723"/>
                    </a:cubicBezTo>
                    <a:cubicBezTo>
                      <a:pt x="4923" y="2693"/>
                      <a:pt x="4945" y="2664"/>
                      <a:pt x="4968" y="2631"/>
                    </a:cubicBezTo>
                    <a:cubicBezTo>
                      <a:pt x="5066" y="2484"/>
                      <a:pt x="5144" y="2324"/>
                      <a:pt x="5203" y="2154"/>
                    </a:cubicBezTo>
                    <a:cubicBezTo>
                      <a:pt x="5226" y="2089"/>
                      <a:pt x="5243" y="2023"/>
                      <a:pt x="5259" y="1958"/>
                    </a:cubicBezTo>
                    <a:cubicBezTo>
                      <a:pt x="5265" y="1922"/>
                      <a:pt x="5272" y="1886"/>
                      <a:pt x="5279" y="1850"/>
                    </a:cubicBezTo>
                    <a:cubicBezTo>
                      <a:pt x="5337" y="1454"/>
                      <a:pt x="5272" y="1036"/>
                      <a:pt x="5050" y="709"/>
                    </a:cubicBezTo>
                    <a:cubicBezTo>
                      <a:pt x="5030" y="683"/>
                      <a:pt x="5007" y="653"/>
                      <a:pt x="4988" y="628"/>
                    </a:cubicBezTo>
                    <a:cubicBezTo>
                      <a:pt x="4962" y="591"/>
                      <a:pt x="4935" y="562"/>
                      <a:pt x="4909" y="533"/>
                    </a:cubicBezTo>
                    <a:cubicBezTo>
                      <a:pt x="4579" y="163"/>
                      <a:pt x="4138" y="6"/>
                      <a:pt x="367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46"/>
              <p:cNvSpPr/>
              <p:nvPr/>
            </p:nvSpPr>
            <p:spPr>
              <a:xfrm>
                <a:off x="3090194" y="1731210"/>
                <a:ext cx="413922" cy="315344"/>
              </a:xfrm>
              <a:custGeom>
                <a:avLst/>
                <a:gdLst/>
                <a:ahLst/>
                <a:cxnLst/>
                <a:rect l="l" t="t" r="r" b="b"/>
                <a:pathLst>
                  <a:path w="5076" h="3867" extrusionOk="0">
                    <a:moveTo>
                      <a:pt x="4997" y="1"/>
                    </a:moveTo>
                    <a:cubicBezTo>
                      <a:pt x="4599" y="115"/>
                      <a:pt x="4196" y="282"/>
                      <a:pt x="3795" y="494"/>
                    </a:cubicBezTo>
                    <a:cubicBezTo>
                      <a:pt x="3762" y="510"/>
                      <a:pt x="3729" y="530"/>
                      <a:pt x="3694" y="550"/>
                    </a:cubicBezTo>
                    <a:cubicBezTo>
                      <a:pt x="3520" y="645"/>
                      <a:pt x="3347" y="749"/>
                      <a:pt x="3174" y="860"/>
                    </a:cubicBezTo>
                    <a:lnTo>
                      <a:pt x="3174" y="863"/>
                    </a:lnTo>
                    <a:cubicBezTo>
                      <a:pt x="3141" y="883"/>
                      <a:pt x="3108" y="903"/>
                      <a:pt x="3076" y="925"/>
                    </a:cubicBezTo>
                    <a:cubicBezTo>
                      <a:pt x="3007" y="972"/>
                      <a:pt x="2941" y="1017"/>
                      <a:pt x="2873" y="1067"/>
                    </a:cubicBezTo>
                    <a:cubicBezTo>
                      <a:pt x="2840" y="1089"/>
                      <a:pt x="2811" y="1112"/>
                      <a:pt x="2778" y="1135"/>
                    </a:cubicBezTo>
                    <a:cubicBezTo>
                      <a:pt x="2644" y="1230"/>
                      <a:pt x="2513" y="1331"/>
                      <a:pt x="2380" y="1439"/>
                    </a:cubicBezTo>
                    <a:cubicBezTo>
                      <a:pt x="2262" y="1533"/>
                      <a:pt x="2148" y="1631"/>
                      <a:pt x="2033" y="1733"/>
                    </a:cubicBezTo>
                    <a:cubicBezTo>
                      <a:pt x="2003" y="1759"/>
                      <a:pt x="1974" y="1785"/>
                      <a:pt x="1944" y="1808"/>
                    </a:cubicBezTo>
                    <a:cubicBezTo>
                      <a:pt x="1592" y="2122"/>
                      <a:pt x="1255" y="2455"/>
                      <a:pt x="929" y="2795"/>
                    </a:cubicBezTo>
                    <a:cubicBezTo>
                      <a:pt x="899" y="2824"/>
                      <a:pt x="870" y="2854"/>
                      <a:pt x="840" y="2886"/>
                    </a:cubicBezTo>
                    <a:cubicBezTo>
                      <a:pt x="595" y="3145"/>
                      <a:pt x="353" y="3406"/>
                      <a:pt x="115" y="3667"/>
                    </a:cubicBezTo>
                    <a:cubicBezTo>
                      <a:pt x="75" y="3710"/>
                      <a:pt x="39" y="3749"/>
                      <a:pt x="0" y="3792"/>
                    </a:cubicBezTo>
                    <a:lnTo>
                      <a:pt x="82" y="3867"/>
                    </a:lnTo>
                    <a:cubicBezTo>
                      <a:pt x="115" y="3831"/>
                      <a:pt x="148" y="3792"/>
                      <a:pt x="180" y="3756"/>
                    </a:cubicBezTo>
                    <a:cubicBezTo>
                      <a:pt x="422" y="3491"/>
                      <a:pt x="670" y="3227"/>
                      <a:pt x="919" y="2965"/>
                    </a:cubicBezTo>
                    <a:cubicBezTo>
                      <a:pt x="944" y="2936"/>
                      <a:pt x="974" y="2910"/>
                      <a:pt x="1000" y="2880"/>
                    </a:cubicBezTo>
                    <a:cubicBezTo>
                      <a:pt x="1324" y="2543"/>
                      <a:pt x="1661" y="2210"/>
                      <a:pt x="2010" y="1900"/>
                    </a:cubicBezTo>
                    <a:cubicBezTo>
                      <a:pt x="2036" y="1874"/>
                      <a:pt x="2066" y="1847"/>
                      <a:pt x="2095" y="1824"/>
                    </a:cubicBezTo>
                    <a:cubicBezTo>
                      <a:pt x="2210" y="1720"/>
                      <a:pt x="2327" y="1622"/>
                      <a:pt x="2448" y="1527"/>
                    </a:cubicBezTo>
                    <a:cubicBezTo>
                      <a:pt x="2677" y="1341"/>
                      <a:pt x="2902" y="1174"/>
                      <a:pt x="3134" y="1020"/>
                    </a:cubicBezTo>
                    <a:cubicBezTo>
                      <a:pt x="3167" y="998"/>
                      <a:pt x="3199" y="978"/>
                      <a:pt x="3229" y="955"/>
                    </a:cubicBezTo>
                    <a:cubicBezTo>
                      <a:pt x="3406" y="841"/>
                      <a:pt x="3582" y="736"/>
                      <a:pt x="3759" y="638"/>
                    </a:cubicBezTo>
                    <a:lnTo>
                      <a:pt x="3762" y="638"/>
                    </a:lnTo>
                    <a:cubicBezTo>
                      <a:pt x="3798" y="619"/>
                      <a:pt x="3834" y="599"/>
                      <a:pt x="3870" y="583"/>
                    </a:cubicBezTo>
                    <a:cubicBezTo>
                      <a:pt x="4272" y="370"/>
                      <a:pt x="4677" y="207"/>
                      <a:pt x="5076" y="96"/>
                    </a:cubicBezTo>
                    <a:cubicBezTo>
                      <a:pt x="5050" y="59"/>
                      <a:pt x="5023" y="30"/>
                      <a:pt x="499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46"/>
              <p:cNvSpPr/>
              <p:nvPr/>
            </p:nvSpPr>
            <p:spPr>
              <a:xfrm>
                <a:off x="3385716" y="1687828"/>
                <a:ext cx="142133" cy="159670"/>
              </a:xfrm>
              <a:custGeom>
                <a:avLst/>
                <a:gdLst/>
                <a:ahLst/>
                <a:cxnLst/>
                <a:rect l="l" t="t" r="r" b="b"/>
                <a:pathLst>
                  <a:path w="1743" h="1958" extrusionOk="0">
                    <a:moveTo>
                      <a:pt x="26" y="0"/>
                    </a:moveTo>
                    <a:cubicBezTo>
                      <a:pt x="1" y="363"/>
                      <a:pt x="17" y="722"/>
                      <a:pt x="70" y="1082"/>
                    </a:cubicBezTo>
                    <a:cubicBezTo>
                      <a:pt x="70" y="1089"/>
                      <a:pt x="73" y="1098"/>
                      <a:pt x="73" y="1104"/>
                    </a:cubicBezTo>
                    <a:lnTo>
                      <a:pt x="76" y="1131"/>
                    </a:lnTo>
                    <a:lnTo>
                      <a:pt x="95" y="1144"/>
                    </a:lnTo>
                    <a:cubicBezTo>
                      <a:pt x="109" y="1154"/>
                      <a:pt x="121" y="1160"/>
                      <a:pt x="135" y="1170"/>
                    </a:cubicBezTo>
                    <a:lnTo>
                      <a:pt x="138" y="1170"/>
                    </a:lnTo>
                    <a:cubicBezTo>
                      <a:pt x="651" y="1530"/>
                      <a:pt x="1194" y="1798"/>
                      <a:pt x="1723" y="1958"/>
                    </a:cubicBezTo>
                    <a:cubicBezTo>
                      <a:pt x="1729" y="1922"/>
                      <a:pt x="1736" y="1886"/>
                      <a:pt x="1743" y="1850"/>
                    </a:cubicBezTo>
                    <a:cubicBezTo>
                      <a:pt x="1242" y="1697"/>
                      <a:pt x="732" y="1445"/>
                      <a:pt x="246" y="1115"/>
                    </a:cubicBezTo>
                    <a:cubicBezTo>
                      <a:pt x="223" y="1098"/>
                      <a:pt x="200" y="1082"/>
                      <a:pt x="177" y="1065"/>
                    </a:cubicBezTo>
                    <a:cubicBezTo>
                      <a:pt x="174" y="1053"/>
                      <a:pt x="174" y="1039"/>
                      <a:pt x="171" y="1026"/>
                    </a:cubicBezTo>
                    <a:cubicBezTo>
                      <a:pt x="128" y="686"/>
                      <a:pt x="115" y="344"/>
                      <a:pt x="13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46"/>
              <p:cNvSpPr/>
              <p:nvPr/>
            </p:nvSpPr>
            <p:spPr>
              <a:xfrm>
                <a:off x="3325209" y="1696309"/>
                <a:ext cx="177279" cy="213573"/>
              </a:xfrm>
              <a:custGeom>
                <a:avLst/>
                <a:gdLst/>
                <a:ahLst/>
                <a:cxnLst/>
                <a:rect l="l" t="t" r="r" b="b"/>
                <a:pathLst>
                  <a:path w="2174" h="2619" extrusionOk="0">
                    <a:moveTo>
                      <a:pt x="109" y="0"/>
                    </a:moveTo>
                    <a:cubicBezTo>
                      <a:pt x="73" y="14"/>
                      <a:pt x="37" y="24"/>
                      <a:pt x="1" y="33"/>
                    </a:cubicBezTo>
                    <a:cubicBezTo>
                      <a:pt x="14" y="478"/>
                      <a:pt x="79" y="922"/>
                      <a:pt x="194" y="1353"/>
                    </a:cubicBezTo>
                    <a:cubicBezTo>
                      <a:pt x="197" y="1370"/>
                      <a:pt x="204" y="1383"/>
                      <a:pt x="207" y="1400"/>
                    </a:cubicBezTo>
                    <a:lnTo>
                      <a:pt x="210" y="1416"/>
                    </a:lnTo>
                    <a:lnTo>
                      <a:pt x="226" y="1429"/>
                    </a:lnTo>
                    <a:cubicBezTo>
                      <a:pt x="233" y="1436"/>
                      <a:pt x="243" y="1442"/>
                      <a:pt x="252" y="1448"/>
                    </a:cubicBezTo>
                    <a:cubicBezTo>
                      <a:pt x="824" y="1906"/>
                      <a:pt x="1459" y="2305"/>
                      <a:pt x="2109" y="2619"/>
                    </a:cubicBezTo>
                    <a:cubicBezTo>
                      <a:pt x="2129" y="2589"/>
                      <a:pt x="2151" y="2560"/>
                      <a:pt x="2174" y="2527"/>
                    </a:cubicBezTo>
                    <a:cubicBezTo>
                      <a:pt x="1533" y="2220"/>
                      <a:pt x="910" y="1831"/>
                      <a:pt x="347" y="1383"/>
                    </a:cubicBezTo>
                    <a:cubicBezTo>
                      <a:pt x="334" y="1373"/>
                      <a:pt x="321" y="1360"/>
                      <a:pt x="308" y="1350"/>
                    </a:cubicBezTo>
                    <a:cubicBezTo>
                      <a:pt x="302" y="1331"/>
                      <a:pt x="295" y="1311"/>
                      <a:pt x="292" y="1291"/>
                    </a:cubicBezTo>
                    <a:lnTo>
                      <a:pt x="292" y="1288"/>
                    </a:lnTo>
                    <a:cubicBezTo>
                      <a:pt x="180" y="867"/>
                      <a:pt x="118" y="436"/>
                      <a:pt x="10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46"/>
              <p:cNvSpPr/>
              <p:nvPr/>
            </p:nvSpPr>
            <p:spPr>
              <a:xfrm>
                <a:off x="3225315" y="1745889"/>
                <a:ext cx="204759" cy="228741"/>
              </a:xfrm>
              <a:custGeom>
                <a:avLst/>
                <a:gdLst/>
                <a:ahLst/>
                <a:cxnLst/>
                <a:rect l="l" t="t" r="r" b="b"/>
                <a:pathLst>
                  <a:path w="2511" h="2805" extrusionOk="0">
                    <a:moveTo>
                      <a:pt x="118" y="0"/>
                    </a:moveTo>
                    <a:lnTo>
                      <a:pt x="118" y="0"/>
                    </a:lnTo>
                    <a:cubicBezTo>
                      <a:pt x="79" y="30"/>
                      <a:pt x="43" y="59"/>
                      <a:pt x="4" y="89"/>
                    </a:cubicBezTo>
                    <a:cubicBezTo>
                      <a:pt x="0" y="615"/>
                      <a:pt x="95" y="1145"/>
                      <a:pt x="287" y="1628"/>
                    </a:cubicBezTo>
                    <a:cubicBezTo>
                      <a:pt x="295" y="1644"/>
                      <a:pt x="298" y="1658"/>
                      <a:pt x="304" y="1674"/>
                    </a:cubicBezTo>
                    <a:lnTo>
                      <a:pt x="311" y="1687"/>
                    </a:lnTo>
                    <a:lnTo>
                      <a:pt x="320" y="1697"/>
                    </a:lnTo>
                    <a:cubicBezTo>
                      <a:pt x="331" y="1703"/>
                      <a:pt x="343" y="1713"/>
                      <a:pt x="353" y="1720"/>
                    </a:cubicBezTo>
                    <a:cubicBezTo>
                      <a:pt x="974" y="2184"/>
                      <a:pt x="1660" y="2553"/>
                      <a:pt x="2379" y="2804"/>
                    </a:cubicBezTo>
                    <a:cubicBezTo>
                      <a:pt x="2422" y="2782"/>
                      <a:pt x="2468" y="2756"/>
                      <a:pt x="2510" y="2730"/>
                    </a:cubicBezTo>
                    <a:cubicBezTo>
                      <a:pt x="1775" y="2484"/>
                      <a:pt x="1069" y="2115"/>
                      <a:pt x="438" y="1644"/>
                    </a:cubicBezTo>
                    <a:cubicBezTo>
                      <a:pt x="425" y="1635"/>
                      <a:pt x="412" y="1625"/>
                      <a:pt x="402" y="1615"/>
                    </a:cubicBezTo>
                    <a:cubicBezTo>
                      <a:pt x="393" y="1596"/>
                      <a:pt x="382" y="1573"/>
                      <a:pt x="376" y="1553"/>
                    </a:cubicBezTo>
                    <a:cubicBezTo>
                      <a:pt x="186" y="1063"/>
                      <a:pt x="98" y="530"/>
                      <a:pt x="11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46"/>
              <p:cNvSpPr/>
              <p:nvPr/>
            </p:nvSpPr>
            <p:spPr>
              <a:xfrm>
                <a:off x="3292998" y="1707807"/>
                <a:ext cx="34167" cy="121832"/>
              </a:xfrm>
              <a:custGeom>
                <a:avLst/>
                <a:gdLst/>
                <a:ahLst/>
                <a:cxnLst/>
                <a:rect l="l" t="t" r="r" b="b"/>
                <a:pathLst>
                  <a:path w="419" h="1494" extrusionOk="0">
                    <a:moveTo>
                      <a:pt x="105" y="1"/>
                    </a:moveTo>
                    <a:cubicBezTo>
                      <a:pt x="69" y="13"/>
                      <a:pt x="33" y="30"/>
                      <a:pt x="0" y="46"/>
                    </a:cubicBezTo>
                    <a:cubicBezTo>
                      <a:pt x="36" y="517"/>
                      <a:pt x="134" y="977"/>
                      <a:pt x="291" y="1422"/>
                    </a:cubicBezTo>
                    <a:cubicBezTo>
                      <a:pt x="298" y="1445"/>
                      <a:pt x="308" y="1471"/>
                      <a:pt x="314" y="1494"/>
                    </a:cubicBezTo>
                    <a:lnTo>
                      <a:pt x="418" y="1455"/>
                    </a:lnTo>
                    <a:cubicBezTo>
                      <a:pt x="406" y="1422"/>
                      <a:pt x="392" y="1389"/>
                      <a:pt x="386" y="1354"/>
                    </a:cubicBezTo>
                    <a:cubicBezTo>
                      <a:pt x="232" y="918"/>
                      <a:pt x="138" y="464"/>
                      <a:pt x="10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46"/>
              <p:cNvSpPr/>
              <p:nvPr/>
            </p:nvSpPr>
            <p:spPr>
              <a:xfrm>
                <a:off x="3143769" y="1844722"/>
                <a:ext cx="142133" cy="176795"/>
              </a:xfrm>
              <a:custGeom>
                <a:avLst/>
                <a:gdLst/>
                <a:ahLst/>
                <a:cxnLst/>
                <a:rect l="l" t="t" r="r" b="b"/>
                <a:pathLst>
                  <a:path w="1743" h="2168" extrusionOk="0">
                    <a:moveTo>
                      <a:pt x="121" y="1"/>
                    </a:moveTo>
                    <a:lnTo>
                      <a:pt x="121" y="1"/>
                    </a:lnTo>
                    <a:cubicBezTo>
                      <a:pt x="82" y="79"/>
                      <a:pt x="40" y="161"/>
                      <a:pt x="3" y="243"/>
                    </a:cubicBezTo>
                    <a:cubicBezTo>
                      <a:pt x="0" y="668"/>
                      <a:pt x="62" y="1090"/>
                      <a:pt x="183" y="1494"/>
                    </a:cubicBezTo>
                    <a:cubicBezTo>
                      <a:pt x="186" y="1501"/>
                      <a:pt x="186" y="1508"/>
                      <a:pt x="189" y="1514"/>
                    </a:cubicBezTo>
                    <a:lnTo>
                      <a:pt x="196" y="1533"/>
                    </a:lnTo>
                    <a:lnTo>
                      <a:pt x="216" y="1547"/>
                    </a:lnTo>
                    <a:cubicBezTo>
                      <a:pt x="233" y="1553"/>
                      <a:pt x="248" y="1563"/>
                      <a:pt x="262" y="1573"/>
                    </a:cubicBezTo>
                    <a:cubicBezTo>
                      <a:pt x="680" y="1808"/>
                      <a:pt x="1102" y="2008"/>
                      <a:pt x="1527" y="2168"/>
                    </a:cubicBezTo>
                    <a:cubicBezTo>
                      <a:pt x="1598" y="2155"/>
                      <a:pt x="1670" y="2141"/>
                      <a:pt x="1742" y="2129"/>
                    </a:cubicBezTo>
                    <a:cubicBezTo>
                      <a:pt x="1272" y="1962"/>
                      <a:pt x="801" y="1749"/>
                      <a:pt x="343" y="1488"/>
                    </a:cubicBezTo>
                    <a:cubicBezTo>
                      <a:pt x="324" y="1482"/>
                      <a:pt x="307" y="1468"/>
                      <a:pt x="287" y="1459"/>
                    </a:cubicBezTo>
                    <a:cubicBezTo>
                      <a:pt x="281" y="1442"/>
                      <a:pt x="278" y="1423"/>
                      <a:pt x="272" y="1403"/>
                    </a:cubicBezTo>
                    <a:cubicBezTo>
                      <a:pt x="141" y="949"/>
                      <a:pt x="88" y="471"/>
                      <a:pt x="12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46"/>
              <p:cNvSpPr/>
              <p:nvPr/>
            </p:nvSpPr>
            <p:spPr>
              <a:xfrm>
                <a:off x="2826556" y="2156308"/>
                <a:ext cx="497995" cy="295528"/>
              </a:xfrm>
              <a:custGeom>
                <a:avLst/>
                <a:gdLst/>
                <a:ahLst/>
                <a:cxnLst/>
                <a:rect l="l" t="t" r="r" b="b"/>
                <a:pathLst>
                  <a:path w="6107" h="3624" extrusionOk="0">
                    <a:moveTo>
                      <a:pt x="3518" y="1"/>
                    </a:moveTo>
                    <a:cubicBezTo>
                      <a:pt x="3429" y="1"/>
                      <a:pt x="3342" y="4"/>
                      <a:pt x="3256" y="11"/>
                    </a:cubicBezTo>
                    <a:cubicBezTo>
                      <a:pt x="3207" y="11"/>
                      <a:pt x="3162" y="17"/>
                      <a:pt x="3115" y="23"/>
                    </a:cubicBezTo>
                    <a:cubicBezTo>
                      <a:pt x="2998" y="33"/>
                      <a:pt x="2887" y="53"/>
                      <a:pt x="2779" y="79"/>
                    </a:cubicBezTo>
                    <a:cubicBezTo>
                      <a:pt x="2593" y="124"/>
                      <a:pt x="2417" y="183"/>
                      <a:pt x="2243" y="255"/>
                    </a:cubicBezTo>
                    <a:cubicBezTo>
                      <a:pt x="2083" y="320"/>
                      <a:pt x="1926" y="399"/>
                      <a:pt x="1776" y="484"/>
                    </a:cubicBezTo>
                    <a:cubicBezTo>
                      <a:pt x="1700" y="527"/>
                      <a:pt x="1622" y="572"/>
                      <a:pt x="1550" y="622"/>
                    </a:cubicBezTo>
                    <a:cubicBezTo>
                      <a:pt x="1047" y="948"/>
                      <a:pt x="602" y="1367"/>
                      <a:pt x="171" y="1801"/>
                    </a:cubicBezTo>
                    <a:cubicBezTo>
                      <a:pt x="86" y="1883"/>
                      <a:pt x="27" y="1961"/>
                      <a:pt x="14" y="2033"/>
                    </a:cubicBezTo>
                    <a:cubicBezTo>
                      <a:pt x="1" y="2073"/>
                      <a:pt x="5" y="2112"/>
                      <a:pt x="20" y="2148"/>
                    </a:cubicBezTo>
                    <a:cubicBezTo>
                      <a:pt x="47" y="2203"/>
                      <a:pt x="103" y="2255"/>
                      <a:pt x="197" y="2308"/>
                    </a:cubicBezTo>
                    <a:cubicBezTo>
                      <a:pt x="717" y="2589"/>
                      <a:pt x="1263" y="2850"/>
                      <a:pt x="1812" y="3079"/>
                    </a:cubicBezTo>
                    <a:lnTo>
                      <a:pt x="1815" y="3082"/>
                    </a:lnTo>
                    <a:cubicBezTo>
                      <a:pt x="1880" y="3109"/>
                      <a:pt x="1949" y="3138"/>
                      <a:pt x="2014" y="3164"/>
                    </a:cubicBezTo>
                    <a:cubicBezTo>
                      <a:pt x="2040" y="3174"/>
                      <a:pt x="2064" y="3183"/>
                      <a:pt x="2086" y="3194"/>
                    </a:cubicBezTo>
                    <a:cubicBezTo>
                      <a:pt x="2596" y="3399"/>
                      <a:pt x="3132" y="3566"/>
                      <a:pt x="3681" y="3612"/>
                    </a:cubicBezTo>
                    <a:cubicBezTo>
                      <a:pt x="3730" y="3615"/>
                      <a:pt x="3779" y="3622"/>
                      <a:pt x="3828" y="3622"/>
                    </a:cubicBezTo>
                    <a:cubicBezTo>
                      <a:pt x="3874" y="3623"/>
                      <a:pt x="3921" y="3624"/>
                      <a:pt x="3967" y="3624"/>
                    </a:cubicBezTo>
                    <a:cubicBezTo>
                      <a:pt x="4033" y="3624"/>
                      <a:pt x="4100" y="3622"/>
                      <a:pt x="4165" y="3619"/>
                    </a:cubicBezTo>
                    <a:cubicBezTo>
                      <a:pt x="4417" y="3605"/>
                      <a:pt x="4665" y="3556"/>
                      <a:pt x="4900" y="3468"/>
                    </a:cubicBezTo>
                    <a:cubicBezTo>
                      <a:pt x="4936" y="3455"/>
                      <a:pt x="4969" y="3442"/>
                      <a:pt x="5005" y="3426"/>
                    </a:cubicBezTo>
                    <a:cubicBezTo>
                      <a:pt x="5165" y="3357"/>
                      <a:pt x="5319" y="3266"/>
                      <a:pt x="5456" y="3154"/>
                    </a:cubicBezTo>
                    <a:cubicBezTo>
                      <a:pt x="5508" y="3112"/>
                      <a:pt x="5560" y="3066"/>
                      <a:pt x="5606" y="3017"/>
                    </a:cubicBezTo>
                    <a:cubicBezTo>
                      <a:pt x="5632" y="2991"/>
                      <a:pt x="5658" y="2965"/>
                      <a:pt x="5681" y="2935"/>
                    </a:cubicBezTo>
                    <a:cubicBezTo>
                      <a:pt x="5939" y="2638"/>
                      <a:pt x="6106" y="2249"/>
                      <a:pt x="6090" y="1854"/>
                    </a:cubicBezTo>
                    <a:cubicBezTo>
                      <a:pt x="6090" y="1818"/>
                      <a:pt x="6087" y="1782"/>
                      <a:pt x="6083" y="1749"/>
                    </a:cubicBezTo>
                    <a:cubicBezTo>
                      <a:pt x="6079" y="1706"/>
                      <a:pt x="6073" y="1664"/>
                      <a:pt x="6067" y="1625"/>
                    </a:cubicBezTo>
                    <a:cubicBezTo>
                      <a:pt x="5981" y="1131"/>
                      <a:pt x="5694" y="759"/>
                      <a:pt x="5305" y="497"/>
                    </a:cubicBezTo>
                    <a:cubicBezTo>
                      <a:pt x="5276" y="477"/>
                      <a:pt x="5247" y="458"/>
                      <a:pt x="5214" y="438"/>
                    </a:cubicBezTo>
                    <a:cubicBezTo>
                      <a:pt x="5028" y="324"/>
                      <a:pt x="4818" y="236"/>
                      <a:pt x="4603" y="164"/>
                    </a:cubicBezTo>
                    <a:cubicBezTo>
                      <a:pt x="4566" y="154"/>
                      <a:pt x="4530" y="144"/>
                      <a:pt x="4495" y="131"/>
                    </a:cubicBezTo>
                    <a:cubicBezTo>
                      <a:pt x="4397" y="105"/>
                      <a:pt x="4295" y="82"/>
                      <a:pt x="4194" y="62"/>
                    </a:cubicBezTo>
                    <a:cubicBezTo>
                      <a:pt x="4155" y="56"/>
                      <a:pt x="4115" y="50"/>
                      <a:pt x="4079" y="46"/>
                    </a:cubicBezTo>
                    <a:cubicBezTo>
                      <a:pt x="3890" y="15"/>
                      <a:pt x="3702" y="1"/>
                      <a:pt x="351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46"/>
              <p:cNvSpPr/>
              <p:nvPr/>
            </p:nvSpPr>
            <p:spPr>
              <a:xfrm>
                <a:off x="2814651" y="2266395"/>
                <a:ext cx="508025" cy="68011"/>
              </a:xfrm>
              <a:custGeom>
                <a:avLst/>
                <a:gdLst/>
                <a:ahLst/>
                <a:cxnLst/>
                <a:rect l="l" t="t" r="r" b="b"/>
                <a:pathLst>
                  <a:path w="6230" h="834" extrusionOk="0">
                    <a:moveTo>
                      <a:pt x="4105" y="0"/>
                    </a:moveTo>
                    <a:cubicBezTo>
                      <a:pt x="4023" y="0"/>
                      <a:pt x="3941" y="3"/>
                      <a:pt x="3857" y="7"/>
                    </a:cubicBezTo>
                    <a:cubicBezTo>
                      <a:pt x="3821" y="7"/>
                      <a:pt x="3781" y="10"/>
                      <a:pt x="3745" y="14"/>
                    </a:cubicBezTo>
                    <a:lnTo>
                      <a:pt x="3742" y="14"/>
                    </a:lnTo>
                    <a:cubicBezTo>
                      <a:pt x="3582" y="20"/>
                      <a:pt x="3415" y="33"/>
                      <a:pt x="3249" y="53"/>
                    </a:cubicBezTo>
                    <a:cubicBezTo>
                      <a:pt x="3098" y="69"/>
                      <a:pt x="2948" y="85"/>
                      <a:pt x="2798" y="108"/>
                    </a:cubicBezTo>
                    <a:cubicBezTo>
                      <a:pt x="2762" y="112"/>
                      <a:pt x="2723" y="118"/>
                      <a:pt x="2683" y="124"/>
                    </a:cubicBezTo>
                    <a:cubicBezTo>
                      <a:pt x="2219" y="193"/>
                      <a:pt x="1762" y="288"/>
                      <a:pt x="1308" y="396"/>
                    </a:cubicBezTo>
                    <a:cubicBezTo>
                      <a:pt x="1268" y="406"/>
                      <a:pt x="1225" y="415"/>
                      <a:pt x="1186" y="425"/>
                    </a:cubicBezTo>
                    <a:cubicBezTo>
                      <a:pt x="840" y="507"/>
                      <a:pt x="497" y="595"/>
                      <a:pt x="160" y="683"/>
                    </a:cubicBezTo>
                    <a:cubicBezTo>
                      <a:pt x="104" y="700"/>
                      <a:pt x="53" y="713"/>
                      <a:pt x="0" y="726"/>
                    </a:cubicBezTo>
                    <a:lnTo>
                      <a:pt x="26" y="833"/>
                    </a:lnTo>
                    <a:cubicBezTo>
                      <a:pt x="75" y="824"/>
                      <a:pt x="121" y="807"/>
                      <a:pt x="166" y="798"/>
                    </a:cubicBezTo>
                    <a:cubicBezTo>
                      <a:pt x="513" y="706"/>
                      <a:pt x="860" y="618"/>
                      <a:pt x="1210" y="533"/>
                    </a:cubicBezTo>
                    <a:cubicBezTo>
                      <a:pt x="1245" y="527"/>
                      <a:pt x="1284" y="516"/>
                      <a:pt x="1320" y="510"/>
                    </a:cubicBezTo>
                    <a:cubicBezTo>
                      <a:pt x="1774" y="402"/>
                      <a:pt x="2232" y="308"/>
                      <a:pt x="2693" y="236"/>
                    </a:cubicBezTo>
                    <a:cubicBezTo>
                      <a:pt x="2729" y="229"/>
                      <a:pt x="2765" y="222"/>
                      <a:pt x="2804" y="219"/>
                    </a:cubicBezTo>
                    <a:cubicBezTo>
                      <a:pt x="2955" y="196"/>
                      <a:pt x="3105" y="177"/>
                      <a:pt x="3258" y="160"/>
                    </a:cubicBezTo>
                    <a:cubicBezTo>
                      <a:pt x="3546" y="131"/>
                      <a:pt x="3830" y="115"/>
                      <a:pt x="4101" y="112"/>
                    </a:cubicBezTo>
                    <a:lnTo>
                      <a:pt x="4219" y="112"/>
                    </a:lnTo>
                    <a:cubicBezTo>
                      <a:pt x="4429" y="112"/>
                      <a:pt x="4634" y="118"/>
                      <a:pt x="4833" y="134"/>
                    </a:cubicBezTo>
                    <a:cubicBezTo>
                      <a:pt x="4876" y="138"/>
                      <a:pt x="4916" y="141"/>
                      <a:pt x="4955" y="147"/>
                    </a:cubicBezTo>
                    <a:cubicBezTo>
                      <a:pt x="5406" y="190"/>
                      <a:pt x="5833" y="272"/>
                      <a:pt x="6229" y="399"/>
                    </a:cubicBezTo>
                    <a:cubicBezTo>
                      <a:pt x="6225" y="356"/>
                      <a:pt x="6219" y="314"/>
                      <a:pt x="6213" y="275"/>
                    </a:cubicBezTo>
                    <a:cubicBezTo>
                      <a:pt x="5814" y="154"/>
                      <a:pt x="5389" y="72"/>
                      <a:pt x="4938" y="33"/>
                    </a:cubicBezTo>
                    <a:cubicBezTo>
                      <a:pt x="4902" y="29"/>
                      <a:pt x="4863" y="26"/>
                      <a:pt x="4824" y="23"/>
                    </a:cubicBezTo>
                    <a:cubicBezTo>
                      <a:pt x="4628" y="7"/>
                      <a:pt x="4425" y="0"/>
                      <a:pt x="421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46"/>
              <p:cNvSpPr/>
              <p:nvPr/>
            </p:nvSpPr>
            <p:spPr>
              <a:xfrm>
                <a:off x="3206397" y="2192025"/>
                <a:ext cx="83502" cy="210393"/>
              </a:xfrm>
              <a:custGeom>
                <a:avLst/>
                <a:gdLst/>
                <a:ahLst/>
                <a:cxnLst/>
                <a:rect l="l" t="t" r="r" b="b"/>
                <a:pathLst>
                  <a:path w="1024" h="2580" extrusionOk="0">
                    <a:moveTo>
                      <a:pt x="556" y="0"/>
                    </a:moveTo>
                    <a:cubicBezTo>
                      <a:pt x="343" y="291"/>
                      <a:pt x="163" y="605"/>
                      <a:pt x="20" y="935"/>
                    </a:cubicBezTo>
                    <a:cubicBezTo>
                      <a:pt x="17" y="941"/>
                      <a:pt x="14" y="948"/>
                      <a:pt x="10" y="955"/>
                    </a:cubicBezTo>
                    <a:lnTo>
                      <a:pt x="0" y="977"/>
                    </a:lnTo>
                    <a:lnTo>
                      <a:pt x="10" y="1000"/>
                    </a:lnTo>
                    <a:cubicBezTo>
                      <a:pt x="17" y="1017"/>
                      <a:pt x="20" y="1030"/>
                      <a:pt x="29" y="1046"/>
                    </a:cubicBezTo>
                    <a:cubicBezTo>
                      <a:pt x="272" y="1632"/>
                      <a:pt x="585" y="2154"/>
                      <a:pt x="948" y="2579"/>
                    </a:cubicBezTo>
                    <a:cubicBezTo>
                      <a:pt x="974" y="2553"/>
                      <a:pt x="1000" y="2527"/>
                      <a:pt x="1023" y="2497"/>
                    </a:cubicBezTo>
                    <a:cubicBezTo>
                      <a:pt x="683" y="2098"/>
                      <a:pt x="386" y="1605"/>
                      <a:pt x="151" y="1059"/>
                    </a:cubicBezTo>
                    <a:cubicBezTo>
                      <a:pt x="141" y="1033"/>
                      <a:pt x="131" y="1007"/>
                      <a:pt x="118" y="981"/>
                    </a:cubicBezTo>
                    <a:cubicBezTo>
                      <a:pt x="124" y="968"/>
                      <a:pt x="127" y="955"/>
                      <a:pt x="134" y="945"/>
                    </a:cubicBezTo>
                    <a:cubicBezTo>
                      <a:pt x="278" y="632"/>
                      <a:pt x="448" y="337"/>
                      <a:pt x="647" y="59"/>
                    </a:cubicBezTo>
                    <a:cubicBezTo>
                      <a:pt x="618" y="39"/>
                      <a:pt x="589" y="20"/>
                      <a:pt x="55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46"/>
              <p:cNvSpPr/>
              <p:nvPr/>
            </p:nvSpPr>
            <p:spPr>
              <a:xfrm>
                <a:off x="3147684" y="2166991"/>
                <a:ext cx="87009" cy="272206"/>
              </a:xfrm>
              <a:custGeom>
                <a:avLst/>
                <a:gdLst/>
                <a:ahLst/>
                <a:cxnLst/>
                <a:rect l="l" t="t" r="r" b="b"/>
                <a:pathLst>
                  <a:path w="1067" h="3338" extrusionOk="0">
                    <a:moveTo>
                      <a:pt x="557" y="0"/>
                    </a:moveTo>
                    <a:cubicBezTo>
                      <a:pt x="331" y="382"/>
                      <a:pt x="152" y="791"/>
                      <a:pt x="21" y="1219"/>
                    </a:cubicBezTo>
                    <a:cubicBezTo>
                      <a:pt x="17" y="1236"/>
                      <a:pt x="11" y="1248"/>
                      <a:pt x="8" y="1265"/>
                    </a:cubicBezTo>
                    <a:lnTo>
                      <a:pt x="1" y="1281"/>
                    </a:lnTo>
                    <a:lnTo>
                      <a:pt x="8" y="1298"/>
                    </a:lnTo>
                    <a:cubicBezTo>
                      <a:pt x="11" y="1311"/>
                      <a:pt x="14" y="1320"/>
                      <a:pt x="17" y="1331"/>
                    </a:cubicBezTo>
                    <a:cubicBezTo>
                      <a:pt x="259" y="2030"/>
                      <a:pt x="583" y="2713"/>
                      <a:pt x="962" y="3337"/>
                    </a:cubicBezTo>
                    <a:cubicBezTo>
                      <a:pt x="998" y="3324"/>
                      <a:pt x="1031" y="3311"/>
                      <a:pt x="1067" y="3295"/>
                    </a:cubicBezTo>
                    <a:cubicBezTo>
                      <a:pt x="690" y="2684"/>
                      <a:pt x="374" y="2013"/>
                      <a:pt x="135" y="1331"/>
                    </a:cubicBezTo>
                    <a:cubicBezTo>
                      <a:pt x="129" y="1314"/>
                      <a:pt x="122" y="1298"/>
                      <a:pt x="119" y="1281"/>
                    </a:cubicBezTo>
                    <a:cubicBezTo>
                      <a:pt x="126" y="1259"/>
                      <a:pt x="129" y="1242"/>
                      <a:pt x="135" y="1219"/>
                    </a:cubicBezTo>
                    <a:cubicBezTo>
                      <a:pt x="266" y="804"/>
                      <a:pt x="443" y="405"/>
                      <a:pt x="665" y="33"/>
                    </a:cubicBezTo>
                    <a:cubicBezTo>
                      <a:pt x="628" y="23"/>
                      <a:pt x="592" y="13"/>
                      <a:pt x="55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46"/>
              <p:cNvSpPr/>
              <p:nvPr/>
            </p:nvSpPr>
            <p:spPr>
              <a:xfrm>
                <a:off x="3032623" y="2157124"/>
                <a:ext cx="106172" cy="294550"/>
              </a:xfrm>
              <a:custGeom>
                <a:avLst/>
                <a:gdLst/>
                <a:ahLst/>
                <a:cxnLst/>
                <a:rect l="l" t="t" r="r" b="b"/>
                <a:pathLst>
                  <a:path w="1302" h="3612" extrusionOk="0">
                    <a:moveTo>
                      <a:pt x="729" y="1"/>
                    </a:moveTo>
                    <a:cubicBezTo>
                      <a:pt x="680" y="1"/>
                      <a:pt x="635" y="7"/>
                      <a:pt x="588" y="13"/>
                    </a:cubicBezTo>
                    <a:cubicBezTo>
                      <a:pt x="304" y="452"/>
                      <a:pt x="108" y="948"/>
                      <a:pt x="10" y="1464"/>
                    </a:cubicBezTo>
                    <a:cubicBezTo>
                      <a:pt x="7" y="1478"/>
                      <a:pt x="7" y="1494"/>
                      <a:pt x="3" y="1511"/>
                    </a:cubicBezTo>
                    <a:lnTo>
                      <a:pt x="0" y="1526"/>
                    </a:lnTo>
                    <a:lnTo>
                      <a:pt x="3" y="1540"/>
                    </a:lnTo>
                    <a:cubicBezTo>
                      <a:pt x="10" y="1550"/>
                      <a:pt x="13" y="1562"/>
                      <a:pt x="20" y="1576"/>
                    </a:cubicBezTo>
                    <a:cubicBezTo>
                      <a:pt x="294" y="2307"/>
                      <a:pt x="680" y="2997"/>
                      <a:pt x="1154" y="3602"/>
                    </a:cubicBezTo>
                    <a:cubicBezTo>
                      <a:pt x="1203" y="3605"/>
                      <a:pt x="1252" y="3612"/>
                      <a:pt x="1301" y="3612"/>
                    </a:cubicBezTo>
                    <a:cubicBezTo>
                      <a:pt x="811" y="3001"/>
                      <a:pt x="412" y="2304"/>
                      <a:pt x="131" y="1559"/>
                    </a:cubicBezTo>
                    <a:cubicBezTo>
                      <a:pt x="125" y="1543"/>
                      <a:pt x="118" y="1530"/>
                      <a:pt x="115" y="1514"/>
                    </a:cubicBezTo>
                    <a:cubicBezTo>
                      <a:pt x="118" y="1491"/>
                      <a:pt x="121" y="1471"/>
                      <a:pt x="125" y="1448"/>
                    </a:cubicBezTo>
                    <a:cubicBezTo>
                      <a:pt x="226" y="932"/>
                      <a:pt x="435" y="435"/>
                      <a:pt x="72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46"/>
              <p:cNvSpPr/>
              <p:nvPr/>
            </p:nvSpPr>
            <p:spPr>
              <a:xfrm>
                <a:off x="3118409" y="2159978"/>
                <a:ext cx="50150" cy="115553"/>
              </a:xfrm>
              <a:custGeom>
                <a:avLst/>
                <a:gdLst/>
                <a:ahLst/>
                <a:cxnLst/>
                <a:rect l="l" t="t" r="r" b="b"/>
                <a:pathLst>
                  <a:path w="615" h="1417" extrusionOk="0">
                    <a:moveTo>
                      <a:pt x="500" y="1"/>
                    </a:moveTo>
                    <a:cubicBezTo>
                      <a:pt x="282" y="417"/>
                      <a:pt x="122" y="857"/>
                      <a:pt x="17" y="1319"/>
                    </a:cubicBezTo>
                    <a:cubicBezTo>
                      <a:pt x="10" y="1341"/>
                      <a:pt x="7" y="1367"/>
                      <a:pt x="1" y="1393"/>
                    </a:cubicBezTo>
                    <a:lnTo>
                      <a:pt x="108" y="1417"/>
                    </a:lnTo>
                    <a:cubicBezTo>
                      <a:pt x="115" y="1381"/>
                      <a:pt x="122" y="1345"/>
                      <a:pt x="132" y="1312"/>
                    </a:cubicBezTo>
                    <a:cubicBezTo>
                      <a:pt x="236" y="861"/>
                      <a:pt x="396" y="426"/>
                      <a:pt x="615" y="17"/>
                    </a:cubicBezTo>
                    <a:cubicBezTo>
                      <a:pt x="576" y="11"/>
                      <a:pt x="536" y="5"/>
                      <a:pt x="50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46"/>
              <p:cNvSpPr/>
              <p:nvPr/>
            </p:nvSpPr>
            <p:spPr>
              <a:xfrm>
                <a:off x="2910304" y="2195776"/>
                <a:ext cx="80566" cy="218547"/>
              </a:xfrm>
              <a:custGeom>
                <a:avLst/>
                <a:gdLst/>
                <a:ahLst/>
                <a:cxnLst/>
                <a:rect l="l" t="t" r="r" b="b"/>
                <a:pathLst>
                  <a:path w="988" h="2680" extrusionOk="0">
                    <a:moveTo>
                      <a:pt x="749" y="0"/>
                    </a:moveTo>
                    <a:lnTo>
                      <a:pt x="749" y="0"/>
                    </a:lnTo>
                    <a:cubicBezTo>
                      <a:pt x="673" y="43"/>
                      <a:pt x="595" y="88"/>
                      <a:pt x="523" y="138"/>
                    </a:cubicBezTo>
                    <a:cubicBezTo>
                      <a:pt x="295" y="494"/>
                      <a:pt x="121" y="883"/>
                      <a:pt x="13" y="1291"/>
                    </a:cubicBezTo>
                    <a:cubicBezTo>
                      <a:pt x="10" y="1298"/>
                      <a:pt x="7" y="1304"/>
                      <a:pt x="7" y="1311"/>
                    </a:cubicBezTo>
                    <a:lnTo>
                      <a:pt x="0" y="1334"/>
                    </a:lnTo>
                    <a:lnTo>
                      <a:pt x="10" y="1353"/>
                    </a:lnTo>
                    <a:cubicBezTo>
                      <a:pt x="20" y="1366"/>
                      <a:pt x="29" y="1386"/>
                      <a:pt x="37" y="1399"/>
                    </a:cubicBezTo>
                    <a:cubicBezTo>
                      <a:pt x="265" y="1827"/>
                      <a:pt x="513" y="2226"/>
                      <a:pt x="785" y="2595"/>
                    </a:cubicBezTo>
                    <a:lnTo>
                      <a:pt x="788" y="2598"/>
                    </a:lnTo>
                    <a:cubicBezTo>
                      <a:pt x="853" y="2625"/>
                      <a:pt x="922" y="2654"/>
                      <a:pt x="987" y="2680"/>
                    </a:cubicBezTo>
                    <a:cubicBezTo>
                      <a:pt x="680" y="2281"/>
                      <a:pt x="399" y="1847"/>
                      <a:pt x="147" y="1376"/>
                    </a:cubicBezTo>
                    <a:cubicBezTo>
                      <a:pt x="138" y="1357"/>
                      <a:pt x="128" y="1337"/>
                      <a:pt x="118" y="1320"/>
                    </a:cubicBezTo>
                    <a:cubicBezTo>
                      <a:pt x="124" y="1301"/>
                      <a:pt x="128" y="1281"/>
                      <a:pt x="135" y="1262"/>
                    </a:cubicBezTo>
                    <a:cubicBezTo>
                      <a:pt x="262" y="807"/>
                      <a:pt x="474" y="379"/>
                      <a:pt x="74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46"/>
              <p:cNvSpPr/>
              <p:nvPr/>
            </p:nvSpPr>
            <p:spPr>
              <a:xfrm>
                <a:off x="2496378" y="2556861"/>
                <a:ext cx="817733" cy="318851"/>
              </a:xfrm>
              <a:custGeom>
                <a:avLst/>
                <a:gdLst/>
                <a:ahLst/>
                <a:cxnLst/>
                <a:rect l="l" t="t" r="r" b="b"/>
                <a:pathLst>
                  <a:path w="10028" h="3910" extrusionOk="0">
                    <a:moveTo>
                      <a:pt x="10015" y="1"/>
                    </a:moveTo>
                    <a:cubicBezTo>
                      <a:pt x="8230" y="180"/>
                      <a:pt x="6466" y="599"/>
                      <a:pt x="4766" y="1246"/>
                    </a:cubicBezTo>
                    <a:cubicBezTo>
                      <a:pt x="3066" y="1893"/>
                      <a:pt x="1461" y="2756"/>
                      <a:pt x="1" y="3814"/>
                    </a:cubicBezTo>
                    <a:lnTo>
                      <a:pt x="69" y="3909"/>
                    </a:lnTo>
                    <a:cubicBezTo>
                      <a:pt x="3004" y="1788"/>
                      <a:pt x="6446" y="478"/>
                      <a:pt x="10027" y="119"/>
                    </a:cubicBezTo>
                    <a:lnTo>
                      <a:pt x="10015"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46"/>
              <p:cNvSpPr/>
              <p:nvPr/>
            </p:nvSpPr>
            <p:spPr>
              <a:xfrm>
                <a:off x="3150701" y="2413503"/>
                <a:ext cx="497832" cy="295202"/>
              </a:xfrm>
              <a:custGeom>
                <a:avLst/>
                <a:gdLst/>
                <a:ahLst/>
                <a:cxnLst/>
                <a:rect l="l" t="t" r="r" b="b"/>
                <a:pathLst>
                  <a:path w="6105" h="3620" extrusionOk="0">
                    <a:moveTo>
                      <a:pt x="3524" y="0"/>
                    </a:moveTo>
                    <a:cubicBezTo>
                      <a:pt x="3422" y="0"/>
                      <a:pt x="3321" y="5"/>
                      <a:pt x="3222" y="14"/>
                    </a:cubicBezTo>
                    <a:cubicBezTo>
                      <a:pt x="3177" y="20"/>
                      <a:pt x="3128" y="23"/>
                      <a:pt x="3082" y="29"/>
                    </a:cubicBezTo>
                    <a:cubicBezTo>
                      <a:pt x="2964" y="46"/>
                      <a:pt x="2854" y="65"/>
                      <a:pt x="2748" y="92"/>
                    </a:cubicBezTo>
                    <a:cubicBezTo>
                      <a:pt x="2563" y="141"/>
                      <a:pt x="2386" y="203"/>
                      <a:pt x="2213" y="275"/>
                    </a:cubicBezTo>
                    <a:cubicBezTo>
                      <a:pt x="2053" y="343"/>
                      <a:pt x="1899" y="425"/>
                      <a:pt x="1752" y="513"/>
                    </a:cubicBezTo>
                    <a:cubicBezTo>
                      <a:pt x="1673" y="556"/>
                      <a:pt x="1599" y="605"/>
                      <a:pt x="1526" y="654"/>
                    </a:cubicBezTo>
                    <a:cubicBezTo>
                      <a:pt x="1030" y="987"/>
                      <a:pt x="588" y="1412"/>
                      <a:pt x="163" y="1853"/>
                    </a:cubicBezTo>
                    <a:cubicBezTo>
                      <a:pt x="82" y="1938"/>
                      <a:pt x="26" y="2017"/>
                      <a:pt x="10" y="2092"/>
                    </a:cubicBezTo>
                    <a:cubicBezTo>
                      <a:pt x="0" y="2128"/>
                      <a:pt x="3" y="2167"/>
                      <a:pt x="23" y="2203"/>
                    </a:cubicBezTo>
                    <a:cubicBezTo>
                      <a:pt x="46" y="2258"/>
                      <a:pt x="101" y="2311"/>
                      <a:pt x="196" y="2360"/>
                    </a:cubicBezTo>
                    <a:cubicBezTo>
                      <a:pt x="722" y="2634"/>
                      <a:pt x="1272" y="2886"/>
                      <a:pt x="1827" y="3108"/>
                    </a:cubicBezTo>
                    <a:cubicBezTo>
                      <a:pt x="1896" y="3138"/>
                      <a:pt x="1961" y="3164"/>
                      <a:pt x="2030" y="3190"/>
                    </a:cubicBezTo>
                    <a:cubicBezTo>
                      <a:pt x="2053" y="3200"/>
                      <a:pt x="2079" y="3210"/>
                      <a:pt x="2101" y="3219"/>
                    </a:cubicBezTo>
                    <a:cubicBezTo>
                      <a:pt x="2614" y="3415"/>
                      <a:pt x="3151" y="3575"/>
                      <a:pt x="3700" y="3612"/>
                    </a:cubicBezTo>
                    <a:cubicBezTo>
                      <a:pt x="3748" y="3615"/>
                      <a:pt x="3801" y="3618"/>
                      <a:pt x="3850" y="3618"/>
                    </a:cubicBezTo>
                    <a:cubicBezTo>
                      <a:pt x="3881" y="3619"/>
                      <a:pt x="3911" y="3619"/>
                      <a:pt x="3942" y="3619"/>
                    </a:cubicBezTo>
                    <a:cubicBezTo>
                      <a:pt x="4023" y="3619"/>
                      <a:pt x="4104" y="3616"/>
                      <a:pt x="4187" y="3612"/>
                    </a:cubicBezTo>
                    <a:cubicBezTo>
                      <a:pt x="4435" y="3592"/>
                      <a:pt x="4687" y="3539"/>
                      <a:pt x="4919" y="3448"/>
                    </a:cubicBezTo>
                    <a:cubicBezTo>
                      <a:pt x="4955" y="3435"/>
                      <a:pt x="4987" y="3419"/>
                      <a:pt x="5023" y="3406"/>
                    </a:cubicBezTo>
                    <a:cubicBezTo>
                      <a:pt x="5183" y="3331"/>
                      <a:pt x="5334" y="3239"/>
                      <a:pt x="5471" y="3124"/>
                    </a:cubicBezTo>
                    <a:cubicBezTo>
                      <a:pt x="5520" y="3082"/>
                      <a:pt x="5572" y="3037"/>
                      <a:pt x="5618" y="2987"/>
                    </a:cubicBezTo>
                    <a:cubicBezTo>
                      <a:pt x="5644" y="2961"/>
                      <a:pt x="5667" y="2935"/>
                      <a:pt x="5690" y="2906"/>
                    </a:cubicBezTo>
                    <a:cubicBezTo>
                      <a:pt x="5945" y="2602"/>
                      <a:pt x="6105" y="2210"/>
                      <a:pt x="6085" y="1814"/>
                    </a:cubicBezTo>
                    <a:cubicBezTo>
                      <a:pt x="6082" y="1782"/>
                      <a:pt x="6079" y="1746"/>
                      <a:pt x="6076" y="1709"/>
                    </a:cubicBezTo>
                    <a:cubicBezTo>
                      <a:pt x="6073" y="1667"/>
                      <a:pt x="6065" y="1628"/>
                      <a:pt x="6056" y="1589"/>
                    </a:cubicBezTo>
                    <a:cubicBezTo>
                      <a:pt x="5967" y="1095"/>
                      <a:pt x="5673" y="729"/>
                      <a:pt x="5278" y="471"/>
                    </a:cubicBezTo>
                    <a:cubicBezTo>
                      <a:pt x="5249" y="451"/>
                      <a:pt x="5219" y="435"/>
                      <a:pt x="5187" y="415"/>
                    </a:cubicBezTo>
                    <a:cubicBezTo>
                      <a:pt x="4997" y="304"/>
                      <a:pt x="4788" y="216"/>
                      <a:pt x="4572" y="151"/>
                    </a:cubicBezTo>
                    <a:cubicBezTo>
                      <a:pt x="4536" y="141"/>
                      <a:pt x="4501" y="131"/>
                      <a:pt x="4465" y="121"/>
                    </a:cubicBezTo>
                    <a:cubicBezTo>
                      <a:pt x="4363" y="95"/>
                      <a:pt x="4261" y="72"/>
                      <a:pt x="4160" y="56"/>
                    </a:cubicBezTo>
                    <a:cubicBezTo>
                      <a:pt x="4121" y="49"/>
                      <a:pt x="4085" y="43"/>
                      <a:pt x="4046" y="40"/>
                    </a:cubicBezTo>
                    <a:cubicBezTo>
                      <a:pt x="3870" y="13"/>
                      <a:pt x="3695" y="0"/>
                      <a:pt x="352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46"/>
              <p:cNvSpPr/>
              <p:nvPr/>
            </p:nvSpPr>
            <p:spPr>
              <a:xfrm>
                <a:off x="3138387" y="2522938"/>
                <a:ext cx="507781" cy="73474"/>
              </a:xfrm>
              <a:custGeom>
                <a:avLst/>
                <a:gdLst/>
                <a:ahLst/>
                <a:cxnLst/>
                <a:rect l="l" t="t" r="r" b="b"/>
                <a:pathLst>
                  <a:path w="6227" h="901" extrusionOk="0">
                    <a:moveTo>
                      <a:pt x="4356" y="0"/>
                    </a:moveTo>
                    <a:cubicBezTo>
                      <a:pt x="4309" y="0"/>
                      <a:pt x="4261" y="0"/>
                      <a:pt x="4213" y="1"/>
                    </a:cubicBezTo>
                    <a:lnTo>
                      <a:pt x="4210" y="1"/>
                    </a:lnTo>
                    <a:cubicBezTo>
                      <a:pt x="4174" y="1"/>
                      <a:pt x="4138" y="1"/>
                      <a:pt x="4099" y="5"/>
                    </a:cubicBezTo>
                    <a:cubicBezTo>
                      <a:pt x="4017" y="5"/>
                      <a:pt x="3932" y="8"/>
                      <a:pt x="3851" y="14"/>
                    </a:cubicBezTo>
                    <a:cubicBezTo>
                      <a:pt x="3812" y="14"/>
                      <a:pt x="3776" y="18"/>
                      <a:pt x="3736" y="21"/>
                    </a:cubicBezTo>
                    <a:cubicBezTo>
                      <a:pt x="3573" y="31"/>
                      <a:pt x="3409" y="47"/>
                      <a:pt x="3240" y="67"/>
                    </a:cubicBezTo>
                    <a:cubicBezTo>
                      <a:pt x="3089" y="87"/>
                      <a:pt x="2942" y="106"/>
                      <a:pt x="2792" y="129"/>
                    </a:cubicBezTo>
                    <a:cubicBezTo>
                      <a:pt x="2753" y="135"/>
                      <a:pt x="2717" y="142"/>
                      <a:pt x="2677" y="149"/>
                    </a:cubicBezTo>
                    <a:cubicBezTo>
                      <a:pt x="2216" y="227"/>
                      <a:pt x="1759" y="328"/>
                      <a:pt x="1305" y="443"/>
                    </a:cubicBezTo>
                    <a:cubicBezTo>
                      <a:pt x="1266" y="452"/>
                      <a:pt x="1226" y="462"/>
                      <a:pt x="1184" y="472"/>
                    </a:cubicBezTo>
                    <a:cubicBezTo>
                      <a:pt x="841" y="560"/>
                      <a:pt x="501" y="655"/>
                      <a:pt x="161" y="750"/>
                    </a:cubicBezTo>
                    <a:cubicBezTo>
                      <a:pt x="109" y="763"/>
                      <a:pt x="56" y="776"/>
                      <a:pt x="0" y="793"/>
                    </a:cubicBezTo>
                    <a:lnTo>
                      <a:pt x="30" y="900"/>
                    </a:lnTo>
                    <a:cubicBezTo>
                      <a:pt x="79" y="887"/>
                      <a:pt x="125" y="874"/>
                      <a:pt x="174" y="861"/>
                    </a:cubicBezTo>
                    <a:cubicBezTo>
                      <a:pt x="514" y="766"/>
                      <a:pt x="860" y="672"/>
                      <a:pt x="1210" y="583"/>
                    </a:cubicBezTo>
                    <a:cubicBezTo>
                      <a:pt x="1246" y="574"/>
                      <a:pt x="1285" y="564"/>
                      <a:pt x="1321" y="554"/>
                    </a:cubicBezTo>
                    <a:cubicBezTo>
                      <a:pt x="1772" y="440"/>
                      <a:pt x="2230" y="338"/>
                      <a:pt x="2687" y="260"/>
                    </a:cubicBezTo>
                    <a:cubicBezTo>
                      <a:pt x="2726" y="253"/>
                      <a:pt x="2762" y="247"/>
                      <a:pt x="2798" y="240"/>
                    </a:cubicBezTo>
                    <a:cubicBezTo>
                      <a:pt x="2949" y="217"/>
                      <a:pt x="3103" y="197"/>
                      <a:pt x="3252" y="178"/>
                    </a:cubicBezTo>
                    <a:cubicBezTo>
                      <a:pt x="3540" y="142"/>
                      <a:pt x="3821" y="123"/>
                      <a:pt x="4096" y="116"/>
                    </a:cubicBezTo>
                    <a:cubicBezTo>
                      <a:pt x="4135" y="113"/>
                      <a:pt x="4174" y="113"/>
                      <a:pt x="4213" y="113"/>
                    </a:cubicBezTo>
                    <a:cubicBezTo>
                      <a:pt x="4262" y="112"/>
                      <a:pt x="4310" y="111"/>
                      <a:pt x="4359" y="111"/>
                    </a:cubicBezTo>
                    <a:cubicBezTo>
                      <a:pt x="4517" y="111"/>
                      <a:pt x="4672" y="116"/>
                      <a:pt x="4828" y="126"/>
                    </a:cubicBezTo>
                    <a:cubicBezTo>
                      <a:pt x="4871" y="129"/>
                      <a:pt x="4910" y="132"/>
                      <a:pt x="4949" y="135"/>
                    </a:cubicBezTo>
                    <a:cubicBezTo>
                      <a:pt x="5403" y="171"/>
                      <a:pt x="5828" y="250"/>
                      <a:pt x="6227" y="367"/>
                    </a:cubicBezTo>
                    <a:cubicBezTo>
                      <a:pt x="6224" y="325"/>
                      <a:pt x="6216" y="286"/>
                      <a:pt x="6207" y="247"/>
                    </a:cubicBezTo>
                    <a:cubicBezTo>
                      <a:pt x="5809" y="132"/>
                      <a:pt x="5383" y="57"/>
                      <a:pt x="4932" y="21"/>
                    </a:cubicBezTo>
                    <a:cubicBezTo>
                      <a:pt x="4893" y="18"/>
                      <a:pt x="4854" y="18"/>
                      <a:pt x="4815" y="14"/>
                    </a:cubicBezTo>
                    <a:cubicBezTo>
                      <a:pt x="4664" y="4"/>
                      <a:pt x="4512" y="0"/>
                      <a:pt x="435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46"/>
              <p:cNvSpPr/>
              <p:nvPr/>
            </p:nvSpPr>
            <p:spPr>
              <a:xfrm>
                <a:off x="3529399" y="2447345"/>
                <a:ext cx="85296" cy="209822"/>
              </a:xfrm>
              <a:custGeom>
                <a:avLst/>
                <a:gdLst/>
                <a:ahLst/>
                <a:cxnLst/>
                <a:rect l="l" t="t" r="r" b="b"/>
                <a:pathLst>
                  <a:path w="1046" h="2573" extrusionOk="0">
                    <a:moveTo>
                      <a:pt x="543" y="0"/>
                    </a:moveTo>
                    <a:cubicBezTo>
                      <a:pt x="334" y="294"/>
                      <a:pt x="160" y="608"/>
                      <a:pt x="20" y="941"/>
                    </a:cubicBezTo>
                    <a:cubicBezTo>
                      <a:pt x="17" y="948"/>
                      <a:pt x="14" y="958"/>
                      <a:pt x="10" y="964"/>
                    </a:cubicBezTo>
                    <a:lnTo>
                      <a:pt x="0" y="984"/>
                    </a:lnTo>
                    <a:lnTo>
                      <a:pt x="10" y="1007"/>
                    </a:lnTo>
                    <a:cubicBezTo>
                      <a:pt x="17" y="1023"/>
                      <a:pt x="23" y="1036"/>
                      <a:pt x="33" y="1053"/>
                    </a:cubicBezTo>
                    <a:cubicBezTo>
                      <a:pt x="284" y="1634"/>
                      <a:pt x="605" y="2154"/>
                      <a:pt x="974" y="2572"/>
                    </a:cubicBezTo>
                    <a:cubicBezTo>
                      <a:pt x="1000" y="2546"/>
                      <a:pt x="1023" y="2520"/>
                      <a:pt x="1046" y="2491"/>
                    </a:cubicBezTo>
                    <a:cubicBezTo>
                      <a:pt x="703" y="2092"/>
                      <a:pt x="399" y="1605"/>
                      <a:pt x="154" y="1062"/>
                    </a:cubicBezTo>
                    <a:cubicBezTo>
                      <a:pt x="144" y="1036"/>
                      <a:pt x="134" y="1011"/>
                      <a:pt x="121" y="984"/>
                    </a:cubicBezTo>
                    <a:cubicBezTo>
                      <a:pt x="127" y="974"/>
                      <a:pt x="131" y="961"/>
                      <a:pt x="137" y="948"/>
                    </a:cubicBezTo>
                    <a:cubicBezTo>
                      <a:pt x="275" y="634"/>
                      <a:pt x="441" y="337"/>
                      <a:pt x="634" y="56"/>
                    </a:cubicBezTo>
                    <a:cubicBezTo>
                      <a:pt x="605" y="36"/>
                      <a:pt x="575" y="20"/>
                      <a:pt x="54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46"/>
              <p:cNvSpPr/>
              <p:nvPr/>
            </p:nvSpPr>
            <p:spPr>
              <a:xfrm>
                <a:off x="3471012" y="2423370"/>
                <a:ext cx="89373" cy="271390"/>
              </a:xfrm>
              <a:custGeom>
                <a:avLst/>
                <a:gdLst/>
                <a:ahLst/>
                <a:cxnLst/>
                <a:rect l="l" t="t" r="r" b="b"/>
                <a:pathLst>
                  <a:path w="1096" h="3328" extrusionOk="0">
                    <a:moveTo>
                      <a:pt x="537" y="0"/>
                    </a:moveTo>
                    <a:cubicBezTo>
                      <a:pt x="314" y="383"/>
                      <a:pt x="141" y="795"/>
                      <a:pt x="20" y="1226"/>
                    </a:cubicBezTo>
                    <a:cubicBezTo>
                      <a:pt x="13" y="1239"/>
                      <a:pt x="10" y="1255"/>
                      <a:pt x="4" y="1272"/>
                    </a:cubicBezTo>
                    <a:lnTo>
                      <a:pt x="0" y="1288"/>
                    </a:lnTo>
                    <a:lnTo>
                      <a:pt x="7" y="1305"/>
                    </a:lnTo>
                    <a:cubicBezTo>
                      <a:pt x="10" y="1314"/>
                      <a:pt x="13" y="1324"/>
                      <a:pt x="17" y="1337"/>
                    </a:cubicBezTo>
                    <a:cubicBezTo>
                      <a:pt x="268" y="2033"/>
                      <a:pt x="602" y="2709"/>
                      <a:pt x="991" y="3327"/>
                    </a:cubicBezTo>
                    <a:cubicBezTo>
                      <a:pt x="1027" y="3314"/>
                      <a:pt x="1059" y="3298"/>
                      <a:pt x="1095" y="3285"/>
                    </a:cubicBezTo>
                    <a:cubicBezTo>
                      <a:pt x="710" y="2680"/>
                      <a:pt x="383" y="2014"/>
                      <a:pt x="134" y="1334"/>
                    </a:cubicBezTo>
                    <a:cubicBezTo>
                      <a:pt x="128" y="1317"/>
                      <a:pt x="122" y="1301"/>
                      <a:pt x="115" y="1285"/>
                    </a:cubicBezTo>
                    <a:cubicBezTo>
                      <a:pt x="122" y="1261"/>
                      <a:pt x="128" y="1246"/>
                      <a:pt x="131" y="1222"/>
                    </a:cubicBezTo>
                    <a:lnTo>
                      <a:pt x="134" y="1222"/>
                    </a:lnTo>
                    <a:cubicBezTo>
                      <a:pt x="259" y="804"/>
                      <a:pt x="428" y="406"/>
                      <a:pt x="644" y="30"/>
                    </a:cubicBezTo>
                    <a:cubicBezTo>
                      <a:pt x="608" y="20"/>
                      <a:pt x="573" y="10"/>
                      <a:pt x="53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46"/>
              <p:cNvSpPr/>
              <p:nvPr/>
            </p:nvSpPr>
            <p:spPr>
              <a:xfrm>
                <a:off x="3355870" y="2414563"/>
                <a:ext cx="108781" cy="293979"/>
              </a:xfrm>
              <a:custGeom>
                <a:avLst/>
                <a:gdLst/>
                <a:ahLst/>
                <a:cxnLst/>
                <a:rect l="l" t="t" r="r" b="b"/>
                <a:pathLst>
                  <a:path w="1334" h="3605" extrusionOk="0">
                    <a:moveTo>
                      <a:pt x="706" y="1"/>
                    </a:moveTo>
                    <a:lnTo>
                      <a:pt x="706" y="1"/>
                    </a:lnTo>
                    <a:cubicBezTo>
                      <a:pt x="661" y="7"/>
                      <a:pt x="612" y="10"/>
                      <a:pt x="566" y="16"/>
                    </a:cubicBezTo>
                    <a:cubicBezTo>
                      <a:pt x="288" y="461"/>
                      <a:pt x="98" y="961"/>
                      <a:pt x="10" y="1478"/>
                    </a:cubicBezTo>
                    <a:cubicBezTo>
                      <a:pt x="7" y="1494"/>
                      <a:pt x="7" y="1511"/>
                      <a:pt x="4" y="1523"/>
                    </a:cubicBezTo>
                    <a:lnTo>
                      <a:pt x="0" y="1540"/>
                    </a:lnTo>
                    <a:lnTo>
                      <a:pt x="7" y="1553"/>
                    </a:lnTo>
                    <a:cubicBezTo>
                      <a:pt x="10" y="1565"/>
                      <a:pt x="17" y="1579"/>
                      <a:pt x="20" y="1589"/>
                    </a:cubicBezTo>
                    <a:cubicBezTo>
                      <a:pt x="308" y="2318"/>
                      <a:pt x="703" y="3001"/>
                      <a:pt x="1184" y="3599"/>
                    </a:cubicBezTo>
                    <a:cubicBezTo>
                      <a:pt x="1232" y="3602"/>
                      <a:pt x="1285" y="3605"/>
                      <a:pt x="1334" y="3605"/>
                    </a:cubicBezTo>
                    <a:cubicBezTo>
                      <a:pt x="834" y="3004"/>
                      <a:pt x="425" y="2311"/>
                      <a:pt x="131" y="1569"/>
                    </a:cubicBezTo>
                    <a:cubicBezTo>
                      <a:pt x="125" y="1556"/>
                      <a:pt x="118" y="1543"/>
                      <a:pt x="115" y="1526"/>
                    </a:cubicBezTo>
                    <a:cubicBezTo>
                      <a:pt x="118" y="1503"/>
                      <a:pt x="122" y="1481"/>
                      <a:pt x="125" y="1458"/>
                    </a:cubicBezTo>
                    <a:cubicBezTo>
                      <a:pt x="220" y="942"/>
                      <a:pt x="419" y="441"/>
                      <a:pt x="70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46"/>
              <p:cNvSpPr/>
              <p:nvPr/>
            </p:nvSpPr>
            <p:spPr>
              <a:xfrm>
                <a:off x="3441656" y="2416684"/>
                <a:ext cx="48356" cy="115961"/>
              </a:xfrm>
              <a:custGeom>
                <a:avLst/>
                <a:gdLst/>
                <a:ahLst/>
                <a:cxnLst/>
                <a:rect l="l" t="t" r="r" b="b"/>
                <a:pathLst>
                  <a:path w="593" h="1422" extrusionOk="0">
                    <a:moveTo>
                      <a:pt x="478" y="1"/>
                    </a:moveTo>
                    <a:cubicBezTo>
                      <a:pt x="269" y="419"/>
                      <a:pt x="112" y="863"/>
                      <a:pt x="17" y="1324"/>
                    </a:cubicBezTo>
                    <a:cubicBezTo>
                      <a:pt x="11" y="1350"/>
                      <a:pt x="4" y="1373"/>
                      <a:pt x="1" y="1399"/>
                    </a:cubicBezTo>
                    <a:lnTo>
                      <a:pt x="109" y="1422"/>
                    </a:lnTo>
                    <a:cubicBezTo>
                      <a:pt x="115" y="1387"/>
                      <a:pt x="122" y="1350"/>
                      <a:pt x="132" y="1317"/>
                    </a:cubicBezTo>
                    <a:cubicBezTo>
                      <a:pt x="227" y="863"/>
                      <a:pt x="380" y="429"/>
                      <a:pt x="592" y="17"/>
                    </a:cubicBezTo>
                    <a:cubicBezTo>
                      <a:pt x="553" y="10"/>
                      <a:pt x="517" y="4"/>
                      <a:pt x="47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46"/>
              <p:cNvSpPr/>
              <p:nvPr/>
            </p:nvSpPr>
            <p:spPr>
              <a:xfrm>
                <a:off x="3234041" y="2455336"/>
                <a:ext cx="82197" cy="218384"/>
              </a:xfrm>
              <a:custGeom>
                <a:avLst/>
                <a:gdLst/>
                <a:ahLst/>
                <a:cxnLst/>
                <a:rect l="l" t="t" r="r" b="b"/>
                <a:pathLst>
                  <a:path w="1008" h="2678" extrusionOk="0">
                    <a:moveTo>
                      <a:pt x="730" y="0"/>
                    </a:moveTo>
                    <a:lnTo>
                      <a:pt x="730" y="0"/>
                    </a:lnTo>
                    <a:cubicBezTo>
                      <a:pt x="651" y="43"/>
                      <a:pt x="577" y="92"/>
                      <a:pt x="504" y="141"/>
                    </a:cubicBezTo>
                    <a:cubicBezTo>
                      <a:pt x="282" y="501"/>
                      <a:pt x="115" y="893"/>
                      <a:pt x="11" y="1301"/>
                    </a:cubicBezTo>
                    <a:cubicBezTo>
                      <a:pt x="11" y="1308"/>
                      <a:pt x="8" y="1314"/>
                      <a:pt x="8" y="1320"/>
                    </a:cubicBezTo>
                    <a:lnTo>
                      <a:pt x="1" y="1344"/>
                    </a:lnTo>
                    <a:lnTo>
                      <a:pt x="11" y="1364"/>
                    </a:lnTo>
                    <a:cubicBezTo>
                      <a:pt x="20" y="1379"/>
                      <a:pt x="31" y="1396"/>
                      <a:pt x="37" y="1412"/>
                    </a:cubicBezTo>
                    <a:cubicBezTo>
                      <a:pt x="269" y="1834"/>
                      <a:pt x="527" y="2229"/>
                      <a:pt x="805" y="2595"/>
                    </a:cubicBezTo>
                    <a:cubicBezTo>
                      <a:pt x="874" y="2625"/>
                      <a:pt x="939" y="2651"/>
                      <a:pt x="1008" y="2677"/>
                    </a:cubicBezTo>
                    <a:cubicBezTo>
                      <a:pt x="694" y="2281"/>
                      <a:pt x="406" y="1850"/>
                      <a:pt x="148" y="1383"/>
                    </a:cubicBezTo>
                    <a:cubicBezTo>
                      <a:pt x="138" y="1367"/>
                      <a:pt x="129" y="1347"/>
                      <a:pt x="119" y="1327"/>
                    </a:cubicBezTo>
                    <a:cubicBezTo>
                      <a:pt x="122" y="1311"/>
                      <a:pt x="129" y="1291"/>
                      <a:pt x="132" y="1272"/>
                    </a:cubicBezTo>
                    <a:cubicBezTo>
                      <a:pt x="253" y="818"/>
                      <a:pt x="459" y="383"/>
                      <a:pt x="73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46"/>
              <p:cNvSpPr/>
              <p:nvPr/>
            </p:nvSpPr>
            <p:spPr>
              <a:xfrm>
                <a:off x="2783174" y="2672656"/>
                <a:ext cx="461626" cy="343478"/>
              </a:xfrm>
              <a:custGeom>
                <a:avLst/>
                <a:gdLst/>
                <a:ahLst/>
                <a:cxnLst/>
                <a:rect l="l" t="t" r="r" b="b"/>
                <a:pathLst>
                  <a:path w="5661" h="4212" extrusionOk="0">
                    <a:moveTo>
                      <a:pt x="2234" y="0"/>
                    </a:moveTo>
                    <a:cubicBezTo>
                      <a:pt x="2182" y="0"/>
                      <a:pt x="2131" y="2"/>
                      <a:pt x="2079" y="5"/>
                    </a:cubicBezTo>
                    <a:cubicBezTo>
                      <a:pt x="1484" y="28"/>
                      <a:pt x="893" y="162"/>
                      <a:pt x="304" y="316"/>
                    </a:cubicBezTo>
                    <a:cubicBezTo>
                      <a:pt x="190" y="346"/>
                      <a:pt x="105" y="381"/>
                      <a:pt x="53" y="440"/>
                    </a:cubicBezTo>
                    <a:cubicBezTo>
                      <a:pt x="27" y="466"/>
                      <a:pt x="10" y="503"/>
                      <a:pt x="7" y="542"/>
                    </a:cubicBezTo>
                    <a:cubicBezTo>
                      <a:pt x="0" y="601"/>
                      <a:pt x="20" y="675"/>
                      <a:pt x="79" y="767"/>
                    </a:cubicBezTo>
                    <a:cubicBezTo>
                      <a:pt x="389" y="1280"/>
                      <a:pt x="733" y="1783"/>
                      <a:pt x="1095" y="2263"/>
                    </a:cubicBezTo>
                    <a:lnTo>
                      <a:pt x="1095" y="2267"/>
                    </a:lnTo>
                    <a:cubicBezTo>
                      <a:pt x="1137" y="2322"/>
                      <a:pt x="1184" y="2381"/>
                      <a:pt x="1229" y="2440"/>
                    </a:cubicBezTo>
                    <a:cubicBezTo>
                      <a:pt x="1243" y="2463"/>
                      <a:pt x="1258" y="2483"/>
                      <a:pt x="1275" y="2503"/>
                    </a:cubicBezTo>
                    <a:cubicBezTo>
                      <a:pt x="1615" y="2940"/>
                      <a:pt x="1994" y="3358"/>
                      <a:pt x="2448" y="3679"/>
                    </a:cubicBezTo>
                    <a:cubicBezTo>
                      <a:pt x="2487" y="3708"/>
                      <a:pt x="2530" y="3738"/>
                      <a:pt x="2569" y="3764"/>
                    </a:cubicBezTo>
                    <a:cubicBezTo>
                      <a:pt x="2664" y="3826"/>
                      <a:pt x="2762" y="3882"/>
                      <a:pt x="2863" y="3934"/>
                    </a:cubicBezTo>
                    <a:cubicBezTo>
                      <a:pt x="3086" y="4048"/>
                      <a:pt x="3327" y="4136"/>
                      <a:pt x="3576" y="4179"/>
                    </a:cubicBezTo>
                    <a:cubicBezTo>
                      <a:pt x="3611" y="4185"/>
                      <a:pt x="3647" y="4192"/>
                      <a:pt x="3683" y="4195"/>
                    </a:cubicBezTo>
                    <a:cubicBezTo>
                      <a:pt x="3767" y="4206"/>
                      <a:pt x="3852" y="4212"/>
                      <a:pt x="3937" y="4212"/>
                    </a:cubicBezTo>
                    <a:cubicBezTo>
                      <a:pt x="4028" y="4212"/>
                      <a:pt x="4119" y="4205"/>
                      <a:pt x="4210" y="4192"/>
                    </a:cubicBezTo>
                    <a:cubicBezTo>
                      <a:pt x="4275" y="4182"/>
                      <a:pt x="4341" y="4169"/>
                      <a:pt x="4406" y="4150"/>
                    </a:cubicBezTo>
                    <a:cubicBezTo>
                      <a:pt x="4442" y="4143"/>
                      <a:pt x="4474" y="4133"/>
                      <a:pt x="4510" y="4120"/>
                    </a:cubicBezTo>
                    <a:cubicBezTo>
                      <a:pt x="4880" y="3993"/>
                      <a:pt x="5216" y="3741"/>
                      <a:pt x="5400" y="3391"/>
                    </a:cubicBezTo>
                    <a:cubicBezTo>
                      <a:pt x="5415" y="3362"/>
                      <a:pt x="5429" y="3329"/>
                      <a:pt x="5445" y="3296"/>
                    </a:cubicBezTo>
                    <a:cubicBezTo>
                      <a:pt x="5462" y="3257"/>
                      <a:pt x="5478" y="3221"/>
                      <a:pt x="5491" y="3182"/>
                    </a:cubicBezTo>
                    <a:cubicBezTo>
                      <a:pt x="5661" y="2711"/>
                      <a:pt x="5596" y="2244"/>
                      <a:pt x="5386" y="1819"/>
                    </a:cubicBezTo>
                    <a:cubicBezTo>
                      <a:pt x="5370" y="1783"/>
                      <a:pt x="5353" y="1754"/>
                      <a:pt x="5337" y="1721"/>
                    </a:cubicBezTo>
                    <a:cubicBezTo>
                      <a:pt x="5233" y="1525"/>
                      <a:pt x="5095" y="1342"/>
                      <a:pt x="4945" y="1169"/>
                    </a:cubicBezTo>
                    <a:cubicBezTo>
                      <a:pt x="4916" y="1143"/>
                      <a:pt x="4893" y="1114"/>
                      <a:pt x="4866" y="1087"/>
                    </a:cubicBezTo>
                    <a:cubicBezTo>
                      <a:pt x="4795" y="1012"/>
                      <a:pt x="4716" y="943"/>
                      <a:pt x="4641" y="875"/>
                    </a:cubicBezTo>
                    <a:cubicBezTo>
                      <a:pt x="4611" y="848"/>
                      <a:pt x="4579" y="823"/>
                      <a:pt x="4549" y="800"/>
                    </a:cubicBezTo>
                    <a:cubicBezTo>
                      <a:pt x="4331" y="616"/>
                      <a:pt x="4095" y="463"/>
                      <a:pt x="3857" y="346"/>
                    </a:cubicBezTo>
                    <a:cubicBezTo>
                      <a:pt x="3814" y="326"/>
                      <a:pt x="3772" y="303"/>
                      <a:pt x="3726" y="287"/>
                    </a:cubicBezTo>
                    <a:cubicBezTo>
                      <a:pt x="3622" y="237"/>
                      <a:pt x="3513" y="195"/>
                      <a:pt x="3409" y="165"/>
                    </a:cubicBezTo>
                    <a:cubicBezTo>
                      <a:pt x="3226" y="106"/>
                      <a:pt x="3043" y="67"/>
                      <a:pt x="2860" y="41"/>
                    </a:cubicBezTo>
                    <a:cubicBezTo>
                      <a:pt x="2687" y="15"/>
                      <a:pt x="2513" y="2"/>
                      <a:pt x="2344" y="2"/>
                    </a:cubicBezTo>
                    <a:cubicBezTo>
                      <a:pt x="2307" y="1"/>
                      <a:pt x="2271" y="0"/>
                      <a:pt x="223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46"/>
              <p:cNvSpPr/>
              <p:nvPr/>
            </p:nvSpPr>
            <p:spPr>
              <a:xfrm>
                <a:off x="2772247" y="2704785"/>
                <a:ext cx="458691" cy="236732"/>
              </a:xfrm>
              <a:custGeom>
                <a:avLst/>
                <a:gdLst/>
                <a:ahLst/>
                <a:cxnLst/>
                <a:rect l="l" t="t" r="r" b="b"/>
                <a:pathLst>
                  <a:path w="5625" h="2903" extrusionOk="0">
                    <a:moveTo>
                      <a:pt x="30" y="0"/>
                    </a:moveTo>
                    <a:lnTo>
                      <a:pt x="0" y="105"/>
                    </a:lnTo>
                    <a:cubicBezTo>
                      <a:pt x="46" y="121"/>
                      <a:pt x="95" y="131"/>
                      <a:pt x="141" y="148"/>
                    </a:cubicBezTo>
                    <a:cubicBezTo>
                      <a:pt x="481" y="246"/>
                      <a:pt x="828" y="347"/>
                      <a:pt x="1170" y="451"/>
                    </a:cubicBezTo>
                    <a:cubicBezTo>
                      <a:pt x="1206" y="465"/>
                      <a:pt x="1242" y="474"/>
                      <a:pt x="1279" y="487"/>
                    </a:cubicBezTo>
                    <a:cubicBezTo>
                      <a:pt x="1726" y="625"/>
                      <a:pt x="2167" y="778"/>
                      <a:pt x="2599" y="952"/>
                    </a:cubicBezTo>
                    <a:cubicBezTo>
                      <a:pt x="2635" y="964"/>
                      <a:pt x="2671" y="981"/>
                      <a:pt x="2703" y="994"/>
                    </a:cubicBezTo>
                    <a:cubicBezTo>
                      <a:pt x="2847" y="1053"/>
                      <a:pt x="2988" y="1115"/>
                      <a:pt x="3125" y="1177"/>
                    </a:cubicBezTo>
                    <a:cubicBezTo>
                      <a:pt x="3389" y="1301"/>
                      <a:pt x="3641" y="1429"/>
                      <a:pt x="3879" y="1566"/>
                    </a:cubicBezTo>
                    <a:cubicBezTo>
                      <a:pt x="3916" y="1585"/>
                      <a:pt x="3948" y="1605"/>
                      <a:pt x="3981" y="1625"/>
                    </a:cubicBezTo>
                    <a:cubicBezTo>
                      <a:pt x="4161" y="1732"/>
                      <a:pt x="4338" y="1844"/>
                      <a:pt x="4501" y="1961"/>
                    </a:cubicBezTo>
                    <a:cubicBezTo>
                      <a:pt x="4537" y="1984"/>
                      <a:pt x="4569" y="2007"/>
                      <a:pt x="4602" y="2033"/>
                    </a:cubicBezTo>
                    <a:cubicBezTo>
                      <a:pt x="4971" y="2301"/>
                      <a:pt x="5298" y="2592"/>
                      <a:pt x="5579" y="2902"/>
                    </a:cubicBezTo>
                    <a:cubicBezTo>
                      <a:pt x="5596" y="2863"/>
                      <a:pt x="5612" y="2827"/>
                      <a:pt x="5625" y="2788"/>
                    </a:cubicBezTo>
                    <a:cubicBezTo>
                      <a:pt x="5341" y="2481"/>
                      <a:pt x="5010" y="2193"/>
                      <a:pt x="4641" y="1925"/>
                    </a:cubicBezTo>
                    <a:cubicBezTo>
                      <a:pt x="4612" y="1902"/>
                      <a:pt x="4579" y="1883"/>
                      <a:pt x="4546" y="1857"/>
                    </a:cubicBezTo>
                    <a:cubicBezTo>
                      <a:pt x="4386" y="1745"/>
                      <a:pt x="4216" y="1634"/>
                      <a:pt x="4036" y="1530"/>
                    </a:cubicBezTo>
                    <a:cubicBezTo>
                      <a:pt x="4004" y="1510"/>
                      <a:pt x="3971" y="1491"/>
                      <a:pt x="3938" y="1474"/>
                    </a:cubicBezTo>
                    <a:cubicBezTo>
                      <a:pt x="3867" y="1432"/>
                      <a:pt x="3795" y="1393"/>
                      <a:pt x="3719" y="1353"/>
                    </a:cubicBezTo>
                    <a:cubicBezTo>
                      <a:pt x="3687" y="1334"/>
                      <a:pt x="3654" y="1314"/>
                      <a:pt x="3618" y="1298"/>
                    </a:cubicBezTo>
                    <a:cubicBezTo>
                      <a:pt x="3475" y="1222"/>
                      <a:pt x="3324" y="1148"/>
                      <a:pt x="3170" y="1079"/>
                    </a:cubicBezTo>
                    <a:cubicBezTo>
                      <a:pt x="3033" y="1014"/>
                      <a:pt x="2896" y="955"/>
                      <a:pt x="2755" y="896"/>
                    </a:cubicBezTo>
                    <a:cubicBezTo>
                      <a:pt x="2719" y="880"/>
                      <a:pt x="2683" y="866"/>
                      <a:pt x="2647" y="854"/>
                    </a:cubicBezTo>
                    <a:cubicBezTo>
                      <a:pt x="2213" y="677"/>
                      <a:pt x="1769" y="523"/>
                      <a:pt x="1324" y="383"/>
                    </a:cubicBezTo>
                    <a:cubicBezTo>
                      <a:pt x="1282" y="370"/>
                      <a:pt x="1242" y="356"/>
                      <a:pt x="1203" y="347"/>
                    </a:cubicBezTo>
                    <a:cubicBezTo>
                      <a:pt x="867" y="239"/>
                      <a:pt x="523" y="141"/>
                      <a:pt x="187" y="46"/>
                    </a:cubicBezTo>
                    <a:cubicBezTo>
                      <a:pt x="134" y="30"/>
                      <a:pt x="82" y="14"/>
                      <a:pt x="3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46"/>
              <p:cNvSpPr/>
              <p:nvPr/>
            </p:nvSpPr>
            <p:spPr>
              <a:xfrm>
                <a:off x="3132842" y="2812996"/>
                <a:ext cx="89618" cy="198079"/>
              </a:xfrm>
              <a:custGeom>
                <a:avLst/>
                <a:gdLst/>
                <a:ahLst/>
                <a:cxnLst/>
                <a:rect l="l" t="t" r="r" b="b"/>
                <a:pathLst>
                  <a:path w="1099" h="2429" extrusionOk="0">
                    <a:moveTo>
                      <a:pt x="1049" y="0"/>
                    </a:moveTo>
                    <a:cubicBezTo>
                      <a:pt x="723" y="141"/>
                      <a:pt x="415" y="320"/>
                      <a:pt x="124" y="530"/>
                    </a:cubicBezTo>
                    <a:cubicBezTo>
                      <a:pt x="121" y="536"/>
                      <a:pt x="112" y="542"/>
                      <a:pt x="105" y="546"/>
                    </a:cubicBezTo>
                    <a:lnTo>
                      <a:pt x="85" y="559"/>
                    </a:lnTo>
                    <a:lnTo>
                      <a:pt x="85" y="586"/>
                    </a:lnTo>
                    <a:cubicBezTo>
                      <a:pt x="82" y="601"/>
                      <a:pt x="79" y="615"/>
                      <a:pt x="79" y="634"/>
                    </a:cubicBezTo>
                    <a:cubicBezTo>
                      <a:pt x="0" y="1265"/>
                      <a:pt x="14" y="1880"/>
                      <a:pt x="118" y="2429"/>
                    </a:cubicBezTo>
                    <a:cubicBezTo>
                      <a:pt x="154" y="2422"/>
                      <a:pt x="186" y="2412"/>
                      <a:pt x="222" y="2399"/>
                    </a:cubicBezTo>
                    <a:cubicBezTo>
                      <a:pt x="127" y="1876"/>
                      <a:pt x="112" y="1301"/>
                      <a:pt x="180" y="706"/>
                    </a:cubicBezTo>
                    <a:cubicBezTo>
                      <a:pt x="183" y="677"/>
                      <a:pt x="186" y="651"/>
                      <a:pt x="190" y="621"/>
                    </a:cubicBezTo>
                    <a:cubicBezTo>
                      <a:pt x="199" y="615"/>
                      <a:pt x="210" y="608"/>
                      <a:pt x="219" y="598"/>
                    </a:cubicBezTo>
                    <a:cubicBezTo>
                      <a:pt x="497" y="402"/>
                      <a:pt x="791" y="236"/>
                      <a:pt x="1098" y="98"/>
                    </a:cubicBezTo>
                    <a:cubicBezTo>
                      <a:pt x="1082" y="62"/>
                      <a:pt x="1065" y="33"/>
                      <a:pt x="104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46"/>
              <p:cNvSpPr/>
              <p:nvPr/>
            </p:nvSpPr>
            <p:spPr>
              <a:xfrm>
                <a:off x="3072825" y="2761214"/>
                <a:ext cx="113592" cy="253613"/>
              </a:xfrm>
              <a:custGeom>
                <a:avLst/>
                <a:gdLst/>
                <a:ahLst/>
                <a:cxnLst/>
                <a:rect l="l" t="t" r="r" b="b"/>
                <a:pathLst>
                  <a:path w="1393" h="3110" extrusionOk="0">
                    <a:moveTo>
                      <a:pt x="1314" y="1"/>
                    </a:moveTo>
                    <a:cubicBezTo>
                      <a:pt x="932" y="217"/>
                      <a:pt x="576" y="479"/>
                      <a:pt x="252" y="782"/>
                    </a:cubicBezTo>
                    <a:cubicBezTo>
                      <a:pt x="240" y="792"/>
                      <a:pt x="230" y="802"/>
                      <a:pt x="216" y="812"/>
                    </a:cubicBezTo>
                    <a:lnTo>
                      <a:pt x="204" y="824"/>
                    </a:lnTo>
                    <a:lnTo>
                      <a:pt x="201" y="841"/>
                    </a:lnTo>
                    <a:cubicBezTo>
                      <a:pt x="197" y="854"/>
                      <a:pt x="197" y="864"/>
                      <a:pt x="193" y="874"/>
                    </a:cubicBezTo>
                    <a:cubicBezTo>
                      <a:pt x="56" y="1603"/>
                      <a:pt x="1" y="2361"/>
                      <a:pt x="24" y="3093"/>
                    </a:cubicBezTo>
                    <a:cubicBezTo>
                      <a:pt x="59" y="3099"/>
                      <a:pt x="95" y="3106"/>
                      <a:pt x="131" y="3109"/>
                    </a:cubicBezTo>
                    <a:cubicBezTo>
                      <a:pt x="109" y="2390"/>
                      <a:pt x="164" y="1648"/>
                      <a:pt x="295" y="933"/>
                    </a:cubicBezTo>
                    <a:cubicBezTo>
                      <a:pt x="299" y="916"/>
                      <a:pt x="302" y="900"/>
                      <a:pt x="305" y="883"/>
                    </a:cubicBezTo>
                    <a:cubicBezTo>
                      <a:pt x="321" y="868"/>
                      <a:pt x="334" y="854"/>
                      <a:pt x="350" y="838"/>
                    </a:cubicBezTo>
                    <a:cubicBezTo>
                      <a:pt x="667" y="547"/>
                      <a:pt x="1017" y="292"/>
                      <a:pt x="1393" y="83"/>
                    </a:cubicBezTo>
                    <a:cubicBezTo>
                      <a:pt x="1364" y="57"/>
                      <a:pt x="1341" y="28"/>
                      <a:pt x="131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46"/>
              <p:cNvSpPr/>
              <p:nvPr/>
            </p:nvSpPr>
            <p:spPr>
              <a:xfrm>
                <a:off x="2973665" y="2695978"/>
                <a:ext cx="124030" cy="283622"/>
              </a:xfrm>
              <a:custGeom>
                <a:avLst/>
                <a:gdLst/>
                <a:ahLst/>
                <a:cxnLst/>
                <a:rect l="l" t="t" r="r" b="b"/>
                <a:pathLst>
                  <a:path w="1521" h="3478" extrusionOk="0">
                    <a:moveTo>
                      <a:pt x="1390" y="1"/>
                    </a:moveTo>
                    <a:cubicBezTo>
                      <a:pt x="929" y="236"/>
                      <a:pt x="515" y="562"/>
                      <a:pt x="177" y="962"/>
                    </a:cubicBezTo>
                    <a:cubicBezTo>
                      <a:pt x="168" y="971"/>
                      <a:pt x="158" y="984"/>
                      <a:pt x="148" y="997"/>
                    </a:cubicBezTo>
                    <a:lnTo>
                      <a:pt x="138" y="1007"/>
                    </a:lnTo>
                    <a:lnTo>
                      <a:pt x="135" y="1024"/>
                    </a:lnTo>
                    <a:cubicBezTo>
                      <a:pt x="132" y="1033"/>
                      <a:pt x="132" y="1050"/>
                      <a:pt x="129" y="1060"/>
                    </a:cubicBezTo>
                    <a:cubicBezTo>
                      <a:pt x="8" y="1834"/>
                      <a:pt x="1" y="2628"/>
                      <a:pt x="112" y="3393"/>
                    </a:cubicBezTo>
                    <a:cubicBezTo>
                      <a:pt x="151" y="3422"/>
                      <a:pt x="194" y="3452"/>
                      <a:pt x="233" y="3478"/>
                    </a:cubicBezTo>
                    <a:cubicBezTo>
                      <a:pt x="112" y="2697"/>
                      <a:pt x="112" y="1890"/>
                      <a:pt x="233" y="1102"/>
                    </a:cubicBezTo>
                    <a:cubicBezTo>
                      <a:pt x="236" y="1089"/>
                      <a:pt x="240" y="1072"/>
                      <a:pt x="243" y="1056"/>
                    </a:cubicBezTo>
                    <a:cubicBezTo>
                      <a:pt x="256" y="1040"/>
                      <a:pt x="269" y="1024"/>
                      <a:pt x="285" y="1004"/>
                    </a:cubicBezTo>
                    <a:cubicBezTo>
                      <a:pt x="628" y="609"/>
                      <a:pt x="1050" y="285"/>
                      <a:pt x="1521" y="60"/>
                    </a:cubicBezTo>
                    <a:cubicBezTo>
                      <a:pt x="1478" y="40"/>
                      <a:pt x="1436" y="17"/>
                      <a:pt x="139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46"/>
              <p:cNvSpPr/>
              <p:nvPr/>
            </p:nvSpPr>
            <p:spPr>
              <a:xfrm>
                <a:off x="3062958" y="2737811"/>
                <a:ext cx="98751" cy="83505"/>
              </a:xfrm>
              <a:custGeom>
                <a:avLst/>
                <a:gdLst/>
                <a:ahLst/>
                <a:cxnLst/>
                <a:rect l="l" t="t" r="r" b="b"/>
                <a:pathLst>
                  <a:path w="1211" h="1024" extrusionOk="0">
                    <a:moveTo>
                      <a:pt x="1118" y="1"/>
                    </a:moveTo>
                    <a:cubicBezTo>
                      <a:pt x="726" y="249"/>
                      <a:pt x="367" y="550"/>
                      <a:pt x="53" y="893"/>
                    </a:cubicBezTo>
                    <a:cubicBezTo>
                      <a:pt x="34" y="909"/>
                      <a:pt x="17" y="929"/>
                      <a:pt x="1" y="948"/>
                    </a:cubicBezTo>
                    <a:lnTo>
                      <a:pt x="82" y="1024"/>
                    </a:lnTo>
                    <a:cubicBezTo>
                      <a:pt x="106" y="998"/>
                      <a:pt x="129" y="971"/>
                      <a:pt x="154" y="948"/>
                    </a:cubicBezTo>
                    <a:cubicBezTo>
                      <a:pt x="465" y="609"/>
                      <a:pt x="818" y="315"/>
                      <a:pt x="1210" y="76"/>
                    </a:cubicBezTo>
                    <a:cubicBezTo>
                      <a:pt x="1180" y="49"/>
                      <a:pt x="1148" y="24"/>
                      <a:pt x="111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46"/>
              <p:cNvSpPr/>
              <p:nvPr/>
            </p:nvSpPr>
            <p:spPr>
              <a:xfrm>
                <a:off x="2866514" y="2672656"/>
                <a:ext cx="107802" cy="198976"/>
              </a:xfrm>
              <a:custGeom>
                <a:avLst/>
                <a:gdLst/>
                <a:ahLst/>
                <a:cxnLst/>
                <a:rect l="l" t="t" r="r" b="b"/>
                <a:pathLst>
                  <a:path w="1322" h="2440" extrusionOk="0">
                    <a:moveTo>
                      <a:pt x="1212" y="0"/>
                    </a:moveTo>
                    <a:cubicBezTo>
                      <a:pt x="1160" y="0"/>
                      <a:pt x="1109" y="2"/>
                      <a:pt x="1057" y="5"/>
                    </a:cubicBezTo>
                    <a:cubicBezTo>
                      <a:pt x="684" y="195"/>
                      <a:pt x="341" y="444"/>
                      <a:pt x="47" y="741"/>
                    </a:cubicBezTo>
                    <a:cubicBezTo>
                      <a:pt x="44" y="744"/>
                      <a:pt x="37" y="750"/>
                      <a:pt x="34" y="754"/>
                    </a:cubicBezTo>
                    <a:lnTo>
                      <a:pt x="17" y="770"/>
                    </a:lnTo>
                    <a:lnTo>
                      <a:pt x="17" y="793"/>
                    </a:lnTo>
                    <a:cubicBezTo>
                      <a:pt x="14" y="809"/>
                      <a:pt x="14" y="829"/>
                      <a:pt x="14" y="845"/>
                    </a:cubicBezTo>
                    <a:cubicBezTo>
                      <a:pt x="1" y="1332"/>
                      <a:pt x="21" y="1806"/>
                      <a:pt x="73" y="2263"/>
                    </a:cubicBezTo>
                    <a:lnTo>
                      <a:pt x="73" y="2267"/>
                    </a:lnTo>
                    <a:cubicBezTo>
                      <a:pt x="115" y="2322"/>
                      <a:pt x="162" y="2381"/>
                      <a:pt x="207" y="2440"/>
                    </a:cubicBezTo>
                    <a:cubicBezTo>
                      <a:pt x="135" y="1937"/>
                      <a:pt x="106" y="1417"/>
                      <a:pt x="123" y="881"/>
                    </a:cubicBezTo>
                    <a:cubicBezTo>
                      <a:pt x="123" y="862"/>
                      <a:pt x="126" y="839"/>
                      <a:pt x="126" y="819"/>
                    </a:cubicBezTo>
                    <a:cubicBezTo>
                      <a:pt x="138" y="806"/>
                      <a:pt x="152" y="790"/>
                      <a:pt x="168" y="777"/>
                    </a:cubicBezTo>
                    <a:cubicBezTo>
                      <a:pt x="501" y="450"/>
                      <a:pt x="894" y="185"/>
                      <a:pt x="1322" y="2"/>
                    </a:cubicBezTo>
                    <a:cubicBezTo>
                      <a:pt x="1285" y="1"/>
                      <a:pt x="1249" y="0"/>
                      <a:pt x="121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46"/>
              <p:cNvSpPr/>
              <p:nvPr/>
            </p:nvSpPr>
            <p:spPr>
              <a:xfrm>
                <a:off x="1427476" y="1679184"/>
                <a:ext cx="787317" cy="1447060"/>
              </a:xfrm>
              <a:custGeom>
                <a:avLst/>
                <a:gdLst/>
                <a:ahLst/>
                <a:cxnLst/>
                <a:rect l="l" t="t" r="r" b="b"/>
                <a:pathLst>
                  <a:path w="9655" h="17745" extrusionOk="0">
                    <a:moveTo>
                      <a:pt x="2249" y="1"/>
                    </a:moveTo>
                    <a:cubicBezTo>
                      <a:pt x="1997" y="1"/>
                      <a:pt x="1747" y="61"/>
                      <a:pt x="1514" y="168"/>
                    </a:cubicBezTo>
                    <a:cubicBezTo>
                      <a:pt x="1481" y="181"/>
                      <a:pt x="1448" y="198"/>
                      <a:pt x="1416" y="217"/>
                    </a:cubicBezTo>
                    <a:lnTo>
                      <a:pt x="1412" y="217"/>
                    </a:lnTo>
                    <a:cubicBezTo>
                      <a:pt x="1020" y="423"/>
                      <a:pt x="680" y="763"/>
                      <a:pt x="458" y="1152"/>
                    </a:cubicBezTo>
                    <a:cubicBezTo>
                      <a:pt x="246" y="1537"/>
                      <a:pt x="125" y="1966"/>
                      <a:pt x="63" y="2403"/>
                    </a:cubicBezTo>
                    <a:cubicBezTo>
                      <a:pt x="56" y="2439"/>
                      <a:pt x="53" y="2476"/>
                      <a:pt x="49" y="2515"/>
                    </a:cubicBezTo>
                    <a:cubicBezTo>
                      <a:pt x="4" y="2890"/>
                      <a:pt x="0" y="3276"/>
                      <a:pt x="20" y="3655"/>
                    </a:cubicBezTo>
                    <a:cubicBezTo>
                      <a:pt x="49" y="4299"/>
                      <a:pt x="131" y="4943"/>
                      <a:pt x="271" y="5574"/>
                    </a:cubicBezTo>
                    <a:cubicBezTo>
                      <a:pt x="278" y="5613"/>
                      <a:pt x="288" y="5655"/>
                      <a:pt x="298" y="5698"/>
                    </a:cubicBezTo>
                    <a:cubicBezTo>
                      <a:pt x="422" y="6247"/>
                      <a:pt x="585" y="6783"/>
                      <a:pt x="788" y="7309"/>
                    </a:cubicBezTo>
                    <a:cubicBezTo>
                      <a:pt x="801" y="7348"/>
                      <a:pt x="817" y="7387"/>
                      <a:pt x="834" y="7430"/>
                    </a:cubicBezTo>
                    <a:cubicBezTo>
                      <a:pt x="863" y="7505"/>
                      <a:pt x="896" y="7580"/>
                      <a:pt x="926" y="7655"/>
                    </a:cubicBezTo>
                    <a:cubicBezTo>
                      <a:pt x="1180" y="8254"/>
                      <a:pt x="1490" y="8897"/>
                      <a:pt x="1330" y="9528"/>
                    </a:cubicBezTo>
                    <a:cubicBezTo>
                      <a:pt x="1327" y="9554"/>
                      <a:pt x="1318" y="9577"/>
                      <a:pt x="1311" y="9603"/>
                    </a:cubicBezTo>
                    <a:cubicBezTo>
                      <a:pt x="1301" y="9639"/>
                      <a:pt x="1288" y="9675"/>
                      <a:pt x="1271" y="9711"/>
                    </a:cubicBezTo>
                    <a:cubicBezTo>
                      <a:pt x="1089" y="10179"/>
                      <a:pt x="690" y="10548"/>
                      <a:pt x="481" y="11015"/>
                    </a:cubicBezTo>
                    <a:cubicBezTo>
                      <a:pt x="311" y="11401"/>
                      <a:pt x="282" y="11826"/>
                      <a:pt x="357" y="12241"/>
                    </a:cubicBezTo>
                    <a:lnTo>
                      <a:pt x="357" y="12244"/>
                    </a:lnTo>
                    <a:cubicBezTo>
                      <a:pt x="360" y="12283"/>
                      <a:pt x="369" y="12319"/>
                      <a:pt x="377" y="12358"/>
                    </a:cubicBezTo>
                    <a:cubicBezTo>
                      <a:pt x="438" y="12646"/>
                      <a:pt x="549" y="12927"/>
                      <a:pt x="690" y="13185"/>
                    </a:cubicBezTo>
                    <a:cubicBezTo>
                      <a:pt x="1056" y="13839"/>
                      <a:pt x="1608" y="14362"/>
                      <a:pt x="2154" y="14872"/>
                    </a:cubicBezTo>
                    <a:cubicBezTo>
                      <a:pt x="2184" y="14897"/>
                      <a:pt x="2210" y="14924"/>
                      <a:pt x="2239" y="14950"/>
                    </a:cubicBezTo>
                    <a:cubicBezTo>
                      <a:pt x="2288" y="14995"/>
                      <a:pt x="2337" y="15042"/>
                      <a:pt x="2386" y="15087"/>
                    </a:cubicBezTo>
                    <a:cubicBezTo>
                      <a:pt x="2700" y="15381"/>
                      <a:pt x="3017" y="15679"/>
                      <a:pt x="3330" y="15973"/>
                    </a:cubicBezTo>
                    <a:cubicBezTo>
                      <a:pt x="3860" y="16470"/>
                      <a:pt x="4392" y="16963"/>
                      <a:pt x="4922" y="17460"/>
                    </a:cubicBezTo>
                    <a:cubicBezTo>
                      <a:pt x="5916" y="17578"/>
                      <a:pt x="7076" y="17666"/>
                      <a:pt x="8338" y="17712"/>
                    </a:cubicBezTo>
                    <a:cubicBezTo>
                      <a:pt x="8377" y="17715"/>
                      <a:pt x="8412" y="17715"/>
                      <a:pt x="8451" y="17715"/>
                    </a:cubicBezTo>
                    <a:cubicBezTo>
                      <a:pt x="8821" y="17731"/>
                      <a:pt x="9200" y="17741"/>
                      <a:pt x="9586" y="17745"/>
                    </a:cubicBezTo>
                    <a:cubicBezTo>
                      <a:pt x="9644" y="17372"/>
                      <a:pt x="9655" y="16986"/>
                      <a:pt x="9655" y="16610"/>
                    </a:cubicBezTo>
                    <a:cubicBezTo>
                      <a:pt x="9655" y="16244"/>
                      <a:pt x="9651" y="15875"/>
                      <a:pt x="9641" y="15509"/>
                    </a:cubicBezTo>
                    <a:cubicBezTo>
                      <a:pt x="9638" y="15375"/>
                      <a:pt x="9635" y="15241"/>
                      <a:pt x="9632" y="15107"/>
                    </a:cubicBezTo>
                    <a:cubicBezTo>
                      <a:pt x="9632" y="15045"/>
                      <a:pt x="9628" y="14980"/>
                      <a:pt x="9625" y="14917"/>
                    </a:cubicBezTo>
                    <a:cubicBezTo>
                      <a:pt x="9605" y="14319"/>
                      <a:pt x="9576" y="13718"/>
                      <a:pt x="9537" y="13120"/>
                    </a:cubicBezTo>
                    <a:cubicBezTo>
                      <a:pt x="9530" y="13054"/>
                      <a:pt x="9527" y="12986"/>
                      <a:pt x="9524" y="12917"/>
                    </a:cubicBezTo>
                    <a:cubicBezTo>
                      <a:pt x="9448" y="11901"/>
                      <a:pt x="9347" y="10885"/>
                      <a:pt x="9213" y="9871"/>
                    </a:cubicBezTo>
                    <a:cubicBezTo>
                      <a:pt x="9207" y="9812"/>
                      <a:pt x="9200" y="9750"/>
                      <a:pt x="9190" y="9692"/>
                    </a:cubicBezTo>
                    <a:cubicBezTo>
                      <a:pt x="9076" y="8823"/>
                      <a:pt x="8935" y="7956"/>
                      <a:pt x="8775" y="7093"/>
                    </a:cubicBezTo>
                    <a:cubicBezTo>
                      <a:pt x="8749" y="6950"/>
                      <a:pt x="8717" y="6803"/>
                      <a:pt x="8674" y="6655"/>
                    </a:cubicBezTo>
                    <a:cubicBezTo>
                      <a:pt x="8664" y="6607"/>
                      <a:pt x="8648" y="6557"/>
                      <a:pt x="8635" y="6509"/>
                    </a:cubicBezTo>
                    <a:cubicBezTo>
                      <a:pt x="8458" y="5960"/>
                      <a:pt x="8161" y="5456"/>
                      <a:pt x="7632" y="5364"/>
                    </a:cubicBezTo>
                    <a:cubicBezTo>
                      <a:pt x="7569" y="5354"/>
                      <a:pt x="7507" y="5350"/>
                      <a:pt x="7444" y="5350"/>
                    </a:cubicBezTo>
                    <a:cubicBezTo>
                      <a:pt x="7251" y="5350"/>
                      <a:pt x="7056" y="5387"/>
                      <a:pt x="6865" y="5387"/>
                    </a:cubicBezTo>
                    <a:cubicBezTo>
                      <a:pt x="6793" y="5387"/>
                      <a:pt x="6722" y="5382"/>
                      <a:pt x="6651" y="5367"/>
                    </a:cubicBezTo>
                    <a:cubicBezTo>
                      <a:pt x="6279" y="5293"/>
                      <a:pt x="6020" y="5005"/>
                      <a:pt x="5821" y="4665"/>
                    </a:cubicBezTo>
                    <a:cubicBezTo>
                      <a:pt x="5798" y="4626"/>
                      <a:pt x="5775" y="4587"/>
                      <a:pt x="5756" y="4551"/>
                    </a:cubicBezTo>
                    <a:cubicBezTo>
                      <a:pt x="5677" y="4404"/>
                      <a:pt x="5608" y="4254"/>
                      <a:pt x="5543" y="4109"/>
                    </a:cubicBezTo>
                    <a:cubicBezTo>
                      <a:pt x="5243" y="3433"/>
                      <a:pt x="4912" y="2767"/>
                      <a:pt x="4556" y="2116"/>
                    </a:cubicBezTo>
                    <a:cubicBezTo>
                      <a:pt x="4537" y="2080"/>
                      <a:pt x="4517" y="2044"/>
                      <a:pt x="4497" y="2008"/>
                    </a:cubicBezTo>
                    <a:cubicBezTo>
                      <a:pt x="4445" y="1916"/>
                      <a:pt x="4396" y="1822"/>
                      <a:pt x="4344" y="1734"/>
                    </a:cubicBezTo>
                    <a:cubicBezTo>
                      <a:pt x="4181" y="1446"/>
                      <a:pt x="3997" y="1152"/>
                      <a:pt x="3788" y="887"/>
                    </a:cubicBezTo>
                    <a:cubicBezTo>
                      <a:pt x="3762" y="854"/>
                      <a:pt x="3736" y="822"/>
                      <a:pt x="3706" y="789"/>
                    </a:cubicBezTo>
                    <a:cubicBezTo>
                      <a:pt x="3392" y="420"/>
                      <a:pt x="3017" y="129"/>
                      <a:pt x="2553" y="31"/>
                    </a:cubicBezTo>
                    <a:cubicBezTo>
                      <a:pt x="2452" y="10"/>
                      <a:pt x="2350" y="1"/>
                      <a:pt x="224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46"/>
              <p:cNvSpPr/>
              <p:nvPr/>
            </p:nvSpPr>
            <p:spPr>
              <a:xfrm>
                <a:off x="1542863" y="1692802"/>
                <a:ext cx="573832" cy="1430996"/>
              </a:xfrm>
              <a:custGeom>
                <a:avLst/>
                <a:gdLst/>
                <a:ahLst/>
                <a:cxnLst/>
                <a:rect l="l" t="t" r="r" b="b"/>
                <a:pathLst>
                  <a:path w="7037" h="17548" extrusionOk="0">
                    <a:moveTo>
                      <a:pt x="99" y="1"/>
                    </a:moveTo>
                    <a:cubicBezTo>
                      <a:pt x="66" y="14"/>
                      <a:pt x="33" y="31"/>
                      <a:pt x="1" y="50"/>
                    </a:cubicBezTo>
                    <a:cubicBezTo>
                      <a:pt x="526" y="1008"/>
                      <a:pt x="1033" y="1975"/>
                      <a:pt x="1517" y="2953"/>
                    </a:cubicBezTo>
                    <a:cubicBezTo>
                      <a:pt x="1540" y="3001"/>
                      <a:pt x="1562" y="3051"/>
                      <a:pt x="1589" y="3096"/>
                    </a:cubicBezTo>
                    <a:cubicBezTo>
                      <a:pt x="2158" y="4253"/>
                      <a:pt x="2697" y="5426"/>
                      <a:pt x="3203" y="6609"/>
                    </a:cubicBezTo>
                    <a:cubicBezTo>
                      <a:pt x="3223" y="6652"/>
                      <a:pt x="3243" y="6698"/>
                      <a:pt x="3259" y="6740"/>
                    </a:cubicBezTo>
                    <a:cubicBezTo>
                      <a:pt x="3409" y="7093"/>
                      <a:pt x="3556" y="7443"/>
                      <a:pt x="3700" y="7793"/>
                    </a:cubicBezTo>
                    <a:cubicBezTo>
                      <a:pt x="3716" y="7835"/>
                      <a:pt x="3733" y="7874"/>
                      <a:pt x="3749" y="7914"/>
                    </a:cubicBezTo>
                    <a:cubicBezTo>
                      <a:pt x="4095" y="8763"/>
                      <a:pt x="4425" y="9616"/>
                      <a:pt x="4736" y="10479"/>
                    </a:cubicBezTo>
                    <a:cubicBezTo>
                      <a:pt x="4752" y="10522"/>
                      <a:pt x="4769" y="10564"/>
                      <a:pt x="4785" y="10609"/>
                    </a:cubicBezTo>
                    <a:cubicBezTo>
                      <a:pt x="5086" y="11430"/>
                      <a:pt x="5370" y="12260"/>
                      <a:pt x="5638" y="13097"/>
                    </a:cubicBezTo>
                    <a:cubicBezTo>
                      <a:pt x="5651" y="13136"/>
                      <a:pt x="5664" y="13178"/>
                      <a:pt x="5677" y="13217"/>
                    </a:cubicBezTo>
                    <a:cubicBezTo>
                      <a:pt x="5935" y="14028"/>
                      <a:pt x="6184" y="14845"/>
                      <a:pt x="6416" y="15668"/>
                    </a:cubicBezTo>
                    <a:cubicBezTo>
                      <a:pt x="6429" y="15708"/>
                      <a:pt x="6439" y="15747"/>
                      <a:pt x="6448" y="15786"/>
                    </a:cubicBezTo>
                    <a:cubicBezTo>
                      <a:pt x="6615" y="16371"/>
                      <a:pt x="6772" y="16960"/>
                      <a:pt x="6923" y="17545"/>
                    </a:cubicBezTo>
                    <a:cubicBezTo>
                      <a:pt x="6962" y="17548"/>
                      <a:pt x="6997" y="17548"/>
                      <a:pt x="7036" y="17548"/>
                    </a:cubicBezTo>
                    <a:cubicBezTo>
                      <a:pt x="6985" y="17338"/>
                      <a:pt x="6929" y="17130"/>
                      <a:pt x="6873" y="16923"/>
                    </a:cubicBezTo>
                    <a:cubicBezTo>
                      <a:pt x="6860" y="16875"/>
                      <a:pt x="6851" y="16829"/>
                      <a:pt x="6837" y="16783"/>
                    </a:cubicBezTo>
                    <a:cubicBezTo>
                      <a:pt x="6746" y="16440"/>
                      <a:pt x="6651" y="16097"/>
                      <a:pt x="6553" y="15754"/>
                    </a:cubicBezTo>
                    <a:lnTo>
                      <a:pt x="6553" y="15750"/>
                    </a:lnTo>
                    <a:cubicBezTo>
                      <a:pt x="6540" y="15701"/>
                      <a:pt x="6527" y="15652"/>
                      <a:pt x="6511" y="15603"/>
                    </a:cubicBezTo>
                    <a:cubicBezTo>
                      <a:pt x="6279" y="14783"/>
                      <a:pt x="6030" y="13966"/>
                      <a:pt x="5772" y="13155"/>
                    </a:cubicBezTo>
                    <a:cubicBezTo>
                      <a:pt x="5756" y="13110"/>
                      <a:pt x="5742" y="13064"/>
                      <a:pt x="5727" y="13018"/>
                    </a:cubicBezTo>
                    <a:cubicBezTo>
                      <a:pt x="5468" y="12220"/>
                      <a:pt x="5197" y="11427"/>
                      <a:pt x="4912" y="10639"/>
                    </a:cubicBezTo>
                    <a:cubicBezTo>
                      <a:pt x="4896" y="10593"/>
                      <a:pt x="4879" y="10551"/>
                      <a:pt x="4864" y="10505"/>
                    </a:cubicBezTo>
                    <a:cubicBezTo>
                      <a:pt x="4386" y="9194"/>
                      <a:pt x="3873" y="7897"/>
                      <a:pt x="3327" y="6616"/>
                    </a:cubicBezTo>
                    <a:cubicBezTo>
                      <a:pt x="3308" y="6573"/>
                      <a:pt x="3291" y="6531"/>
                      <a:pt x="3272" y="6488"/>
                    </a:cubicBezTo>
                    <a:cubicBezTo>
                      <a:pt x="2870" y="5553"/>
                      <a:pt x="2448" y="4626"/>
                      <a:pt x="2007" y="3707"/>
                    </a:cubicBezTo>
                    <a:cubicBezTo>
                      <a:pt x="1991" y="3678"/>
                      <a:pt x="1977" y="3648"/>
                      <a:pt x="1962" y="3619"/>
                    </a:cubicBezTo>
                    <a:cubicBezTo>
                      <a:pt x="1860" y="3400"/>
                      <a:pt x="1752" y="3185"/>
                      <a:pt x="1644" y="2972"/>
                    </a:cubicBezTo>
                    <a:cubicBezTo>
                      <a:pt x="1624" y="2923"/>
                      <a:pt x="1602" y="2877"/>
                      <a:pt x="1576" y="2832"/>
                    </a:cubicBezTo>
                    <a:cubicBezTo>
                      <a:pt x="1105" y="1877"/>
                      <a:pt x="612" y="936"/>
                      <a:pt x="9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46"/>
              <p:cNvSpPr/>
              <p:nvPr/>
            </p:nvSpPr>
            <p:spPr>
              <a:xfrm>
                <a:off x="1431472" y="1743524"/>
                <a:ext cx="304978" cy="202319"/>
              </a:xfrm>
              <a:custGeom>
                <a:avLst/>
                <a:gdLst/>
                <a:ahLst/>
                <a:cxnLst/>
                <a:rect l="l" t="t" r="r" b="b"/>
                <a:pathLst>
                  <a:path w="3740" h="2481" extrusionOk="0">
                    <a:moveTo>
                      <a:pt x="3657" y="0"/>
                    </a:moveTo>
                    <a:cubicBezTo>
                      <a:pt x="3556" y="304"/>
                      <a:pt x="3458" y="608"/>
                      <a:pt x="3363" y="908"/>
                    </a:cubicBezTo>
                    <a:cubicBezTo>
                      <a:pt x="3226" y="1337"/>
                      <a:pt x="3085" y="1778"/>
                      <a:pt x="2942" y="2210"/>
                    </a:cubicBezTo>
                    <a:cubicBezTo>
                      <a:pt x="2928" y="2252"/>
                      <a:pt x="2916" y="2294"/>
                      <a:pt x="2903" y="2337"/>
                    </a:cubicBezTo>
                    <a:cubicBezTo>
                      <a:pt x="2896" y="2334"/>
                      <a:pt x="2889" y="2334"/>
                      <a:pt x="2883" y="2331"/>
                    </a:cubicBezTo>
                    <a:cubicBezTo>
                      <a:pt x="1955" y="1990"/>
                      <a:pt x="990" y="1749"/>
                      <a:pt x="14" y="1614"/>
                    </a:cubicBezTo>
                    <a:cubicBezTo>
                      <a:pt x="7" y="1650"/>
                      <a:pt x="4" y="1687"/>
                      <a:pt x="0" y="1726"/>
                    </a:cubicBezTo>
                    <a:cubicBezTo>
                      <a:pt x="994" y="1863"/>
                      <a:pt x="1971" y="2108"/>
                      <a:pt x="2916" y="2461"/>
                    </a:cubicBezTo>
                    <a:lnTo>
                      <a:pt x="2955" y="2474"/>
                    </a:lnTo>
                    <a:lnTo>
                      <a:pt x="2968" y="2480"/>
                    </a:lnTo>
                    <a:lnTo>
                      <a:pt x="2984" y="2429"/>
                    </a:lnTo>
                    <a:cubicBezTo>
                      <a:pt x="2994" y="2399"/>
                      <a:pt x="3004" y="2376"/>
                      <a:pt x="3010" y="2350"/>
                    </a:cubicBezTo>
                    <a:cubicBezTo>
                      <a:pt x="3167" y="1880"/>
                      <a:pt x="3321" y="1406"/>
                      <a:pt x="3468" y="945"/>
                    </a:cubicBezTo>
                    <a:cubicBezTo>
                      <a:pt x="3556" y="667"/>
                      <a:pt x="3648" y="382"/>
                      <a:pt x="3739" y="98"/>
                    </a:cubicBezTo>
                    <a:cubicBezTo>
                      <a:pt x="3713" y="65"/>
                      <a:pt x="3687" y="33"/>
                      <a:pt x="365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46"/>
              <p:cNvSpPr/>
              <p:nvPr/>
            </p:nvSpPr>
            <p:spPr>
              <a:xfrm>
                <a:off x="1700573" y="1842928"/>
                <a:ext cx="98506" cy="153309"/>
              </a:xfrm>
              <a:custGeom>
                <a:avLst/>
                <a:gdLst/>
                <a:ahLst/>
                <a:cxnLst/>
                <a:rect l="l" t="t" r="r" b="b"/>
                <a:pathLst>
                  <a:path w="1208" h="1880" extrusionOk="0">
                    <a:moveTo>
                      <a:pt x="1148" y="0"/>
                    </a:moveTo>
                    <a:cubicBezTo>
                      <a:pt x="1011" y="213"/>
                      <a:pt x="877" y="435"/>
                      <a:pt x="743" y="653"/>
                    </a:cubicBezTo>
                    <a:cubicBezTo>
                      <a:pt x="514" y="1036"/>
                      <a:pt x="276" y="1432"/>
                      <a:pt x="28" y="1778"/>
                    </a:cubicBezTo>
                    <a:cubicBezTo>
                      <a:pt x="21" y="1791"/>
                      <a:pt x="11" y="1801"/>
                      <a:pt x="1" y="1814"/>
                    </a:cubicBezTo>
                    <a:lnTo>
                      <a:pt x="73" y="1866"/>
                    </a:lnTo>
                    <a:lnTo>
                      <a:pt x="90" y="1879"/>
                    </a:lnTo>
                    <a:cubicBezTo>
                      <a:pt x="348" y="1523"/>
                      <a:pt x="596" y="1112"/>
                      <a:pt x="838" y="712"/>
                    </a:cubicBezTo>
                    <a:cubicBezTo>
                      <a:pt x="959" y="513"/>
                      <a:pt x="1083" y="308"/>
                      <a:pt x="1207" y="108"/>
                    </a:cubicBezTo>
                    <a:cubicBezTo>
                      <a:pt x="1188" y="72"/>
                      <a:pt x="1168" y="36"/>
                      <a:pt x="114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46"/>
              <p:cNvSpPr/>
              <p:nvPr/>
            </p:nvSpPr>
            <p:spPr>
              <a:xfrm>
                <a:off x="1449575" y="2050217"/>
                <a:ext cx="452575" cy="192289"/>
              </a:xfrm>
              <a:custGeom>
                <a:avLst/>
                <a:gdLst/>
                <a:ahLst/>
                <a:cxnLst/>
                <a:rect l="l" t="t" r="r" b="b"/>
                <a:pathLst>
                  <a:path w="5550" h="2358" extrusionOk="0">
                    <a:moveTo>
                      <a:pt x="5485" y="1"/>
                    </a:moveTo>
                    <a:cubicBezTo>
                      <a:pt x="5112" y="756"/>
                      <a:pt x="4759" y="1455"/>
                      <a:pt x="4416" y="2105"/>
                    </a:cubicBezTo>
                    <a:cubicBezTo>
                      <a:pt x="4393" y="2145"/>
                      <a:pt x="4370" y="2187"/>
                      <a:pt x="4350" y="2226"/>
                    </a:cubicBezTo>
                    <a:lnTo>
                      <a:pt x="4347" y="2226"/>
                    </a:lnTo>
                    <a:lnTo>
                      <a:pt x="0" y="1024"/>
                    </a:lnTo>
                    <a:lnTo>
                      <a:pt x="0" y="1024"/>
                    </a:lnTo>
                    <a:cubicBezTo>
                      <a:pt x="7" y="1063"/>
                      <a:pt x="17" y="1105"/>
                      <a:pt x="27" y="1148"/>
                    </a:cubicBezTo>
                    <a:lnTo>
                      <a:pt x="4403" y="2357"/>
                    </a:lnTo>
                    <a:lnTo>
                      <a:pt x="4423" y="2318"/>
                    </a:lnTo>
                    <a:cubicBezTo>
                      <a:pt x="4439" y="2292"/>
                      <a:pt x="4455" y="2262"/>
                      <a:pt x="4471" y="2233"/>
                    </a:cubicBezTo>
                    <a:cubicBezTo>
                      <a:pt x="4818" y="1579"/>
                      <a:pt x="5177" y="876"/>
                      <a:pt x="5550" y="115"/>
                    </a:cubicBezTo>
                    <a:cubicBezTo>
                      <a:pt x="5527" y="76"/>
                      <a:pt x="5504" y="37"/>
                      <a:pt x="548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46"/>
              <p:cNvSpPr/>
              <p:nvPr/>
            </p:nvSpPr>
            <p:spPr>
              <a:xfrm>
                <a:off x="1491734" y="2275120"/>
                <a:ext cx="360347" cy="63281"/>
              </a:xfrm>
              <a:custGeom>
                <a:avLst/>
                <a:gdLst/>
                <a:ahLst/>
                <a:cxnLst/>
                <a:rect l="l" t="t" r="r" b="b"/>
                <a:pathLst>
                  <a:path w="4419" h="776" extrusionOk="0">
                    <a:moveTo>
                      <a:pt x="0" y="1"/>
                    </a:moveTo>
                    <a:cubicBezTo>
                      <a:pt x="13" y="40"/>
                      <a:pt x="29" y="79"/>
                      <a:pt x="46" y="122"/>
                    </a:cubicBezTo>
                    <a:cubicBezTo>
                      <a:pt x="1480" y="384"/>
                      <a:pt x="2935" y="602"/>
                      <a:pt x="4376" y="773"/>
                    </a:cubicBezTo>
                    <a:cubicBezTo>
                      <a:pt x="4386" y="773"/>
                      <a:pt x="4396" y="776"/>
                      <a:pt x="4405" y="776"/>
                    </a:cubicBezTo>
                    <a:lnTo>
                      <a:pt x="4419" y="664"/>
                    </a:lnTo>
                    <a:cubicBezTo>
                      <a:pt x="4389" y="661"/>
                      <a:pt x="4360" y="658"/>
                      <a:pt x="4327" y="652"/>
                    </a:cubicBezTo>
                    <a:cubicBezTo>
                      <a:pt x="2886" y="482"/>
                      <a:pt x="1435" y="263"/>
                      <a:pt x="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46"/>
              <p:cNvSpPr/>
              <p:nvPr/>
            </p:nvSpPr>
            <p:spPr>
              <a:xfrm>
                <a:off x="1531121" y="2209884"/>
                <a:ext cx="603759" cy="350817"/>
              </a:xfrm>
              <a:custGeom>
                <a:avLst/>
                <a:gdLst/>
                <a:ahLst/>
                <a:cxnLst/>
                <a:rect l="l" t="t" r="r" b="b"/>
                <a:pathLst>
                  <a:path w="7404" h="4302" extrusionOk="0">
                    <a:moveTo>
                      <a:pt x="7364" y="1"/>
                    </a:moveTo>
                    <a:lnTo>
                      <a:pt x="5008" y="4164"/>
                    </a:lnTo>
                    <a:lnTo>
                      <a:pt x="5001" y="4170"/>
                    </a:lnTo>
                    <a:cubicBezTo>
                      <a:pt x="4961" y="4161"/>
                      <a:pt x="4922" y="4148"/>
                      <a:pt x="4880" y="4138"/>
                    </a:cubicBezTo>
                    <a:cubicBezTo>
                      <a:pt x="3295" y="3683"/>
                      <a:pt x="1670" y="3334"/>
                      <a:pt x="40" y="3095"/>
                    </a:cubicBezTo>
                    <a:cubicBezTo>
                      <a:pt x="30" y="3131"/>
                      <a:pt x="17" y="3167"/>
                      <a:pt x="0" y="3203"/>
                    </a:cubicBezTo>
                    <a:cubicBezTo>
                      <a:pt x="1661" y="3445"/>
                      <a:pt x="3314" y="3801"/>
                      <a:pt x="4929" y="4268"/>
                    </a:cubicBezTo>
                    <a:cubicBezTo>
                      <a:pt x="4958" y="4275"/>
                      <a:pt x="4984" y="4282"/>
                      <a:pt x="5014" y="4291"/>
                    </a:cubicBezTo>
                    <a:lnTo>
                      <a:pt x="5053" y="4301"/>
                    </a:lnTo>
                    <a:lnTo>
                      <a:pt x="5056" y="4298"/>
                    </a:lnTo>
                    <a:lnTo>
                      <a:pt x="7403" y="147"/>
                    </a:lnTo>
                    <a:cubicBezTo>
                      <a:pt x="7393" y="99"/>
                      <a:pt x="7377" y="49"/>
                      <a:pt x="736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46"/>
              <p:cNvSpPr/>
              <p:nvPr/>
            </p:nvSpPr>
            <p:spPr>
              <a:xfrm>
                <a:off x="1456507" y="2469444"/>
                <a:ext cx="722326" cy="302052"/>
              </a:xfrm>
              <a:custGeom>
                <a:avLst/>
                <a:gdLst/>
                <a:ahLst/>
                <a:cxnLst/>
                <a:rect l="l" t="t" r="r" b="b"/>
                <a:pathLst>
                  <a:path w="8858" h="3704" extrusionOk="0">
                    <a:moveTo>
                      <a:pt x="8834" y="1"/>
                    </a:moveTo>
                    <a:cubicBezTo>
                      <a:pt x="8586" y="426"/>
                      <a:pt x="8338" y="847"/>
                      <a:pt x="8089" y="1269"/>
                    </a:cubicBezTo>
                    <a:cubicBezTo>
                      <a:pt x="7655" y="2007"/>
                      <a:pt x="7220" y="2746"/>
                      <a:pt x="6786" y="3494"/>
                    </a:cubicBezTo>
                    <a:cubicBezTo>
                      <a:pt x="6766" y="3520"/>
                      <a:pt x="6749" y="3550"/>
                      <a:pt x="6733" y="3579"/>
                    </a:cubicBezTo>
                    <a:cubicBezTo>
                      <a:pt x="6720" y="3576"/>
                      <a:pt x="6710" y="3576"/>
                      <a:pt x="6697" y="3573"/>
                    </a:cubicBezTo>
                    <a:cubicBezTo>
                      <a:pt x="4487" y="3144"/>
                      <a:pt x="2236" y="2802"/>
                      <a:pt x="1" y="2553"/>
                    </a:cubicBezTo>
                    <a:lnTo>
                      <a:pt x="1" y="2553"/>
                    </a:lnTo>
                    <a:cubicBezTo>
                      <a:pt x="4" y="2592"/>
                      <a:pt x="13" y="2628"/>
                      <a:pt x="21" y="2667"/>
                    </a:cubicBezTo>
                    <a:cubicBezTo>
                      <a:pt x="2265" y="2919"/>
                      <a:pt x="4523" y="3262"/>
                      <a:pt x="6736" y="3693"/>
                    </a:cubicBezTo>
                    <a:cubicBezTo>
                      <a:pt x="6739" y="3693"/>
                      <a:pt x="6746" y="3693"/>
                      <a:pt x="6749" y="3697"/>
                    </a:cubicBezTo>
                    <a:lnTo>
                      <a:pt x="6789" y="3704"/>
                    </a:lnTo>
                    <a:lnTo>
                      <a:pt x="6808" y="3671"/>
                    </a:lnTo>
                    <a:cubicBezTo>
                      <a:pt x="6815" y="3657"/>
                      <a:pt x="6821" y="3645"/>
                      <a:pt x="6831" y="3631"/>
                    </a:cubicBezTo>
                    <a:cubicBezTo>
                      <a:pt x="7282" y="2857"/>
                      <a:pt x="7733" y="2093"/>
                      <a:pt x="8184" y="1328"/>
                    </a:cubicBezTo>
                    <a:cubicBezTo>
                      <a:pt x="8409" y="945"/>
                      <a:pt x="8632" y="563"/>
                      <a:pt x="8857" y="180"/>
                    </a:cubicBezTo>
                    <a:cubicBezTo>
                      <a:pt x="8851" y="121"/>
                      <a:pt x="8844" y="59"/>
                      <a:pt x="883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46"/>
              <p:cNvSpPr/>
              <p:nvPr/>
            </p:nvSpPr>
            <p:spPr>
              <a:xfrm>
                <a:off x="1610057" y="2732429"/>
                <a:ext cx="595115" cy="248801"/>
              </a:xfrm>
              <a:custGeom>
                <a:avLst/>
                <a:gdLst/>
                <a:ahLst/>
                <a:cxnLst/>
                <a:rect l="l" t="t" r="r" b="b"/>
                <a:pathLst>
                  <a:path w="7298" h="3051" extrusionOk="0">
                    <a:moveTo>
                      <a:pt x="7285" y="1"/>
                    </a:moveTo>
                    <a:cubicBezTo>
                      <a:pt x="7036" y="443"/>
                      <a:pt x="6791" y="880"/>
                      <a:pt x="6546" y="1319"/>
                    </a:cubicBezTo>
                    <a:cubicBezTo>
                      <a:pt x="6259" y="1832"/>
                      <a:pt x="5977" y="2341"/>
                      <a:pt x="5687" y="2854"/>
                    </a:cubicBezTo>
                    <a:cubicBezTo>
                      <a:pt x="5674" y="2877"/>
                      <a:pt x="5660" y="2903"/>
                      <a:pt x="5648" y="2927"/>
                    </a:cubicBezTo>
                    <a:lnTo>
                      <a:pt x="5592" y="2919"/>
                    </a:lnTo>
                    <a:lnTo>
                      <a:pt x="0" y="2034"/>
                    </a:lnTo>
                    <a:lnTo>
                      <a:pt x="0" y="2034"/>
                    </a:lnTo>
                    <a:cubicBezTo>
                      <a:pt x="49" y="2079"/>
                      <a:pt x="98" y="2126"/>
                      <a:pt x="147" y="2171"/>
                    </a:cubicBezTo>
                    <a:lnTo>
                      <a:pt x="5624" y="3037"/>
                    </a:lnTo>
                    <a:lnTo>
                      <a:pt x="5667" y="3044"/>
                    </a:lnTo>
                    <a:lnTo>
                      <a:pt x="5707" y="3050"/>
                    </a:lnTo>
                    <a:lnTo>
                      <a:pt x="5722" y="3014"/>
                    </a:lnTo>
                    <a:cubicBezTo>
                      <a:pt x="5726" y="3011"/>
                      <a:pt x="5729" y="3008"/>
                      <a:pt x="5729" y="3005"/>
                    </a:cubicBezTo>
                    <a:lnTo>
                      <a:pt x="5729" y="3001"/>
                    </a:lnTo>
                    <a:cubicBezTo>
                      <a:pt x="6036" y="2459"/>
                      <a:pt x="6340" y="1916"/>
                      <a:pt x="6641" y="1374"/>
                    </a:cubicBezTo>
                    <a:cubicBezTo>
                      <a:pt x="6860" y="985"/>
                      <a:pt x="7075" y="596"/>
                      <a:pt x="7298" y="204"/>
                    </a:cubicBezTo>
                    <a:cubicBezTo>
                      <a:pt x="7291" y="138"/>
                      <a:pt x="7288" y="70"/>
                      <a:pt x="728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46"/>
              <p:cNvSpPr/>
              <p:nvPr/>
            </p:nvSpPr>
            <p:spPr>
              <a:xfrm>
                <a:off x="2095091" y="2895602"/>
                <a:ext cx="117833" cy="178915"/>
              </a:xfrm>
              <a:custGeom>
                <a:avLst/>
                <a:gdLst/>
                <a:ahLst/>
                <a:cxnLst/>
                <a:rect l="l" t="t" r="r" b="b"/>
                <a:pathLst>
                  <a:path w="1445" h="2194" extrusionOk="0">
                    <a:moveTo>
                      <a:pt x="1438" y="0"/>
                    </a:moveTo>
                    <a:cubicBezTo>
                      <a:pt x="994" y="690"/>
                      <a:pt x="536" y="1370"/>
                      <a:pt x="65" y="2033"/>
                    </a:cubicBezTo>
                    <a:cubicBezTo>
                      <a:pt x="42" y="2063"/>
                      <a:pt x="20" y="2095"/>
                      <a:pt x="0" y="2128"/>
                    </a:cubicBezTo>
                    <a:lnTo>
                      <a:pt x="88" y="2193"/>
                    </a:lnTo>
                    <a:cubicBezTo>
                      <a:pt x="92" y="2187"/>
                      <a:pt x="95" y="2177"/>
                      <a:pt x="101" y="2173"/>
                    </a:cubicBezTo>
                    <a:cubicBezTo>
                      <a:pt x="559" y="1526"/>
                      <a:pt x="1010" y="863"/>
                      <a:pt x="1445" y="190"/>
                    </a:cubicBezTo>
                    <a:cubicBezTo>
                      <a:pt x="1445" y="128"/>
                      <a:pt x="1441" y="63"/>
                      <a:pt x="143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46"/>
              <p:cNvSpPr/>
              <p:nvPr/>
            </p:nvSpPr>
            <p:spPr>
              <a:xfrm>
                <a:off x="2224097" y="2427448"/>
                <a:ext cx="559154" cy="699270"/>
              </a:xfrm>
              <a:custGeom>
                <a:avLst/>
                <a:gdLst/>
                <a:ahLst/>
                <a:cxnLst/>
                <a:rect l="l" t="t" r="r" b="b"/>
                <a:pathLst>
                  <a:path w="6857" h="8575" extrusionOk="0">
                    <a:moveTo>
                      <a:pt x="4477" y="0"/>
                    </a:moveTo>
                    <a:cubicBezTo>
                      <a:pt x="4428" y="0"/>
                      <a:pt x="4379" y="3"/>
                      <a:pt x="4330" y="9"/>
                    </a:cubicBezTo>
                    <a:cubicBezTo>
                      <a:pt x="3706" y="87"/>
                      <a:pt x="3245" y="620"/>
                      <a:pt x="2889" y="1160"/>
                    </a:cubicBezTo>
                    <a:cubicBezTo>
                      <a:pt x="2869" y="1189"/>
                      <a:pt x="2850" y="1222"/>
                      <a:pt x="2827" y="1251"/>
                    </a:cubicBezTo>
                    <a:cubicBezTo>
                      <a:pt x="2824" y="1261"/>
                      <a:pt x="2817" y="1270"/>
                      <a:pt x="2810" y="1277"/>
                    </a:cubicBezTo>
                    <a:cubicBezTo>
                      <a:pt x="2258" y="2149"/>
                      <a:pt x="1800" y="3071"/>
                      <a:pt x="1412" y="4029"/>
                    </a:cubicBezTo>
                    <a:cubicBezTo>
                      <a:pt x="1392" y="4074"/>
                      <a:pt x="1376" y="4124"/>
                      <a:pt x="1356" y="4172"/>
                    </a:cubicBezTo>
                    <a:cubicBezTo>
                      <a:pt x="1144" y="4702"/>
                      <a:pt x="951" y="5245"/>
                      <a:pt x="777" y="5794"/>
                    </a:cubicBezTo>
                    <a:cubicBezTo>
                      <a:pt x="761" y="5833"/>
                      <a:pt x="748" y="5875"/>
                      <a:pt x="735" y="5917"/>
                    </a:cubicBezTo>
                    <a:cubicBezTo>
                      <a:pt x="693" y="6055"/>
                      <a:pt x="650" y="6192"/>
                      <a:pt x="608" y="6326"/>
                    </a:cubicBezTo>
                    <a:cubicBezTo>
                      <a:pt x="578" y="6424"/>
                      <a:pt x="549" y="6525"/>
                      <a:pt x="523" y="6623"/>
                    </a:cubicBezTo>
                    <a:cubicBezTo>
                      <a:pt x="506" y="6670"/>
                      <a:pt x="493" y="6715"/>
                      <a:pt x="483" y="6761"/>
                    </a:cubicBezTo>
                    <a:cubicBezTo>
                      <a:pt x="307" y="7359"/>
                      <a:pt x="150" y="7964"/>
                      <a:pt x="0" y="8569"/>
                    </a:cubicBezTo>
                    <a:lnTo>
                      <a:pt x="42" y="8569"/>
                    </a:lnTo>
                    <a:cubicBezTo>
                      <a:pt x="275" y="8572"/>
                      <a:pt x="513" y="8575"/>
                      <a:pt x="752" y="8575"/>
                    </a:cubicBezTo>
                    <a:lnTo>
                      <a:pt x="905" y="8575"/>
                    </a:lnTo>
                    <a:cubicBezTo>
                      <a:pt x="1768" y="8575"/>
                      <a:pt x="2601" y="8555"/>
                      <a:pt x="3392" y="8522"/>
                    </a:cubicBezTo>
                    <a:cubicBezTo>
                      <a:pt x="3928" y="8222"/>
                      <a:pt x="4432" y="7872"/>
                      <a:pt x="4895" y="7457"/>
                    </a:cubicBezTo>
                    <a:cubicBezTo>
                      <a:pt x="4931" y="7424"/>
                      <a:pt x="4967" y="7392"/>
                      <a:pt x="5000" y="7356"/>
                    </a:cubicBezTo>
                    <a:cubicBezTo>
                      <a:pt x="5055" y="7310"/>
                      <a:pt x="5108" y="7258"/>
                      <a:pt x="5160" y="7205"/>
                    </a:cubicBezTo>
                    <a:cubicBezTo>
                      <a:pt x="5379" y="6990"/>
                      <a:pt x="5585" y="6758"/>
                      <a:pt x="5775" y="6516"/>
                    </a:cubicBezTo>
                    <a:cubicBezTo>
                      <a:pt x="5942" y="6303"/>
                      <a:pt x="6095" y="6078"/>
                      <a:pt x="6236" y="5849"/>
                    </a:cubicBezTo>
                    <a:cubicBezTo>
                      <a:pt x="6265" y="5800"/>
                      <a:pt x="6295" y="5751"/>
                      <a:pt x="6320" y="5702"/>
                    </a:cubicBezTo>
                    <a:cubicBezTo>
                      <a:pt x="6461" y="5466"/>
                      <a:pt x="6589" y="5222"/>
                      <a:pt x="6696" y="4970"/>
                    </a:cubicBezTo>
                    <a:cubicBezTo>
                      <a:pt x="6735" y="4882"/>
                      <a:pt x="6771" y="4790"/>
                      <a:pt x="6800" y="4702"/>
                    </a:cubicBezTo>
                    <a:cubicBezTo>
                      <a:pt x="6814" y="4659"/>
                      <a:pt x="6824" y="4620"/>
                      <a:pt x="6830" y="4578"/>
                    </a:cubicBezTo>
                    <a:cubicBezTo>
                      <a:pt x="6844" y="4529"/>
                      <a:pt x="6847" y="4480"/>
                      <a:pt x="6850" y="4427"/>
                    </a:cubicBezTo>
                    <a:cubicBezTo>
                      <a:pt x="6856" y="4238"/>
                      <a:pt x="6788" y="4035"/>
                      <a:pt x="6634" y="3928"/>
                    </a:cubicBezTo>
                    <a:cubicBezTo>
                      <a:pt x="6552" y="3872"/>
                      <a:pt x="6455" y="3848"/>
                      <a:pt x="6356" y="3848"/>
                    </a:cubicBezTo>
                    <a:cubicBezTo>
                      <a:pt x="6270" y="3848"/>
                      <a:pt x="6182" y="3866"/>
                      <a:pt x="6102" y="3898"/>
                    </a:cubicBezTo>
                    <a:cubicBezTo>
                      <a:pt x="5931" y="3967"/>
                      <a:pt x="5746" y="3980"/>
                      <a:pt x="5601" y="4101"/>
                    </a:cubicBezTo>
                    <a:cubicBezTo>
                      <a:pt x="5713" y="3797"/>
                      <a:pt x="5820" y="3486"/>
                      <a:pt x="5909" y="3172"/>
                    </a:cubicBezTo>
                    <a:cubicBezTo>
                      <a:pt x="5922" y="3130"/>
                      <a:pt x="5931" y="3084"/>
                      <a:pt x="5942" y="3042"/>
                    </a:cubicBezTo>
                    <a:cubicBezTo>
                      <a:pt x="5993" y="2843"/>
                      <a:pt x="6033" y="2643"/>
                      <a:pt x="6059" y="2437"/>
                    </a:cubicBezTo>
                    <a:cubicBezTo>
                      <a:pt x="6075" y="2303"/>
                      <a:pt x="6082" y="2166"/>
                      <a:pt x="6082" y="2029"/>
                    </a:cubicBezTo>
                    <a:cubicBezTo>
                      <a:pt x="6082" y="1989"/>
                      <a:pt x="6079" y="1950"/>
                      <a:pt x="6079" y="1911"/>
                    </a:cubicBezTo>
                    <a:cubicBezTo>
                      <a:pt x="6062" y="1505"/>
                      <a:pt x="5967" y="1110"/>
                      <a:pt x="5755" y="771"/>
                    </a:cubicBezTo>
                    <a:cubicBezTo>
                      <a:pt x="5660" y="611"/>
                      <a:pt x="5536" y="470"/>
                      <a:pt x="5393" y="352"/>
                    </a:cubicBezTo>
                    <a:cubicBezTo>
                      <a:pt x="5366" y="329"/>
                      <a:pt x="5337" y="306"/>
                      <a:pt x="5304" y="283"/>
                    </a:cubicBezTo>
                    <a:cubicBezTo>
                      <a:pt x="5063" y="107"/>
                      <a:pt x="4773" y="0"/>
                      <a:pt x="447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46"/>
              <p:cNvSpPr/>
              <p:nvPr/>
            </p:nvSpPr>
            <p:spPr>
              <a:xfrm>
                <a:off x="2285337" y="2450525"/>
                <a:ext cx="378532" cy="676192"/>
              </a:xfrm>
              <a:custGeom>
                <a:avLst/>
                <a:gdLst/>
                <a:ahLst/>
                <a:cxnLst/>
                <a:rect l="l" t="t" r="r" b="b"/>
                <a:pathLst>
                  <a:path w="4642" h="8292" extrusionOk="0">
                    <a:moveTo>
                      <a:pt x="4553" y="0"/>
                    </a:moveTo>
                    <a:cubicBezTo>
                      <a:pt x="3860" y="854"/>
                      <a:pt x="3245" y="1775"/>
                      <a:pt x="2690" y="2729"/>
                    </a:cubicBezTo>
                    <a:cubicBezTo>
                      <a:pt x="2664" y="2772"/>
                      <a:pt x="2638" y="2818"/>
                      <a:pt x="2612" y="2863"/>
                    </a:cubicBezTo>
                    <a:cubicBezTo>
                      <a:pt x="2151" y="3661"/>
                      <a:pt x="1732" y="4481"/>
                      <a:pt x="1340" y="5305"/>
                    </a:cubicBezTo>
                    <a:cubicBezTo>
                      <a:pt x="1317" y="5347"/>
                      <a:pt x="1298" y="5390"/>
                      <a:pt x="1275" y="5435"/>
                    </a:cubicBezTo>
                    <a:cubicBezTo>
                      <a:pt x="1092" y="5824"/>
                      <a:pt x="912" y="6213"/>
                      <a:pt x="739" y="6599"/>
                    </a:cubicBezTo>
                    <a:cubicBezTo>
                      <a:pt x="723" y="6642"/>
                      <a:pt x="703" y="6684"/>
                      <a:pt x="684" y="6726"/>
                    </a:cubicBezTo>
                    <a:cubicBezTo>
                      <a:pt x="575" y="6968"/>
                      <a:pt x="471" y="7207"/>
                      <a:pt x="367" y="7442"/>
                    </a:cubicBezTo>
                    <a:lnTo>
                      <a:pt x="367" y="7446"/>
                    </a:lnTo>
                    <a:cubicBezTo>
                      <a:pt x="347" y="7491"/>
                      <a:pt x="328" y="7537"/>
                      <a:pt x="308" y="7583"/>
                    </a:cubicBezTo>
                    <a:cubicBezTo>
                      <a:pt x="203" y="7821"/>
                      <a:pt x="102" y="8060"/>
                      <a:pt x="1" y="8292"/>
                    </a:cubicBezTo>
                    <a:lnTo>
                      <a:pt x="118" y="8292"/>
                    </a:lnTo>
                    <a:cubicBezTo>
                      <a:pt x="216" y="8066"/>
                      <a:pt x="314" y="7841"/>
                      <a:pt x="412" y="7612"/>
                    </a:cubicBezTo>
                    <a:cubicBezTo>
                      <a:pt x="432" y="7573"/>
                      <a:pt x="448" y="7533"/>
                      <a:pt x="465" y="7494"/>
                    </a:cubicBezTo>
                    <a:cubicBezTo>
                      <a:pt x="569" y="7259"/>
                      <a:pt x="674" y="7017"/>
                      <a:pt x="782" y="6779"/>
                    </a:cubicBezTo>
                    <a:cubicBezTo>
                      <a:pt x="798" y="6737"/>
                      <a:pt x="818" y="6693"/>
                      <a:pt x="837" y="6651"/>
                    </a:cubicBezTo>
                    <a:cubicBezTo>
                      <a:pt x="1010" y="6266"/>
                      <a:pt x="1186" y="5877"/>
                      <a:pt x="1370" y="5491"/>
                    </a:cubicBezTo>
                    <a:cubicBezTo>
                      <a:pt x="1390" y="5449"/>
                      <a:pt x="1409" y="5406"/>
                      <a:pt x="1429" y="5367"/>
                    </a:cubicBezTo>
                    <a:cubicBezTo>
                      <a:pt x="1684" y="4838"/>
                      <a:pt x="1948" y="4311"/>
                      <a:pt x="2226" y="3788"/>
                    </a:cubicBezTo>
                    <a:cubicBezTo>
                      <a:pt x="2249" y="3743"/>
                      <a:pt x="2272" y="3700"/>
                      <a:pt x="2295" y="3658"/>
                    </a:cubicBezTo>
                    <a:cubicBezTo>
                      <a:pt x="2449" y="3376"/>
                      <a:pt x="2602" y="3099"/>
                      <a:pt x="2762" y="2824"/>
                    </a:cubicBezTo>
                    <a:lnTo>
                      <a:pt x="2762" y="2821"/>
                    </a:lnTo>
                    <a:cubicBezTo>
                      <a:pt x="2794" y="2768"/>
                      <a:pt x="2824" y="2717"/>
                      <a:pt x="2857" y="2664"/>
                    </a:cubicBezTo>
                    <a:cubicBezTo>
                      <a:pt x="3393" y="1756"/>
                      <a:pt x="3981" y="880"/>
                      <a:pt x="4642" y="69"/>
                    </a:cubicBezTo>
                    <a:cubicBezTo>
                      <a:pt x="4615" y="46"/>
                      <a:pt x="4586" y="23"/>
                      <a:pt x="455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46"/>
              <p:cNvSpPr/>
              <p:nvPr/>
            </p:nvSpPr>
            <p:spPr>
              <a:xfrm>
                <a:off x="2453240" y="2521959"/>
                <a:ext cx="266897" cy="163992"/>
              </a:xfrm>
              <a:custGeom>
                <a:avLst/>
                <a:gdLst/>
                <a:ahLst/>
                <a:cxnLst/>
                <a:rect l="l" t="t" r="r" b="b"/>
                <a:pathLst>
                  <a:path w="3273" h="2011" extrusionOk="0">
                    <a:moveTo>
                      <a:pt x="79" y="1"/>
                    </a:moveTo>
                    <a:cubicBezTo>
                      <a:pt x="59" y="30"/>
                      <a:pt x="40" y="63"/>
                      <a:pt x="17" y="92"/>
                    </a:cubicBezTo>
                    <a:cubicBezTo>
                      <a:pt x="14" y="102"/>
                      <a:pt x="7" y="111"/>
                      <a:pt x="0" y="118"/>
                    </a:cubicBezTo>
                    <a:lnTo>
                      <a:pt x="553" y="1987"/>
                    </a:lnTo>
                    <a:lnTo>
                      <a:pt x="563" y="2010"/>
                    </a:lnTo>
                    <a:lnTo>
                      <a:pt x="618" y="1984"/>
                    </a:lnTo>
                    <a:cubicBezTo>
                      <a:pt x="648" y="1971"/>
                      <a:pt x="673" y="1958"/>
                      <a:pt x="703" y="1948"/>
                    </a:cubicBezTo>
                    <a:lnTo>
                      <a:pt x="703" y="1945"/>
                    </a:lnTo>
                    <a:cubicBezTo>
                      <a:pt x="1281" y="1696"/>
                      <a:pt x="1863" y="1455"/>
                      <a:pt x="2429" y="1223"/>
                    </a:cubicBezTo>
                    <a:cubicBezTo>
                      <a:pt x="2706" y="1105"/>
                      <a:pt x="2987" y="990"/>
                      <a:pt x="3272" y="870"/>
                    </a:cubicBezTo>
                    <a:cubicBezTo>
                      <a:pt x="3272" y="830"/>
                      <a:pt x="3269" y="791"/>
                      <a:pt x="3269" y="752"/>
                    </a:cubicBezTo>
                    <a:cubicBezTo>
                      <a:pt x="2971" y="876"/>
                      <a:pt x="2677" y="998"/>
                      <a:pt x="2390" y="1118"/>
                    </a:cubicBezTo>
                    <a:cubicBezTo>
                      <a:pt x="1866" y="1334"/>
                      <a:pt x="1331" y="1556"/>
                      <a:pt x="798" y="1788"/>
                    </a:cubicBezTo>
                    <a:cubicBezTo>
                      <a:pt x="742" y="1808"/>
                      <a:pt x="687" y="1834"/>
                      <a:pt x="631" y="1856"/>
                    </a:cubicBezTo>
                    <a:lnTo>
                      <a:pt x="631" y="1853"/>
                    </a:lnTo>
                    <a:lnTo>
                      <a:pt x="79"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46"/>
              <p:cNvSpPr/>
              <p:nvPr/>
            </p:nvSpPr>
            <p:spPr>
              <a:xfrm>
                <a:off x="2460987" y="2675510"/>
                <a:ext cx="247652" cy="85054"/>
              </a:xfrm>
              <a:custGeom>
                <a:avLst/>
                <a:gdLst/>
                <a:ahLst/>
                <a:cxnLst/>
                <a:rect l="l" t="t" r="r" b="b"/>
                <a:pathLst>
                  <a:path w="3037" h="1043" extrusionOk="0">
                    <a:moveTo>
                      <a:pt x="3037" y="0"/>
                    </a:moveTo>
                    <a:lnTo>
                      <a:pt x="3037" y="0"/>
                    </a:lnTo>
                    <a:cubicBezTo>
                      <a:pt x="2088" y="353"/>
                      <a:pt x="1118" y="653"/>
                      <a:pt x="141" y="899"/>
                    </a:cubicBezTo>
                    <a:cubicBezTo>
                      <a:pt x="95" y="908"/>
                      <a:pt x="46" y="922"/>
                      <a:pt x="0" y="934"/>
                    </a:cubicBezTo>
                    <a:lnTo>
                      <a:pt x="26" y="1042"/>
                    </a:lnTo>
                    <a:cubicBezTo>
                      <a:pt x="40" y="1036"/>
                      <a:pt x="56" y="1032"/>
                      <a:pt x="72" y="1029"/>
                    </a:cubicBezTo>
                    <a:cubicBezTo>
                      <a:pt x="1062" y="788"/>
                      <a:pt x="2043" y="487"/>
                      <a:pt x="3004" y="130"/>
                    </a:cubicBezTo>
                    <a:cubicBezTo>
                      <a:pt x="3017" y="88"/>
                      <a:pt x="3026" y="42"/>
                      <a:pt x="303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46"/>
              <p:cNvSpPr/>
              <p:nvPr/>
            </p:nvSpPr>
            <p:spPr>
              <a:xfrm>
                <a:off x="2334673" y="2755914"/>
                <a:ext cx="446459" cy="143524"/>
              </a:xfrm>
              <a:custGeom>
                <a:avLst/>
                <a:gdLst/>
                <a:ahLst/>
                <a:cxnLst/>
                <a:rect l="l" t="t" r="r" b="b"/>
                <a:pathLst>
                  <a:path w="5475" h="1760" extrusionOk="0">
                    <a:moveTo>
                      <a:pt x="56" y="1"/>
                    </a:moveTo>
                    <a:cubicBezTo>
                      <a:pt x="36" y="46"/>
                      <a:pt x="20" y="96"/>
                      <a:pt x="0" y="144"/>
                    </a:cubicBezTo>
                    <a:lnTo>
                      <a:pt x="670" y="1690"/>
                    </a:lnTo>
                    <a:lnTo>
                      <a:pt x="703" y="1759"/>
                    </a:lnTo>
                    <a:lnTo>
                      <a:pt x="745" y="1749"/>
                    </a:lnTo>
                    <a:cubicBezTo>
                      <a:pt x="752" y="1749"/>
                      <a:pt x="758" y="1746"/>
                      <a:pt x="765" y="1746"/>
                    </a:cubicBezTo>
                    <a:cubicBezTo>
                      <a:pt x="2582" y="1387"/>
                      <a:pt x="4062" y="1046"/>
                      <a:pt x="5444" y="674"/>
                    </a:cubicBezTo>
                    <a:cubicBezTo>
                      <a:pt x="5458" y="631"/>
                      <a:pt x="5468" y="592"/>
                      <a:pt x="5474" y="550"/>
                    </a:cubicBezTo>
                    <a:lnTo>
                      <a:pt x="5474" y="550"/>
                    </a:lnTo>
                    <a:cubicBezTo>
                      <a:pt x="4099" y="926"/>
                      <a:pt x="2628" y="1262"/>
                      <a:pt x="824" y="1622"/>
                    </a:cubicBezTo>
                    <a:cubicBezTo>
                      <a:pt x="804" y="1625"/>
                      <a:pt x="788" y="1628"/>
                      <a:pt x="765" y="1631"/>
                    </a:cubicBezTo>
                    <a:lnTo>
                      <a:pt x="735" y="1560"/>
                    </a:lnTo>
                    <a:lnTo>
                      <a:pt x="56"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46"/>
              <p:cNvSpPr/>
              <p:nvPr/>
            </p:nvSpPr>
            <p:spPr>
              <a:xfrm>
                <a:off x="2284033" y="2892340"/>
                <a:ext cx="455510" cy="112046"/>
              </a:xfrm>
              <a:custGeom>
                <a:avLst/>
                <a:gdLst/>
                <a:ahLst/>
                <a:cxnLst/>
                <a:rect l="l" t="t" r="r" b="b"/>
                <a:pathLst>
                  <a:path w="5586" h="1374" extrusionOk="0">
                    <a:moveTo>
                      <a:pt x="5585" y="1"/>
                    </a:moveTo>
                    <a:lnTo>
                      <a:pt x="5585" y="1"/>
                    </a:lnTo>
                    <a:cubicBezTo>
                      <a:pt x="4183" y="462"/>
                      <a:pt x="2625" y="868"/>
                      <a:pt x="853" y="1233"/>
                    </a:cubicBezTo>
                    <a:cubicBezTo>
                      <a:pt x="834" y="1240"/>
                      <a:pt x="814" y="1243"/>
                      <a:pt x="791" y="1246"/>
                    </a:cubicBezTo>
                    <a:cubicBezTo>
                      <a:pt x="781" y="1224"/>
                      <a:pt x="768" y="1204"/>
                      <a:pt x="755" y="1181"/>
                    </a:cubicBezTo>
                    <a:cubicBezTo>
                      <a:pt x="546" y="802"/>
                      <a:pt x="308" y="436"/>
                      <a:pt x="42" y="93"/>
                    </a:cubicBezTo>
                    <a:cubicBezTo>
                      <a:pt x="26" y="132"/>
                      <a:pt x="13" y="174"/>
                      <a:pt x="0" y="216"/>
                    </a:cubicBezTo>
                    <a:cubicBezTo>
                      <a:pt x="261" y="563"/>
                      <a:pt x="493" y="929"/>
                      <a:pt x="700" y="1308"/>
                    </a:cubicBezTo>
                    <a:cubicBezTo>
                      <a:pt x="706" y="1319"/>
                      <a:pt x="709" y="1328"/>
                      <a:pt x="716" y="1338"/>
                    </a:cubicBezTo>
                    <a:lnTo>
                      <a:pt x="736" y="1373"/>
                    </a:lnTo>
                    <a:lnTo>
                      <a:pt x="775" y="1364"/>
                    </a:lnTo>
                    <a:cubicBezTo>
                      <a:pt x="781" y="1364"/>
                      <a:pt x="791" y="1361"/>
                      <a:pt x="798" y="1361"/>
                    </a:cubicBezTo>
                    <a:cubicBezTo>
                      <a:pt x="2552" y="998"/>
                      <a:pt x="4105" y="599"/>
                      <a:pt x="5501" y="148"/>
                    </a:cubicBezTo>
                    <a:cubicBezTo>
                      <a:pt x="5530" y="99"/>
                      <a:pt x="5560" y="50"/>
                      <a:pt x="558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46"/>
              <p:cNvSpPr/>
              <p:nvPr/>
            </p:nvSpPr>
            <p:spPr>
              <a:xfrm>
                <a:off x="2263483" y="2967525"/>
                <a:ext cx="381468" cy="104299"/>
              </a:xfrm>
              <a:custGeom>
                <a:avLst/>
                <a:gdLst/>
                <a:ahLst/>
                <a:cxnLst/>
                <a:rect l="l" t="t" r="r" b="b"/>
                <a:pathLst>
                  <a:path w="4678" h="1279" extrusionOk="0">
                    <a:moveTo>
                      <a:pt x="40" y="0"/>
                    </a:moveTo>
                    <a:cubicBezTo>
                      <a:pt x="23" y="47"/>
                      <a:pt x="10" y="92"/>
                      <a:pt x="0" y="138"/>
                    </a:cubicBezTo>
                    <a:cubicBezTo>
                      <a:pt x="229" y="481"/>
                      <a:pt x="422" y="854"/>
                      <a:pt x="572" y="1240"/>
                    </a:cubicBezTo>
                    <a:lnTo>
                      <a:pt x="576" y="1243"/>
                    </a:lnTo>
                    <a:lnTo>
                      <a:pt x="589" y="1279"/>
                    </a:lnTo>
                    <a:lnTo>
                      <a:pt x="628" y="1275"/>
                    </a:lnTo>
                    <a:lnTo>
                      <a:pt x="680" y="1272"/>
                    </a:lnTo>
                    <a:cubicBezTo>
                      <a:pt x="1697" y="1193"/>
                      <a:pt x="3095" y="1053"/>
                      <a:pt x="4517" y="733"/>
                    </a:cubicBezTo>
                    <a:cubicBezTo>
                      <a:pt x="4572" y="687"/>
                      <a:pt x="4625" y="635"/>
                      <a:pt x="4677" y="582"/>
                    </a:cubicBezTo>
                    <a:lnTo>
                      <a:pt x="4677" y="582"/>
                    </a:lnTo>
                    <a:cubicBezTo>
                      <a:pt x="3226" y="926"/>
                      <a:pt x="1785" y="1073"/>
                      <a:pt x="733" y="1154"/>
                    </a:cubicBezTo>
                    <a:cubicBezTo>
                      <a:pt x="706" y="1157"/>
                      <a:pt x="683" y="1161"/>
                      <a:pt x="661" y="1161"/>
                    </a:cubicBezTo>
                    <a:cubicBezTo>
                      <a:pt x="651" y="1142"/>
                      <a:pt x="644" y="1125"/>
                      <a:pt x="635" y="1106"/>
                    </a:cubicBezTo>
                    <a:lnTo>
                      <a:pt x="635" y="1102"/>
                    </a:lnTo>
                    <a:cubicBezTo>
                      <a:pt x="478" y="717"/>
                      <a:pt x="275" y="347"/>
                      <a:pt x="4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46"/>
              <p:cNvSpPr/>
              <p:nvPr/>
            </p:nvSpPr>
            <p:spPr>
              <a:xfrm>
                <a:off x="1872798" y="1631562"/>
                <a:ext cx="348116" cy="340950"/>
              </a:xfrm>
              <a:custGeom>
                <a:avLst/>
                <a:gdLst/>
                <a:ahLst/>
                <a:cxnLst/>
                <a:rect l="l" t="t" r="r" b="b"/>
                <a:pathLst>
                  <a:path w="4269" h="4181" extrusionOk="0">
                    <a:moveTo>
                      <a:pt x="1958" y="1"/>
                    </a:moveTo>
                    <a:cubicBezTo>
                      <a:pt x="1907" y="1"/>
                      <a:pt x="1860" y="55"/>
                      <a:pt x="1830" y="164"/>
                    </a:cubicBezTo>
                    <a:lnTo>
                      <a:pt x="1563" y="1161"/>
                    </a:lnTo>
                    <a:cubicBezTo>
                      <a:pt x="1507" y="1367"/>
                      <a:pt x="1304" y="1612"/>
                      <a:pt x="1115" y="1703"/>
                    </a:cubicBezTo>
                    <a:lnTo>
                      <a:pt x="190" y="2161"/>
                    </a:lnTo>
                    <a:cubicBezTo>
                      <a:pt x="0" y="2256"/>
                      <a:pt x="10" y="2373"/>
                      <a:pt x="213" y="2426"/>
                    </a:cubicBezTo>
                    <a:lnTo>
                      <a:pt x="1200" y="2684"/>
                    </a:lnTo>
                    <a:cubicBezTo>
                      <a:pt x="1402" y="2736"/>
                      <a:pt x="1644" y="2932"/>
                      <a:pt x="1732" y="3122"/>
                    </a:cubicBezTo>
                    <a:lnTo>
                      <a:pt x="2174" y="4046"/>
                    </a:lnTo>
                    <a:cubicBezTo>
                      <a:pt x="2216" y="4136"/>
                      <a:pt x="2265" y="4181"/>
                      <a:pt x="2311" y="4181"/>
                    </a:cubicBezTo>
                    <a:cubicBezTo>
                      <a:pt x="2362" y="4181"/>
                      <a:pt x="2409" y="4127"/>
                      <a:pt x="2438" y="4020"/>
                    </a:cubicBezTo>
                    <a:lnTo>
                      <a:pt x="2706" y="3020"/>
                    </a:lnTo>
                    <a:cubicBezTo>
                      <a:pt x="2762" y="2814"/>
                      <a:pt x="2965" y="2572"/>
                      <a:pt x="3154" y="2478"/>
                    </a:cubicBezTo>
                    <a:lnTo>
                      <a:pt x="4079" y="2020"/>
                    </a:lnTo>
                    <a:cubicBezTo>
                      <a:pt x="4269" y="1929"/>
                      <a:pt x="4259" y="1808"/>
                      <a:pt x="4056" y="1755"/>
                    </a:cubicBezTo>
                    <a:lnTo>
                      <a:pt x="3069" y="1500"/>
                    </a:lnTo>
                    <a:cubicBezTo>
                      <a:pt x="2866" y="1449"/>
                      <a:pt x="2625" y="1249"/>
                      <a:pt x="2536" y="1059"/>
                    </a:cubicBezTo>
                    <a:lnTo>
                      <a:pt x="2095" y="135"/>
                    </a:lnTo>
                    <a:cubicBezTo>
                      <a:pt x="2054" y="45"/>
                      <a:pt x="2004" y="1"/>
                      <a:pt x="195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46"/>
              <p:cNvSpPr/>
              <p:nvPr/>
            </p:nvSpPr>
            <p:spPr>
              <a:xfrm>
                <a:off x="2040782" y="1389208"/>
                <a:ext cx="190408" cy="189516"/>
              </a:xfrm>
              <a:custGeom>
                <a:avLst/>
                <a:gdLst/>
                <a:ahLst/>
                <a:cxnLst/>
                <a:rect l="l" t="t" r="r" b="b"/>
                <a:pathLst>
                  <a:path w="2335" h="2324" extrusionOk="0">
                    <a:moveTo>
                      <a:pt x="227" y="0"/>
                    </a:moveTo>
                    <a:cubicBezTo>
                      <a:pt x="164" y="0"/>
                      <a:pt x="142" y="60"/>
                      <a:pt x="179" y="162"/>
                    </a:cubicBezTo>
                    <a:lnTo>
                      <a:pt x="440" y="868"/>
                    </a:lnTo>
                    <a:cubicBezTo>
                      <a:pt x="493" y="1012"/>
                      <a:pt x="479" y="1244"/>
                      <a:pt x="408" y="1381"/>
                    </a:cubicBezTo>
                    <a:lnTo>
                      <a:pt x="55" y="2051"/>
                    </a:lnTo>
                    <a:cubicBezTo>
                      <a:pt x="1" y="2156"/>
                      <a:pt x="19" y="2219"/>
                      <a:pt x="92" y="2219"/>
                    </a:cubicBezTo>
                    <a:cubicBezTo>
                      <a:pt x="116" y="2219"/>
                      <a:pt x="146" y="2212"/>
                      <a:pt x="182" y="2198"/>
                    </a:cubicBezTo>
                    <a:lnTo>
                      <a:pt x="868" y="1917"/>
                    </a:lnTo>
                    <a:cubicBezTo>
                      <a:pt x="928" y="1892"/>
                      <a:pt x="1003" y="1880"/>
                      <a:pt x="1080" y="1880"/>
                    </a:cubicBezTo>
                    <a:cubicBezTo>
                      <a:pt x="1184" y="1880"/>
                      <a:pt x="1290" y="1902"/>
                      <a:pt x="1366" y="1943"/>
                    </a:cubicBezTo>
                    <a:lnTo>
                      <a:pt x="2013" y="2293"/>
                    </a:lnTo>
                    <a:cubicBezTo>
                      <a:pt x="2052" y="2313"/>
                      <a:pt x="2084" y="2323"/>
                      <a:pt x="2110" y="2323"/>
                    </a:cubicBezTo>
                    <a:cubicBezTo>
                      <a:pt x="2173" y="2323"/>
                      <a:pt x="2194" y="2264"/>
                      <a:pt x="2156" y="2162"/>
                    </a:cubicBezTo>
                    <a:lnTo>
                      <a:pt x="1895" y="1456"/>
                    </a:lnTo>
                    <a:cubicBezTo>
                      <a:pt x="1843" y="1312"/>
                      <a:pt x="1856" y="1084"/>
                      <a:pt x="1927" y="943"/>
                    </a:cubicBezTo>
                    <a:lnTo>
                      <a:pt x="2280" y="273"/>
                    </a:lnTo>
                    <a:cubicBezTo>
                      <a:pt x="2334" y="167"/>
                      <a:pt x="2317" y="105"/>
                      <a:pt x="2245" y="105"/>
                    </a:cubicBezTo>
                    <a:cubicBezTo>
                      <a:pt x="2221" y="105"/>
                      <a:pt x="2191" y="111"/>
                      <a:pt x="2156" y="126"/>
                    </a:cubicBezTo>
                    <a:lnTo>
                      <a:pt x="1467" y="407"/>
                    </a:lnTo>
                    <a:cubicBezTo>
                      <a:pt x="1407" y="432"/>
                      <a:pt x="1332" y="444"/>
                      <a:pt x="1255" y="444"/>
                    </a:cubicBezTo>
                    <a:cubicBezTo>
                      <a:pt x="1152" y="444"/>
                      <a:pt x="1045" y="422"/>
                      <a:pt x="970" y="381"/>
                    </a:cubicBezTo>
                    <a:lnTo>
                      <a:pt x="323" y="31"/>
                    </a:lnTo>
                    <a:cubicBezTo>
                      <a:pt x="285" y="10"/>
                      <a:pt x="252" y="0"/>
                      <a:pt x="22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46"/>
              <p:cNvSpPr/>
              <p:nvPr/>
            </p:nvSpPr>
            <p:spPr>
              <a:xfrm>
                <a:off x="1686221" y="1375100"/>
                <a:ext cx="251974" cy="246518"/>
              </a:xfrm>
              <a:custGeom>
                <a:avLst/>
                <a:gdLst/>
                <a:ahLst/>
                <a:cxnLst/>
                <a:rect l="l" t="t" r="r" b="b"/>
                <a:pathLst>
                  <a:path w="3090" h="3023" extrusionOk="0">
                    <a:moveTo>
                      <a:pt x="1350" y="0"/>
                    </a:moveTo>
                    <a:cubicBezTo>
                      <a:pt x="1313" y="0"/>
                      <a:pt x="1280" y="42"/>
                      <a:pt x="1263" y="123"/>
                    </a:cubicBezTo>
                    <a:lnTo>
                      <a:pt x="1095" y="858"/>
                    </a:lnTo>
                    <a:cubicBezTo>
                      <a:pt x="1063" y="1008"/>
                      <a:pt x="925" y="1191"/>
                      <a:pt x="792" y="1266"/>
                    </a:cubicBezTo>
                    <a:lnTo>
                      <a:pt x="135" y="1629"/>
                    </a:lnTo>
                    <a:cubicBezTo>
                      <a:pt x="1" y="1704"/>
                      <a:pt x="11" y="1789"/>
                      <a:pt x="161" y="1822"/>
                    </a:cubicBezTo>
                    <a:lnTo>
                      <a:pt x="886" y="1972"/>
                    </a:lnTo>
                    <a:cubicBezTo>
                      <a:pt x="1034" y="2005"/>
                      <a:pt x="1216" y="2139"/>
                      <a:pt x="1285" y="2273"/>
                    </a:cubicBezTo>
                    <a:lnTo>
                      <a:pt x="1635" y="2930"/>
                    </a:lnTo>
                    <a:cubicBezTo>
                      <a:pt x="1668" y="2992"/>
                      <a:pt x="1705" y="3022"/>
                      <a:pt x="1738" y="3022"/>
                    </a:cubicBezTo>
                    <a:cubicBezTo>
                      <a:pt x="1776" y="3022"/>
                      <a:pt x="1810" y="2981"/>
                      <a:pt x="1827" y="2900"/>
                    </a:cubicBezTo>
                    <a:lnTo>
                      <a:pt x="1991" y="2165"/>
                    </a:lnTo>
                    <a:cubicBezTo>
                      <a:pt x="2023" y="2015"/>
                      <a:pt x="2161" y="1832"/>
                      <a:pt x="2295" y="1756"/>
                    </a:cubicBezTo>
                    <a:lnTo>
                      <a:pt x="2955" y="1394"/>
                    </a:lnTo>
                    <a:cubicBezTo>
                      <a:pt x="3089" y="1322"/>
                      <a:pt x="3076" y="1233"/>
                      <a:pt x="2929" y="1204"/>
                    </a:cubicBezTo>
                    <a:lnTo>
                      <a:pt x="2200" y="1051"/>
                    </a:lnTo>
                    <a:cubicBezTo>
                      <a:pt x="2053" y="1018"/>
                      <a:pt x="1874" y="884"/>
                      <a:pt x="1801" y="750"/>
                    </a:cubicBezTo>
                    <a:lnTo>
                      <a:pt x="1452" y="93"/>
                    </a:lnTo>
                    <a:cubicBezTo>
                      <a:pt x="1419" y="31"/>
                      <a:pt x="1383" y="0"/>
                      <a:pt x="135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46"/>
              <p:cNvSpPr/>
              <p:nvPr/>
            </p:nvSpPr>
            <p:spPr>
              <a:xfrm>
                <a:off x="3125422" y="3221948"/>
                <a:ext cx="190408" cy="189516"/>
              </a:xfrm>
              <a:custGeom>
                <a:avLst/>
                <a:gdLst/>
                <a:ahLst/>
                <a:cxnLst/>
                <a:rect l="l" t="t" r="r" b="b"/>
                <a:pathLst>
                  <a:path w="2335" h="2324" extrusionOk="0">
                    <a:moveTo>
                      <a:pt x="227" y="0"/>
                    </a:moveTo>
                    <a:cubicBezTo>
                      <a:pt x="164" y="0"/>
                      <a:pt x="142" y="60"/>
                      <a:pt x="179" y="162"/>
                    </a:cubicBezTo>
                    <a:lnTo>
                      <a:pt x="441" y="868"/>
                    </a:lnTo>
                    <a:cubicBezTo>
                      <a:pt x="493" y="1012"/>
                      <a:pt x="480" y="1244"/>
                      <a:pt x="408" y="1381"/>
                    </a:cubicBezTo>
                    <a:lnTo>
                      <a:pt x="55" y="2051"/>
                    </a:lnTo>
                    <a:cubicBezTo>
                      <a:pt x="1" y="2156"/>
                      <a:pt x="19" y="2220"/>
                      <a:pt x="93" y="2220"/>
                    </a:cubicBezTo>
                    <a:cubicBezTo>
                      <a:pt x="117" y="2220"/>
                      <a:pt x="147" y="2213"/>
                      <a:pt x="183" y="2198"/>
                    </a:cubicBezTo>
                    <a:lnTo>
                      <a:pt x="869" y="1917"/>
                    </a:lnTo>
                    <a:cubicBezTo>
                      <a:pt x="929" y="1892"/>
                      <a:pt x="1004" y="1880"/>
                      <a:pt x="1080" y="1880"/>
                    </a:cubicBezTo>
                    <a:cubicBezTo>
                      <a:pt x="1184" y="1880"/>
                      <a:pt x="1290" y="1902"/>
                      <a:pt x="1366" y="1943"/>
                    </a:cubicBezTo>
                    <a:lnTo>
                      <a:pt x="2013" y="2292"/>
                    </a:lnTo>
                    <a:cubicBezTo>
                      <a:pt x="2052" y="2313"/>
                      <a:pt x="2085" y="2323"/>
                      <a:pt x="2110" y="2323"/>
                    </a:cubicBezTo>
                    <a:cubicBezTo>
                      <a:pt x="2173" y="2323"/>
                      <a:pt x="2194" y="2264"/>
                      <a:pt x="2156" y="2162"/>
                    </a:cubicBezTo>
                    <a:lnTo>
                      <a:pt x="1895" y="1456"/>
                    </a:lnTo>
                    <a:cubicBezTo>
                      <a:pt x="1843" y="1312"/>
                      <a:pt x="1856" y="1084"/>
                      <a:pt x="1928" y="943"/>
                    </a:cubicBezTo>
                    <a:lnTo>
                      <a:pt x="2281" y="273"/>
                    </a:lnTo>
                    <a:cubicBezTo>
                      <a:pt x="2335" y="167"/>
                      <a:pt x="2317" y="104"/>
                      <a:pt x="2245" y="104"/>
                    </a:cubicBezTo>
                    <a:cubicBezTo>
                      <a:pt x="2221" y="104"/>
                      <a:pt x="2191" y="111"/>
                      <a:pt x="2156" y="126"/>
                    </a:cubicBezTo>
                    <a:lnTo>
                      <a:pt x="1467" y="407"/>
                    </a:lnTo>
                    <a:cubicBezTo>
                      <a:pt x="1407" y="432"/>
                      <a:pt x="1331" y="444"/>
                      <a:pt x="1254" y="444"/>
                    </a:cubicBezTo>
                    <a:cubicBezTo>
                      <a:pt x="1151" y="444"/>
                      <a:pt x="1045" y="422"/>
                      <a:pt x="970" y="381"/>
                    </a:cubicBezTo>
                    <a:lnTo>
                      <a:pt x="323" y="31"/>
                    </a:lnTo>
                    <a:cubicBezTo>
                      <a:pt x="285" y="10"/>
                      <a:pt x="253" y="0"/>
                      <a:pt x="22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46"/>
              <p:cNvSpPr/>
              <p:nvPr/>
            </p:nvSpPr>
            <p:spPr>
              <a:xfrm>
                <a:off x="1223693" y="3221948"/>
                <a:ext cx="190163" cy="189516"/>
              </a:xfrm>
              <a:custGeom>
                <a:avLst/>
                <a:gdLst/>
                <a:ahLst/>
                <a:cxnLst/>
                <a:rect l="l" t="t" r="r" b="b"/>
                <a:pathLst>
                  <a:path w="2332" h="2324" extrusionOk="0">
                    <a:moveTo>
                      <a:pt x="225" y="0"/>
                    </a:moveTo>
                    <a:cubicBezTo>
                      <a:pt x="161" y="0"/>
                      <a:pt x="139" y="60"/>
                      <a:pt x="179" y="162"/>
                    </a:cubicBezTo>
                    <a:lnTo>
                      <a:pt x="440" y="868"/>
                    </a:lnTo>
                    <a:cubicBezTo>
                      <a:pt x="493" y="1012"/>
                      <a:pt x="476" y="1244"/>
                      <a:pt x="405" y="1381"/>
                    </a:cubicBezTo>
                    <a:lnTo>
                      <a:pt x="55" y="2051"/>
                    </a:lnTo>
                    <a:cubicBezTo>
                      <a:pt x="1" y="2156"/>
                      <a:pt x="19" y="2220"/>
                      <a:pt x="91" y="2220"/>
                    </a:cubicBezTo>
                    <a:cubicBezTo>
                      <a:pt x="114" y="2220"/>
                      <a:pt x="144" y="2213"/>
                      <a:pt x="179" y="2198"/>
                    </a:cubicBezTo>
                    <a:lnTo>
                      <a:pt x="868" y="1917"/>
                    </a:lnTo>
                    <a:cubicBezTo>
                      <a:pt x="928" y="1892"/>
                      <a:pt x="1002" y="1880"/>
                      <a:pt x="1078" y="1880"/>
                    </a:cubicBezTo>
                    <a:cubicBezTo>
                      <a:pt x="1182" y="1880"/>
                      <a:pt x="1288" y="1902"/>
                      <a:pt x="1366" y="1943"/>
                    </a:cubicBezTo>
                    <a:lnTo>
                      <a:pt x="2013" y="2292"/>
                    </a:lnTo>
                    <a:cubicBezTo>
                      <a:pt x="2051" y="2313"/>
                      <a:pt x="2083" y="2323"/>
                      <a:pt x="2109" y="2323"/>
                    </a:cubicBezTo>
                    <a:cubicBezTo>
                      <a:pt x="2171" y="2323"/>
                      <a:pt x="2194" y="2264"/>
                      <a:pt x="2156" y="2162"/>
                    </a:cubicBezTo>
                    <a:lnTo>
                      <a:pt x="1895" y="1456"/>
                    </a:lnTo>
                    <a:cubicBezTo>
                      <a:pt x="1839" y="1312"/>
                      <a:pt x="1856" y="1084"/>
                      <a:pt x="1927" y="943"/>
                    </a:cubicBezTo>
                    <a:lnTo>
                      <a:pt x="2277" y="273"/>
                    </a:lnTo>
                    <a:cubicBezTo>
                      <a:pt x="2331" y="167"/>
                      <a:pt x="2313" y="104"/>
                      <a:pt x="2242" y="104"/>
                    </a:cubicBezTo>
                    <a:cubicBezTo>
                      <a:pt x="2218" y="104"/>
                      <a:pt x="2188" y="111"/>
                      <a:pt x="2153" y="126"/>
                    </a:cubicBezTo>
                    <a:lnTo>
                      <a:pt x="1464" y="407"/>
                    </a:lnTo>
                    <a:cubicBezTo>
                      <a:pt x="1403" y="432"/>
                      <a:pt x="1328" y="444"/>
                      <a:pt x="1252" y="444"/>
                    </a:cubicBezTo>
                    <a:cubicBezTo>
                      <a:pt x="1149" y="444"/>
                      <a:pt x="1043" y="422"/>
                      <a:pt x="966" y="381"/>
                    </a:cubicBezTo>
                    <a:lnTo>
                      <a:pt x="322" y="31"/>
                    </a:lnTo>
                    <a:cubicBezTo>
                      <a:pt x="284" y="10"/>
                      <a:pt x="251" y="0"/>
                      <a:pt x="22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46"/>
              <p:cNvSpPr/>
              <p:nvPr/>
            </p:nvSpPr>
            <p:spPr>
              <a:xfrm>
                <a:off x="3150130" y="3456473"/>
                <a:ext cx="335231" cy="338993"/>
              </a:xfrm>
              <a:custGeom>
                <a:avLst/>
                <a:gdLst/>
                <a:ahLst/>
                <a:cxnLst/>
                <a:rect l="l" t="t" r="r" b="b"/>
                <a:pathLst>
                  <a:path w="4111" h="4157" extrusionOk="0">
                    <a:moveTo>
                      <a:pt x="2892" y="0"/>
                    </a:moveTo>
                    <a:cubicBezTo>
                      <a:pt x="2850" y="0"/>
                      <a:pt x="2796" y="32"/>
                      <a:pt x="2736" y="97"/>
                    </a:cubicBezTo>
                    <a:lnTo>
                      <a:pt x="1998" y="897"/>
                    </a:lnTo>
                    <a:cubicBezTo>
                      <a:pt x="1855" y="1052"/>
                      <a:pt x="1572" y="1173"/>
                      <a:pt x="1360" y="1173"/>
                    </a:cubicBezTo>
                    <a:cubicBezTo>
                      <a:pt x="1349" y="1173"/>
                      <a:pt x="1338" y="1173"/>
                      <a:pt x="1327" y="1172"/>
                    </a:cubicBezTo>
                    <a:lnTo>
                      <a:pt x="262" y="1113"/>
                    </a:lnTo>
                    <a:cubicBezTo>
                      <a:pt x="253" y="1113"/>
                      <a:pt x="245" y="1112"/>
                      <a:pt x="237" y="1112"/>
                    </a:cubicBezTo>
                    <a:cubicBezTo>
                      <a:pt x="42" y="1112"/>
                      <a:pt x="0" y="1227"/>
                      <a:pt x="151" y="1377"/>
                    </a:cubicBezTo>
                    <a:lnTo>
                      <a:pt x="919" y="2142"/>
                    </a:lnTo>
                    <a:cubicBezTo>
                      <a:pt x="1076" y="2299"/>
                      <a:pt x="1197" y="2613"/>
                      <a:pt x="1184" y="2839"/>
                    </a:cubicBezTo>
                    <a:lnTo>
                      <a:pt x="1125" y="3946"/>
                    </a:lnTo>
                    <a:cubicBezTo>
                      <a:pt x="1117" y="4083"/>
                      <a:pt x="1156" y="4156"/>
                      <a:pt x="1221" y="4156"/>
                    </a:cubicBezTo>
                    <a:cubicBezTo>
                      <a:pt x="1263" y="4156"/>
                      <a:pt x="1317" y="4125"/>
                      <a:pt x="1377" y="4061"/>
                    </a:cubicBezTo>
                    <a:lnTo>
                      <a:pt x="2115" y="3260"/>
                    </a:lnTo>
                    <a:cubicBezTo>
                      <a:pt x="2260" y="3102"/>
                      <a:pt x="2548" y="2982"/>
                      <a:pt x="2762" y="2982"/>
                    </a:cubicBezTo>
                    <a:cubicBezTo>
                      <a:pt x="2770" y="2982"/>
                      <a:pt x="2778" y="2982"/>
                      <a:pt x="2785" y="2982"/>
                    </a:cubicBezTo>
                    <a:lnTo>
                      <a:pt x="3850" y="3041"/>
                    </a:lnTo>
                    <a:cubicBezTo>
                      <a:pt x="3862" y="3042"/>
                      <a:pt x="3872" y="3042"/>
                      <a:pt x="3883" y="3042"/>
                    </a:cubicBezTo>
                    <a:cubicBezTo>
                      <a:pt x="4071" y="3042"/>
                      <a:pt x="4110" y="2929"/>
                      <a:pt x="3959" y="2780"/>
                    </a:cubicBezTo>
                    <a:lnTo>
                      <a:pt x="3194" y="2012"/>
                    </a:lnTo>
                    <a:cubicBezTo>
                      <a:pt x="3037" y="1855"/>
                      <a:pt x="2915" y="1541"/>
                      <a:pt x="2929" y="1315"/>
                    </a:cubicBezTo>
                    <a:lnTo>
                      <a:pt x="2988" y="211"/>
                    </a:lnTo>
                    <a:cubicBezTo>
                      <a:pt x="2996" y="73"/>
                      <a:pt x="2957" y="0"/>
                      <a:pt x="289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25" name="Google Shape;2225;p46"/>
            <p:cNvSpPr/>
            <p:nvPr/>
          </p:nvSpPr>
          <p:spPr>
            <a:xfrm>
              <a:off x="1339008" y="2714661"/>
              <a:ext cx="1567376" cy="1191817"/>
            </a:xfrm>
            <a:custGeom>
              <a:avLst/>
              <a:gdLst/>
              <a:ahLst/>
              <a:cxnLst/>
              <a:rect l="l" t="t" r="r" b="b"/>
              <a:pathLst>
                <a:path w="19221" h="14615" extrusionOk="0">
                  <a:moveTo>
                    <a:pt x="9606" y="1"/>
                  </a:moveTo>
                  <a:cubicBezTo>
                    <a:pt x="3429" y="1"/>
                    <a:pt x="1142" y="929"/>
                    <a:pt x="360" y="1419"/>
                  </a:cubicBezTo>
                  <a:cubicBezTo>
                    <a:pt x="128" y="1566"/>
                    <a:pt x="0" y="1834"/>
                    <a:pt x="20" y="2112"/>
                  </a:cubicBezTo>
                  <a:cubicBezTo>
                    <a:pt x="30" y="2190"/>
                    <a:pt x="36" y="2282"/>
                    <a:pt x="47" y="2380"/>
                  </a:cubicBezTo>
                  <a:cubicBezTo>
                    <a:pt x="50" y="2439"/>
                    <a:pt x="56" y="2494"/>
                    <a:pt x="63" y="2560"/>
                  </a:cubicBezTo>
                  <a:cubicBezTo>
                    <a:pt x="102" y="2958"/>
                    <a:pt x="157" y="3484"/>
                    <a:pt x="243" y="4089"/>
                  </a:cubicBezTo>
                  <a:cubicBezTo>
                    <a:pt x="252" y="4171"/>
                    <a:pt x="265" y="4249"/>
                    <a:pt x="275" y="4335"/>
                  </a:cubicBezTo>
                  <a:cubicBezTo>
                    <a:pt x="622" y="6782"/>
                    <a:pt x="1357" y="10361"/>
                    <a:pt x="2828" y="12355"/>
                  </a:cubicBezTo>
                  <a:cubicBezTo>
                    <a:pt x="2857" y="12394"/>
                    <a:pt x="2887" y="12436"/>
                    <a:pt x="2919" y="12475"/>
                  </a:cubicBezTo>
                  <a:cubicBezTo>
                    <a:pt x="3377" y="13060"/>
                    <a:pt x="3903" y="13495"/>
                    <a:pt x="4507" y="13701"/>
                  </a:cubicBezTo>
                  <a:cubicBezTo>
                    <a:pt x="6217" y="14281"/>
                    <a:pt x="8430" y="14615"/>
                    <a:pt x="10493" y="14615"/>
                  </a:cubicBezTo>
                  <a:cubicBezTo>
                    <a:pt x="13099" y="14615"/>
                    <a:pt x="15465" y="14082"/>
                    <a:pt x="16269" y="12841"/>
                  </a:cubicBezTo>
                  <a:cubicBezTo>
                    <a:pt x="16420" y="12606"/>
                    <a:pt x="16574" y="12292"/>
                    <a:pt x="16727" y="11923"/>
                  </a:cubicBezTo>
                  <a:cubicBezTo>
                    <a:pt x="16757" y="11851"/>
                    <a:pt x="16786" y="11779"/>
                    <a:pt x="16815" y="11704"/>
                  </a:cubicBezTo>
                  <a:cubicBezTo>
                    <a:pt x="17609" y="9664"/>
                    <a:pt x="18374" y="6164"/>
                    <a:pt x="18825" y="3870"/>
                  </a:cubicBezTo>
                  <a:cubicBezTo>
                    <a:pt x="18838" y="3815"/>
                    <a:pt x="18848" y="3759"/>
                    <a:pt x="18858" y="3707"/>
                  </a:cubicBezTo>
                  <a:cubicBezTo>
                    <a:pt x="18950" y="3236"/>
                    <a:pt x="19028" y="2821"/>
                    <a:pt x="19090" y="2491"/>
                  </a:cubicBezTo>
                  <a:cubicBezTo>
                    <a:pt x="19103" y="2422"/>
                    <a:pt x="19113" y="2354"/>
                    <a:pt x="19126" y="2295"/>
                  </a:cubicBezTo>
                  <a:cubicBezTo>
                    <a:pt x="19139" y="2217"/>
                    <a:pt x="19152" y="2141"/>
                    <a:pt x="19165" y="2076"/>
                  </a:cubicBezTo>
                  <a:cubicBezTo>
                    <a:pt x="19221" y="1762"/>
                    <a:pt x="19077" y="1448"/>
                    <a:pt x="18799" y="1295"/>
                  </a:cubicBezTo>
                  <a:cubicBezTo>
                    <a:pt x="17946" y="821"/>
                    <a:pt x="15603" y="1"/>
                    <a:pt x="9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46"/>
            <p:cNvSpPr/>
            <p:nvPr/>
          </p:nvSpPr>
          <p:spPr>
            <a:xfrm>
              <a:off x="1342759" y="2901808"/>
              <a:ext cx="1555960" cy="119956"/>
            </a:xfrm>
            <a:custGeom>
              <a:avLst/>
              <a:gdLst/>
              <a:ahLst/>
              <a:cxnLst/>
              <a:rect l="l" t="t" r="r" b="b"/>
              <a:pathLst>
                <a:path w="19081" h="1471" extrusionOk="0">
                  <a:moveTo>
                    <a:pt x="19080" y="0"/>
                  </a:moveTo>
                  <a:cubicBezTo>
                    <a:pt x="18142" y="510"/>
                    <a:pt x="15739" y="1323"/>
                    <a:pt x="9923" y="1323"/>
                  </a:cubicBezTo>
                  <a:cubicBezTo>
                    <a:pt x="3438" y="1323"/>
                    <a:pt x="863" y="490"/>
                    <a:pt x="1" y="85"/>
                  </a:cubicBezTo>
                  <a:lnTo>
                    <a:pt x="1" y="85"/>
                  </a:lnTo>
                  <a:cubicBezTo>
                    <a:pt x="4" y="144"/>
                    <a:pt x="10" y="199"/>
                    <a:pt x="17" y="265"/>
                  </a:cubicBezTo>
                  <a:cubicBezTo>
                    <a:pt x="974" y="693"/>
                    <a:pt x="3579" y="1471"/>
                    <a:pt x="9923" y="1471"/>
                  </a:cubicBezTo>
                  <a:cubicBezTo>
                    <a:pt x="15550" y="1471"/>
                    <a:pt x="18008" y="729"/>
                    <a:pt x="19044" y="196"/>
                  </a:cubicBezTo>
                  <a:cubicBezTo>
                    <a:pt x="19057" y="127"/>
                    <a:pt x="19067" y="59"/>
                    <a:pt x="19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46"/>
            <p:cNvSpPr/>
            <p:nvPr/>
          </p:nvSpPr>
          <p:spPr>
            <a:xfrm>
              <a:off x="1358742" y="3016951"/>
              <a:ext cx="1518042" cy="182340"/>
            </a:xfrm>
            <a:custGeom>
              <a:avLst/>
              <a:gdLst/>
              <a:ahLst/>
              <a:cxnLst/>
              <a:rect l="l" t="t" r="r" b="b"/>
              <a:pathLst>
                <a:path w="18616" h="2236" extrusionOk="0">
                  <a:moveTo>
                    <a:pt x="18616" y="0"/>
                  </a:moveTo>
                  <a:cubicBezTo>
                    <a:pt x="18596" y="3"/>
                    <a:pt x="18573" y="9"/>
                    <a:pt x="18554" y="16"/>
                  </a:cubicBezTo>
                  <a:cubicBezTo>
                    <a:pt x="18286" y="108"/>
                    <a:pt x="18057" y="333"/>
                    <a:pt x="17838" y="552"/>
                  </a:cubicBezTo>
                  <a:cubicBezTo>
                    <a:pt x="17609" y="780"/>
                    <a:pt x="17391" y="996"/>
                    <a:pt x="17136" y="1065"/>
                  </a:cubicBezTo>
                  <a:cubicBezTo>
                    <a:pt x="17066" y="1084"/>
                    <a:pt x="16993" y="1092"/>
                    <a:pt x="16917" y="1092"/>
                  </a:cubicBezTo>
                  <a:cubicBezTo>
                    <a:pt x="16718" y="1092"/>
                    <a:pt x="16501" y="1036"/>
                    <a:pt x="16276" y="977"/>
                  </a:cubicBezTo>
                  <a:cubicBezTo>
                    <a:pt x="16050" y="917"/>
                    <a:pt x="15817" y="855"/>
                    <a:pt x="15596" y="855"/>
                  </a:cubicBezTo>
                  <a:cubicBezTo>
                    <a:pt x="15526" y="855"/>
                    <a:pt x="15458" y="861"/>
                    <a:pt x="15391" y="875"/>
                  </a:cubicBezTo>
                  <a:cubicBezTo>
                    <a:pt x="15112" y="937"/>
                    <a:pt x="14861" y="1133"/>
                    <a:pt x="14616" y="1326"/>
                  </a:cubicBezTo>
                  <a:cubicBezTo>
                    <a:pt x="14364" y="1530"/>
                    <a:pt x="14125" y="1719"/>
                    <a:pt x="13864" y="1758"/>
                  </a:cubicBezTo>
                  <a:cubicBezTo>
                    <a:pt x="13825" y="1764"/>
                    <a:pt x="13786" y="1767"/>
                    <a:pt x="13746" y="1767"/>
                  </a:cubicBezTo>
                  <a:cubicBezTo>
                    <a:pt x="13518" y="1767"/>
                    <a:pt x="13277" y="1672"/>
                    <a:pt x="13021" y="1575"/>
                  </a:cubicBezTo>
                  <a:cubicBezTo>
                    <a:pt x="12762" y="1475"/>
                    <a:pt x="12495" y="1372"/>
                    <a:pt x="12236" y="1372"/>
                  </a:cubicBezTo>
                  <a:cubicBezTo>
                    <a:pt x="12208" y="1372"/>
                    <a:pt x="12179" y="1373"/>
                    <a:pt x="12151" y="1376"/>
                  </a:cubicBezTo>
                  <a:cubicBezTo>
                    <a:pt x="11867" y="1405"/>
                    <a:pt x="11596" y="1575"/>
                    <a:pt x="11335" y="1741"/>
                  </a:cubicBezTo>
                  <a:cubicBezTo>
                    <a:pt x="11063" y="1915"/>
                    <a:pt x="10805" y="2075"/>
                    <a:pt x="10540" y="2085"/>
                  </a:cubicBezTo>
                  <a:cubicBezTo>
                    <a:pt x="10528" y="2085"/>
                    <a:pt x="10517" y="2086"/>
                    <a:pt x="10505" y="2086"/>
                  </a:cubicBezTo>
                  <a:cubicBezTo>
                    <a:pt x="10252" y="2086"/>
                    <a:pt x="9995" y="1951"/>
                    <a:pt x="9724" y="1810"/>
                  </a:cubicBezTo>
                  <a:cubicBezTo>
                    <a:pt x="9449" y="1670"/>
                    <a:pt x="9164" y="1522"/>
                    <a:pt x="8876" y="1519"/>
                  </a:cubicBezTo>
                  <a:cubicBezTo>
                    <a:pt x="8870" y="1519"/>
                    <a:pt x="8864" y="1519"/>
                    <a:pt x="8858" y="1519"/>
                  </a:cubicBezTo>
                  <a:cubicBezTo>
                    <a:pt x="8580" y="1519"/>
                    <a:pt x="8299" y="1656"/>
                    <a:pt x="8027" y="1791"/>
                  </a:cubicBezTo>
                  <a:cubicBezTo>
                    <a:pt x="7753" y="1923"/>
                    <a:pt x="7496" y="2047"/>
                    <a:pt x="7246" y="2047"/>
                  </a:cubicBezTo>
                  <a:cubicBezTo>
                    <a:pt x="7231" y="2047"/>
                    <a:pt x="7215" y="2047"/>
                    <a:pt x="7200" y="2046"/>
                  </a:cubicBezTo>
                  <a:cubicBezTo>
                    <a:pt x="6935" y="2029"/>
                    <a:pt x="6684" y="1859"/>
                    <a:pt x="6416" y="1679"/>
                  </a:cubicBezTo>
                  <a:cubicBezTo>
                    <a:pt x="6158" y="1510"/>
                    <a:pt x="5893" y="1333"/>
                    <a:pt x="5609" y="1297"/>
                  </a:cubicBezTo>
                  <a:cubicBezTo>
                    <a:pt x="5570" y="1293"/>
                    <a:pt x="5532" y="1290"/>
                    <a:pt x="5493" y="1290"/>
                  </a:cubicBezTo>
                  <a:cubicBezTo>
                    <a:pt x="5243" y="1290"/>
                    <a:pt x="4984" y="1383"/>
                    <a:pt x="4733" y="1474"/>
                  </a:cubicBezTo>
                  <a:cubicBezTo>
                    <a:pt x="4483" y="1563"/>
                    <a:pt x="4242" y="1648"/>
                    <a:pt x="4019" y="1648"/>
                  </a:cubicBezTo>
                  <a:cubicBezTo>
                    <a:pt x="3974" y="1648"/>
                    <a:pt x="3930" y="1645"/>
                    <a:pt x="3886" y="1637"/>
                  </a:cubicBezTo>
                  <a:cubicBezTo>
                    <a:pt x="3625" y="1588"/>
                    <a:pt x="3393" y="1392"/>
                    <a:pt x="3144" y="1186"/>
                  </a:cubicBezTo>
                  <a:cubicBezTo>
                    <a:pt x="2906" y="987"/>
                    <a:pt x="2660" y="780"/>
                    <a:pt x="2383" y="715"/>
                  </a:cubicBezTo>
                  <a:cubicBezTo>
                    <a:pt x="2304" y="696"/>
                    <a:pt x="2224" y="688"/>
                    <a:pt x="2142" y="688"/>
                  </a:cubicBezTo>
                  <a:cubicBezTo>
                    <a:pt x="1931" y="688"/>
                    <a:pt x="1711" y="741"/>
                    <a:pt x="1494" y="791"/>
                  </a:cubicBezTo>
                  <a:cubicBezTo>
                    <a:pt x="1281" y="842"/>
                    <a:pt x="1075" y="891"/>
                    <a:pt x="884" y="891"/>
                  </a:cubicBezTo>
                  <a:cubicBezTo>
                    <a:pt x="797" y="891"/>
                    <a:pt x="714" y="880"/>
                    <a:pt x="634" y="856"/>
                  </a:cubicBezTo>
                  <a:cubicBezTo>
                    <a:pt x="399" y="788"/>
                    <a:pt x="203" y="595"/>
                    <a:pt x="1" y="382"/>
                  </a:cubicBezTo>
                  <a:lnTo>
                    <a:pt x="1" y="382"/>
                  </a:lnTo>
                  <a:cubicBezTo>
                    <a:pt x="10" y="464"/>
                    <a:pt x="23" y="542"/>
                    <a:pt x="33" y="628"/>
                  </a:cubicBezTo>
                  <a:cubicBezTo>
                    <a:pt x="203" y="791"/>
                    <a:pt x="383" y="937"/>
                    <a:pt x="592" y="1000"/>
                  </a:cubicBezTo>
                  <a:cubicBezTo>
                    <a:pt x="684" y="1028"/>
                    <a:pt x="780" y="1039"/>
                    <a:pt x="877" y="1039"/>
                  </a:cubicBezTo>
                  <a:cubicBezTo>
                    <a:pt x="1088" y="1039"/>
                    <a:pt x="1310" y="987"/>
                    <a:pt x="1527" y="937"/>
                  </a:cubicBezTo>
                  <a:cubicBezTo>
                    <a:pt x="1736" y="887"/>
                    <a:pt x="1948" y="837"/>
                    <a:pt x="2143" y="837"/>
                  </a:cubicBezTo>
                  <a:cubicBezTo>
                    <a:pt x="2214" y="837"/>
                    <a:pt x="2282" y="843"/>
                    <a:pt x="2347" y="859"/>
                  </a:cubicBezTo>
                  <a:cubicBezTo>
                    <a:pt x="2595" y="918"/>
                    <a:pt x="2828" y="1114"/>
                    <a:pt x="3053" y="1301"/>
                  </a:cubicBezTo>
                  <a:cubicBezTo>
                    <a:pt x="3301" y="1510"/>
                    <a:pt x="3562" y="1729"/>
                    <a:pt x="3861" y="1784"/>
                  </a:cubicBezTo>
                  <a:cubicBezTo>
                    <a:pt x="3911" y="1793"/>
                    <a:pt x="3963" y="1797"/>
                    <a:pt x="4015" y="1797"/>
                  </a:cubicBezTo>
                  <a:cubicBezTo>
                    <a:pt x="4266" y="1797"/>
                    <a:pt x="4527" y="1703"/>
                    <a:pt x="4782" y="1614"/>
                  </a:cubicBezTo>
                  <a:cubicBezTo>
                    <a:pt x="5024" y="1528"/>
                    <a:pt x="5273" y="1439"/>
                    <a:pt x="5499" y="1439"/>
                  </a:cubicBezTo>
                  <a:cubicBezTo>
                    <a:pt x="5530" y="1439"/>
                    <a:pt x="5560" y="1441"/>
                    <a:pt x="5589" y="1444"/>
                  </a:cubicBezTo>
                  <a:cubicBezTo>
                    <a:pt x="5841" y="1474"/>
                    <a:pt x="6083" y="1637"/>
                    <a:pt x="6338" y="1804"/>
                  </a:cubicBezTo>
                  <a:cubicBezTo>
                    <a:pt x="6609" y="1987"/>
                    <a:pt x="6890" y="2173"/>
                    <a:pt x="7190" y="2192"/>
                  </a:cubicBezTo>
                  <a:cubicBezTo>
                    <a:pt x="7209" y="2194"/>
                    <a:pt x="7227" y="2194"/>
                    <a:pt x="7246" y="2194"/>
                  </a:cubicBezTo>
                  <a:cubicBezTo>
                    <a:pt x="7531" y="2194"/>
                    <a:pt x="7816" y="2057"/>
                    <a:pt x="8089" y="1925"/>
                  </a:cubicBezTo>
                  <a:cubicBezTo>
                    <a:pt x="8344" y="1800"/>
                    <a:pt x="8605" y="1667"/>
                    <a:pt x="8857" y="1667"/>
                  </a:cubicBezTo>
                  <a:cubicBezTo>
                    <a:pt x="8864" y="1667"/>
                    <a:pt x="8870" y="1667"/>
                    <a:pt x="8876" y="1667"/>
                  </a:cubicBezTo>
                  <a:cubicBezTo>
                    <a:pt x="9128" y="1670"/>
                    <a:pt x="9397" y="1807"/>
                    <a:pt x="9658" y="1944"/>
                  </a:cubicBezTo>
                  <a:cubicBezTo>
                    <a:pt x="9932" y="2088"/>
                    <a:pt x="10220" y="2235"/>
                    <a:pt x="10511" y="2235"/>
                  </a:cubicBezTo>
                  <a:lnTo>
                    <a:pt x="10547" y="2235"/>
                  </a:lnTo>
                  <a:cubicBezTo>
                    <a:pt x="10848" y="2222"/>
                    <a:pt x="11135" y="2043"/>
                    <a:pt x="11410" y="1866"/>
                  </a:cubicBezTo>
                  <a:cubicBezTo>
                    <a:pt x="11658" y="1712"/>
                    <a:pt x="11913" y="1549"/>
                    <a:pt x="12164" y="1526"/>
                  </a:cubicBezTo>
                  <a:cubicBezTo>
                    <a:pt x="12190" y="1523"/>
                    <a:pt x="12216" y="1522"/>
                    <a:pt x="12242" y="1522"/>
                  </a:cubicBezTo>
                  <a:cubicBezTo>
                    <a:pt x="12473" y="1522"/>
                    <a:pt x="12725" y="1619"/>
                    <a:pt x="12968" y="1715"/>
                  </a:cubicBezTo>
                  <a:cubicBezTo>
                    <a:pt x="13230" y="1815"/>
                    <a:pt x="13493" y="1915"/>
                    <a:pt x="13750" y="1915"/>
                  </a:cubicBezTo>
                  <a:cubicBezTo>
                    <a:pt x="13796" y="1915"/>
                    <a:pt x="13842" y="1912"/>
                    <a:pt x="13887" y="1905"/>
                  </a:cubicBezTo>
                  <a:cubicBezTo>
                    <a:pt x="14187" y="1859"/>
                    <a:pt x="14452" y="1650"/>
                    <a:pt x="14707" y="1444"/>
                  </a:cubicBezTo>
                  <a:cubicBezTo>
                    <a:pt x="14936" y="1261"/>
                    <a:pt x="15175" y="1075"/>
                    <a:pt x="15420" y="1023"/>
                  </a:cubicBezTo>
                  <a:cubicBezTo>
                    <a:pt x="15477" y="1011"/>
                    <a:pt x="15537" y="1005"/>
                    <a:pt x="15599" y="1005"/>
                  </a:cubicBezTo>
                  <a:cubicBezTo>
                    <a:pt x="15803" y="1005"/>
                    <a:pt x="16024" y="1063"/>
                    <a:pt x="16240" y="1121"/>
                  </a:cubicBezTo>
                  <a:cubicBezTo>
                    <a:pt x="16468" y="1180"/>
                    <a:pt x="16700" y="1240"/>
                    <a:pt x="16921" y="1240"/>
                  </a:cubicBezTo>
                  <a:cubicBezTo>
                    <a:pt x="17008" y="1240"/>
                    <a:pt x="17092" y="1231"/>
                    <a:pt x="17175" y="1209"/>
                  </a:cubicBezTo>
                  <a:cubicBezTo>
                    <a:pt x="17465" y="1130"/>
                    <a:pt x="17704" y="889"/>
                    <a:pt x="17940" y="660"/>
                  </a:cubicBezTo>
                  <a:cubicBezTo>
                    <a:pt x="18142" y="457"/>
                    <a:pt x="18351" y="248"/>
                    <a:pt x="18583" y="163"/>
                  </a:cubicBezTo>
                  <a:cubicBezTo>
                    <a:pt x="18596" y="108"/>
                    <a:pt x="18606" y="52"/>
                    <a:pt x="18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46"/>
            <p:cNvSpPr/>
            <p:nvPr/>
          </p:nvSpPr>
          <p:spPr>
            <a:xfrm>
              <a:off x="1569538" y="3668990"/>
              <a:ext cx="1140733" cy="168803"/>
            </a:xfrm>
            <a:custGeom>
              <a:avLst/>
              <a:gdLst/>
              <a:ahLst/>
              <a:cxnLst/>
              <a:rect l="l" t="t" r="r" b="b"/>
              <a:pathLst>
                <a:path w="13989" h="2070" extrusionOk="0">
                  <a:moveTo>
                    <a:pt x="13988" y="1"/>
                  </a:moveTo>
                  <a:cubicBezTo>
                    <a:pt x="13498" y="263"/>
                    <a:pt x="13067" y="648"/>
                    <a:pt x="12759" y="1125"/>
                  </a:cubicBezTo>
                  <a:cubicBezTo>
                    <a:pt x="12655" y="723"/>
                    <a:pt x="12299" y="383"/>
                    <a:pt x="11857" y="288"/>
                  </a:cubicBezTo>
                  <a:cubicBezTo>
                    <a:pt x="11772" y="271"/>
                    <a:pt x="11683" y="262"/>
                    <a:pt x="11594" y="262"/>
                  </a:cubicBezTo>
                  <a:cubicBezTo>
                    <a:pt x="11220" y="262"/>
                    <a:pt x="10825" y="414"/>
                    <a:pt x="10498" y="691"/>
                  </a:cubicBezTo>
                  <a:cubicBezTo>
                    <a:pt x="10213" y="929"/>
                    <a:pt x="9975" y="1249"/>
                    <a:pt x="9756" y="1691"/>
                  </a:cubicBezTo>
                  <a:cubicBezTo>
                    <a:pt x="9487" y="920"/>
                    <a:pt x="8722" y="350"/>
                    <a:pt x="7911" y="350"/>
                  </a:cubicBezTo>
                  <a:cubicBezTo>
                    <a:pt x="7893" y="350"/>
                    <a:pt x="7875" y="350"/>
                    <a:pt x="7857" y="350"/>
                  </a:cubicBezTo>
                  <a:cubicBezTo>
                    <a:pt x="7037" y="370"/>
                    <a:pt x="6272" y="985"/>
                    <a:pt x="6033" y="1779"/>
                  </a:cubicBezTo>
                  <a:cubicBezTo>
                    <a:pt x="5789" y="1295"/>
                    <a:pt x="5452" y="913"/>
                    <a:pt x="5060" y="664"/>
                  </a:cubicBezTo>
                  <a:cubicBezTo>
                    <a:pt x="4730" y="455"/>
                    <a:pt x="4359" y="347"/>
                    <a:pt x="4001" y="347"/>
                  </a:cubicBezTo>
                  <a:cubicBezTo>
                    <a:pt x="3801" y="347"/>
                    <a:pt x="3605" y="381"/>
                    <a:pt x="3422" y="448"/>
                  </a:cubicBezTo>
                  <a:cubicBezTo>
                    <a:pt x="2945" y="625"/>
                    <a:pt x="2585" y="1044"/>
                    <a:pt x="2484" y="1510"/>
                  </a:cubicBezTo>
                  <a:cubicBezTo>
                    <a:pt x="2197" y="985"/>
                    <a:pt x="1674" y="602"/>
                    <a:pt x="1086" y="504"/>
                  </a:cubicBezTo>
                  <a:cubicBezTo>
                    <a:pt x="989" y="489"/>
                    <a:pt x="891" y="481"/>
                    <a:pt x="794" y="481"/>
                  </a:cubicBezTo>
                  <a:cubicBezTo>
                    <a:pt x="521" y="481"/>
                    <a:pt x="251" y="541"/>
                    <a:pt x="1" y="652"/>
                  </a:cubicBezTo>
                  <a:cubicBezTo>
                    <a:pt x="30" y="691"/>
                    <a:pt x="60" y="733"/>
                    <a:pt x="92" y="772"/>
                  </a:cubicBezTo>
                  <a:cubicBezTo>
                    <a:pt x="311" y="678"/>
                    <a:pt x="549" y="630"/>
                    <a:pt x="787" y="630"/>
                  </a:cubicBezTo>
                  <a:cubicBezTo>
                    <a:pt x="879" y="630"/>
                    <a:pt x="972" y="637"/>
                    <a:pt x="1063" y="652"/>
                  </a:cubicBezTo>
                  <a:cubicBezTo>
                    <a:pt x="1687" y="753"/>
                    <a:pt x="2232" y="1207"/>
                    <a:pt x="2458" y="1809"/>
                  </a:cubicBezTo>
                  <a:cubicBezTo>
                    <a:pt x="2470" y="1837"/>
                    <a:pt x="2498" y="1855"/>
                    <a:pt x="2527" y="1855"/>
                  </a:cubicBezTo>
                  <a:cubicBezTo>
                    <a:pt x="2532" y="1855"/>
                    <a:pt x="2536" y="1855"/>
                    <a:pt x="2540" y="1854"/>
                  </a:cubicBezTo>
                  <a:cubicBezTo>
                    <a:pt x="2576" y="1848"/>
                    <a:pt x="2602" y="1818"/>
                    <a:pt x="2602" y="1782"/>
                  </a:cubicBezTo>
                  <a:cubicBezTo>
                    <a:pt x="2602" y="1279"/>
                    <a:pt x="2968" y="776"/>
                    <a:pt x="3472" y="589"/>
                  </a:cubicBezTo>
                  <a:cubicBezTo>
                    <a:pt x="3640" y="526"/>
                    <a:pt x="3820" y="495"/>
                    <a:pt x="4003" y="495"/>
                  </a:cubicBezTo>
                  <a:cubicBezTo>
                    <a:pt x="4334" y="495"/>
                    <a:pt x="4676" y="595"/>
                    <a:pt x="4982" y="789"/>
                  </a:cubicBezTo>
                  <a:cubicBezTo>
                    <a:pt x="5400" y="1053"/>
                    <a:pt x="5749" y="1481"/>
                    <a:pt x="5991" y="2027"/>
                  </a:cubicBezTo>
                  <a:cubicBezTo>
                    <a:pt x="6004" y="2053"/>
                    <a:pt x="6030" y="2070"/>
                    <a:pt x="6056" y="2070"/>
                  </a:cubicBezTo>
                  <a:lnTo>
                    <a:pt x="6066" y="2070"/>
                  </a:lnTo>
                  <a:cubicBezTo>
                    <a:pt x="6099" y="2067"/>
                    <a:pt x="6125" y="2044"/>
                    <a:pt x="6128" y="2011"/>
                  </a:cubicBezTo>
                  <a:cubicBezTo>
                    <a:pt x="6279" y="1184"/>
                    <a:pt x="7037" y="521"/>
                    <a:pt x="7860" y="498"/>
                  </a:cubicBezTo>
                  <a:cubicBezTo>
                    <a:pt x="7873" y="498"/>
                    <a:pt x="7886" y="497"/>
                    <a:pt x="7899" y="497"/>
                  </a:cubicBezTo>
                  <a:cubicBezTo>
                    <a:pt x="8715" y="497"/>
                    <a:pt x="9481" y="1111"/>
                    <a:pt x="9671" y="1913"/>
                  </a:cubicBezTo>
                  <a:cubicBezTo>
                    <a:pt x="9678" y="1946"/>
                    <a:pt x="9703" y="1969"/>
                    <a:pt x="9733" y="1972"/>
                  </a:cubicBezTo>
                  <a:cubicBezTo>
                    <a:pt x="9766" y="1972"/>
                    <a:pt x="9795" y="1958"/>
                    <a:pt x="9809" y="1929"/>
                  </a:cubicBezTo>
                  <a:cubicBezTo>
                    <a:pt x="10037" y="1416"/>
                    <a:pt x="10285" y="1059"/>
                    <a:pt x="10590" y="805"/>
                  </a:cubicBezTo>
                  <a:cubicBezTo>
                    <a:pt x="10889" y="550"/>
                    <a:pt x="11248" y="411"/>
                    <a:pt x="11586" y="411"/>
                  </a:cubicBezTo>
                  <a:cubicBezTo>
                    <a:pt x="11668" y="411"/>
                    <a:pt x="11750" y="419"/>
                    <a:pt x="11828" y="436"/>
                  </a:cubicBezTo>
                  <a:cubicBezTo>
                    <a:pt x="12272" y="527"/>
                    <a:pt x="12629" y="926"/>
                    <a:pt x="12645" y="1341"/>
                  </a:cubicBezTo>
                  <a:cubicBezTo>
                    <a:pt x="12645" y="1377"/>
                    <a:pt x="12668" y="1403"/>
                    <a:pt x="12700" y="1409"/>
                  </a:cubicBezTo>
                  <a:cubicBezTo>
                    <a:pt x="12707" y="1412"/>
                    <a:pt x="12714" y="1413"/>
                    <a:pt x="12721" y="1413"/>
                  </a:cubicBezTo>
                  <a:cubicBezTo>
                    <a:pt x="12744" y="1413"/>
                    <a:pt x="12766" y="1400"/>
                    <a:pt x="12779" y="1377"/>
                  </a:cubicBezTo>
                  <a:cubicBezTo>
                    <a:pt x="13047" y="896"/>
                    <a:pt x="13439" y="498"/>
                    <a:pt x="13900" y="220"/>
                  </a:cubicBezTo>
                  <a:cubicBezTo>
                    <a:pt x="13930" y="148"/>
                    <a:pt x="13959" y="76"/>
                    <a:pt x="13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46"/>
            <p:cNvSpPr/>
            <p:nvPr/>
          </p:nvSpPr>
          <p:spPr>
            <a:xfrm>
              <a:off x="1483996" y="3316468"/>
              <a:ext cx="115468" cy="117591"/>
            </a:xfrm>
            <a:custGeom>
              <a:avLst/>
              <a:gdLst/>
              <a:ahLst/>
              <a:cxnLst/>
              <a:rect l="l" t="t" r="r" b="b"/>
              <a:pathLst>
                <a:path w="1416" h="1442" extrusionOk="0">
                  <a:moveTo>
                    <a:pt x="710" y="0"/>
                  </a:moveTo>
                  <a:cubicBezTo>
                    <a:pt x="317" y="0"/>
                    <a:pt x="1" y="323"/>
                    <a:pt x="1" y="723"/>
                  </a:cubicBezTo>
                  <a:cubicBezTo>
                    <a:pt x="1" y="1121"/>
                    <a:pt x="317" y="1441"/>
                    <a:pt x="710" y="1441"/>
                  </a:cubicBezTo>
                  <a:cubicBezTo>
                    <a:pt x="1099" y="1441"/>
                    <a:pt x="1415" y="1121"/>
                    <a:pt x="1415" y="723"/>
                  </a:cubicBezTo>
                  <a:cubicBezTo>
                    <a:pt x="1415" y="323"/>
                    <a:pt x="109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46"/>
            <p:cNvSpPr/>
            <p:nvPr/>
          </p:nvSpPr>
          <p:spPr>
            <a:xfrm>
              <a:off x="1735076" y="3345498"/>
              <a:ext cx="115142" cy="117591"/>
            </a:xfrm>
            <a:custGeom>
              <a:avLst/>
              <a:gdLst/>
              <a:ahLst/>
              <a:cxnLst/>
              <a:rect l="l" t="t" r="r" b="b"/>
              <a:pathLst>
                <a:path w="1412" h="1442" extrusionOk="0">
                  <a:moveTo>
                    <a:pt x="706" y="0"/>
                  </a:moveTo>
                  <a:cubicBezTo>
                    <a:pt x="314" y="0"/>
                    <a:pt x="0" y="320"/>
                    <a:pt x="0" y="720"/>
                  </a:cubicBezTo>
                  <a:cubicBezTo>
                    <a:pt x="0" y="1118"/>
                    <a:pt x="314" y="1442"/>
                    <a:pt x="706" y="1442"/>
                  </a:cubicBezTo>
                  <a:cubicBezTo>
                    <a:pt x="1095" y="1442"/>
                    <a:pt x="1412" y="1118"/>
                    <a:pt x="1412" y="720"/>
                  </a:cubicBezTo>
                  <a:cubicBezTo>
                    <a:pt x="1412" y="320"/>
                    <a:pt x="1095"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46"/>
            <p:cNvSpPr/>
            <p:nvPr/>
          </p:nvSpPr>
          <p:spPr>
            <a:xfrm>
              <a:off x="1977837" y="3359850"/>
              <a:ext cx="115223" cy="117673"/>
            </a:xfrm>
            <a:custGeom>
              <a:avLst/>
              <a:gdLst/>
              <a:ahLst/>
              <a:cxnLst/>
              <a:rect l="l" t="t" r="r" b="b"/>
              <a:pathLst>
                <a:path w="1413" h="1443" extrusionOk="0">
                  <a:moveTo>
                    <a:pt x="706" y="1"/>
                  </a:moveTo>
                  <a:cubicBezTo>
                    <a:pt x="314" y="1"/>
                    <a:pt x="0" y="321"/>
                    <a:pt x="0" y="720"/>
                  </a:cubicBezTo>
                  <a:cubicBezTo>
                    <a:pt x="0" y="1118"/>
                    <a:pt x="314" y="1442"/>
                    <a:pt x="706" y="1442"/>
                  </a:cubicBezTo>
                  <a:cubicBezTo>
                    <a:pt x="1095" y="1442"/>
                    <a:pt x="1412" y="1118"/>
                    <a:pt x="1412" y="720"/>
                  </a:cubicBezTo>
                  <a:cubicBezTo>
                    <a:pt x="1412" y="321"/>
                    <a:pt x="1095"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46"/>
            <p:cNvSpPr/>
            <p:nvPr/>
          </p:nvSpPr>
          <p:spPr>
            <a:xfrm>
              <a:off x="2210487" y="3355610"/>
              <a:ext cx="115223" cy="117591"/>
            </a:xfrm>
            <a:custGeom>
              <a:avLst/>
              <a:gdLst/>
              <a:ahLst/>
              <a:cxnLst/>
              <a:rect l="l" t="t" r="r" b="b"/>
              <a:pathLst>
                <a:path w="1413" h="1442" extrusionOk="0">
                  <a:moveTo>
                    <a:pt x="706" y="0"/>
                  </a:moveTo>
                  <a:cubicBezTo>
                    <a:pt x="314" y="0"/>
                    <a:pt x="0" y="324"/>
                    <a:pt x="0" y="723"/>
                  </a:cubicBezTo>
                  <a:cubicBezTo>
                    <a:pt x="0" y="1118"/>
                    <a:pt x="314" y="1442"/>
                    <a:pt x="706" y="1442"/>
                  </a:cubicBezTo>
                  <a:cubicBezTo>
                    <a:pt x="1095" y="1442"/>
                    <a:pt x="1412" y="1118"/>
                    <a:pt x="1412" y="723"/>
                  </a:cubicBezTo>
                  <a:cubicBezTo>
                    <a:pt x="1412" y="324"/>
                    <a:pt x="1095"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46"/>
            <p:cNvSpPr/>
            <p:nvPr/>
          </p:nvSpPr>
          <p:spPr>
            <a:xfrm>
              <a:off x="2443137" y="3339056"/>
              <a:ext cx="115223" cy="117673"/>
            </a:xfrm>
            <a:custGeom>
              <a:avLst/>
              <a:gdLst/>
              <a:ahLst/>
              <a:cxnLst/>
              <a:rect l="l" t="t" r="r" b="b"/>
              <a:pathLst>
                <a:path w="1413" h="1443" extrusionOk="0">
                  <a:moveTo>
                    <a:pt x="707" y="1"/>
                  </a:moveTo>
                  <a:cubicBezTo>
                    <a:pt x="314" y="1"/>
                    <a:pt x="1" y="325"/>
                    <a:pt x="1" y="723"/>
                  </a:cubicBezTo>
                  <a:cubicBezTo>
                    <a:pt x="1" y="1122"/>
                    <a:pt x="314" y="1443"/>
                    <a:pt x="707" y="1443"/>
                  </a:cubicBezTo>
                  <a:cubicBezTo>
                    <a:pt x="1096" y="1443"/>
                    <a:pt x="1412" y="1122"/>
                    <a:pt x="1412" y="723"/>
                  </a:cubicBezTo>
                  <a:cubicBezTo>
                    <a:pt x="1412" y="325"/>
                    <a:pt x="1096" y="1"/>
                    <a:pt x="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46"/>
            <p:cNvSpPr/>
            <p:nvPr/>
          </p:nvSpPr>
          <p:spPr>
            <a:xfrm>
              <a:off x="2665676" y="3302034"/>
              <a:ext cx="115223" cy="117591"/>
            </a:xfrm>
            <a:custGeom>
              <a:avLst/>
              <a:gdLst/>
              <a:ahLst/>
              <a:cxnLst/>
              <a:rect l="l" t="t" r="r" b="b"/>
              <a:pathLst>
                <a:path w="1413" h="1442" extrusionOk="0">
                  <a:moveTo>
                    <a:pt x="706" y="1"/>
                  </a:moveTo>
                  <a:cubicBezTo>
                    <a:pt x="317" y="1"/>
                    <a:pt x="0" y="324"/>
                    <a:pt x="0" y="723"/>
                  </a:cubicBezTo>
                  <a:cubicBezTo>
                    <a:pt x="0" y="1118"/>
                    <a:pt x="317" y="1442"/>
                    <a:pt x="706" y="1442"/>
                  </a:cubicBezTo>
                  <a:cubicBezTo>
                    <a:pt x="1099" y="1442"/>
                    <a:pt x="1412" y="1118"/>
                    <a:pt x="1412" y="723"/>
                  </a:cubicBezTo>
                  <a:cubicBezTo>
                    <a:pt x="1412" y="324"/>
                    <a:pt x="1099"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46"/>
            <p:cNvSpPr/>
            <p:nvPr/>
          </p:nvSpPr>
          <p:spPr>
            <a:xfrm>
              <a:off x="1386957" y="2743446"/>
              <a:ext cx="1481102" cy="230861"/>
            </a:xfrm>
            <a:custGeom>
              <a:avLst/>
              <a:gdLst/>
              <a:ahLst/>
              <a:cxnLst/>
              <a:rect l="l" t="t" r="r" b="b"/>
              <a:pathLst>
                <a:path w="18163" h="2831" extrusionOk="0">
                  <a:moveTo>
                    <a:pt x="9080" y="1"/>
                  </a:moveTo>
                  <a:cubicBezTo>
                    <a:pt x="4067" y="1"/>
                    <a:pt x="1" y="635"/>
                    <a:pt x="1" y="1416"/>
                  </a:cubicBezTo>
                  <a:cubicBezTo>
                    <a:pt x="1" y="1491"/>
                    <a:pt x="40" y="1566"/>
                    <a:pt x="112" y="1638"/>
                  </a:cubicBezTo>
                  <a:cubicBezTo>
                    <a:pt x="795" y="2318"/>
                    <a:pt x="4550" y="2831"/>
                    <a:pt x="9080" y="2831"/>
                  </a:cubicBezTo>
                  <a:cubicBezTo>
                    <a:pt x="13665" y="2831"/>
                    <a:pt x="17456" y="2305"/>
                    <a:pt x="18074" y="1615"/>
                  </a:cubicBezTo>
                  <a:cubicBezTo>
                    <a:pt x="18129" y="1550"/>
                    <a:pt x="18162" y="1484"/>
                    <a:pt x="18162" y="1416"/>
                  </a:cubicBezTo>
                  <a:cubicBezTo>
                    <a:pt x="18162" y="635"/>
                    <a:pt x="14096" y="1"/>
                    <a:pt x="9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46"/>
            <p:cNvSpPr/>
            <p:nvPr/>
          </p:nvSpPr>
          <p:spPr>
            <a:xfrm>
              <a:off x="2826402" y="2461135"/>
              <a:ext cx="573261" cy="557459"/>
            </a:xfrm>
            <a:custGeom>
              <a:avLst/>
              <a:gdLst/>
              <a:ahLst/>
              <a:cxnLst/>
              <a:rect l="l" t="t" r="r" b="b"/>
              <a:pathLst>
                <a:path w="7030" h="6836" extrusionOk="0">
                  <a:moveTo>
                    <a:pt x="1371" y="0"/>
                  </a:moveTo>
                  <a:cubicBezTo>
                    <a:pt x="1322" y="0"/>
                    <a:pt x="1271" y="10"/>
                    <a:pt x="1216" y="31"/>
                  </a:cubicBezTo>
                  <a:cubicBezTo>
                    <a:pt x="859" y="172"/>
                    <a:pt x="542" y="463"/>
                    <a:pt x="343" y="789"/>
                  </a:cubicBezTo>
                  <a:cubicBezTo>
                    <a:pt x="91" y="1208"/>
                    <a:pt x="1" y="1724"/>
                    <a:pt x="99" y="2201"/>
                  </a:cubicBezTo>
                  <a:cubicBezTo>
                    <a:pt x="193" y="2675"/>
                    <a:pt x="455" y="3090"/>
                    <a:pt x="713" y="3495"/>
                  </a:cubicBezTo>
                  <a:cubicBezTo>
                    <a:pt x="1180" y="4224"/>
                    <a:pt x="1644" y="4953"/>
                    <a:pt x="2111" y="5682"/>
                  </a:cubicBezTo>
                  <a:cubicBezTo>
                    <a:pt x="2271" y="5937"/>
                    <a:pt x="2448" y="6201"/>
                    <a:pt x="2663" y="6407"/>
                  </a:cubicBezTo>
                  <a:cubicBezTo>
                    <a:pt x="2739" y="6483"/>
                    <a:pt x="2817" y="6545"/>
                    <a:pt x="2906" y="6600"/>
                  </a:cubicBezTo>
                  <a:cubicBezTo>
                    <a:pt x="3004" y="6665"/>
                    <a:pt x="3111" y="6718"/>
                    <a:pt x="3229" y="6750"/>
                  </a:cubicBezTo>
                  <a:cubicBezTo>
                    <a:pt x="3355" y="6785"/>
                    <a:pt x="3482" y="6795"/>
                    <a:pt x="3612" y="6795"/>
                  </a:cubicBezTo>
                  <a:cubicBezTo>
                    <a:pt x="3655" y="6795"/>
                    <a:pt x="3698" y="6794"/>
                    <a:pt x="3742" y="6793"/>
                  </a:cubicBezTo>
                  <a:cubicBezTo>
                    <a:pt x="3772" y="6789"/>
                    <a:pt x="3805" y="6789"/>
                    <a:pt x="3837" y="6786"/>
                  </a:cubicBezTo>
                  <a:cubicBezTo>
                    <a:pt x="4001" y="6773"/>
                    <a:pt x="4167" y="6750"/>
                    <a:pt x="4330" y="6744"/>
                  </a:cubicBezTo>
                  <a:cubicBezTo>
                    <a:pt x="4352" y="6744"/>
                    <a:pt x="4375" y="6743"/>
                    <a:pt x="4398" y="6743"/>
                  </a:cubicBezTo>
                  <a:cubicBezTo>
                    <a:pt x="4410" y="6743"/>
                    <a:pt x="4421" y="6743"/>
                    <a:pt x="4432" y="6744"/>
                  </a:cubicBezTo>
                  <a:cubicBezTo>
                    <a:pt x="4448" y="6742"/>
                    <a:pt x="4464" y="6742"/>
                    <a:pt x="4481" y="6742"/>
                  </a:cubicBezTo>
                  <a:cubicBezTo>
                    <a:pt x="4498" y="6742"/>
                    <a:pt x="4515" y="6742"/>
                    <a:pt x="4533" y="6744"/>
                  </a:cubicBezTo>
                  <a:cubicBezTo>
                    <a:pt x="4909" y="6753"/>
                    <a:pt x="5285" y="6822"/>
                    <a:pt x="5657" y="6836"/>
                  </a:cubicBezTo>
                  <a:lnTo>
                    <a:pt x="5775" y="6836"/>
                  </a:lnTo>
                  <a:cubicBezTo>
                    <a:pt x="5915" y="6836"/>
                    <a:pt x="6053" y="6825"/>
                    <a:pt x="6190" y="6800"/>
                  </a:cubicBezTo>
                  <a:cubicBezTo>
                    <a:pt x="6360" y="6767"/>
                    <a:pt x="6533" y="6702"/>
                    <a:pt x="6674" y="6600"/>
                  </a:cubicBezTo>
                  <a:cubicBezTo>
                    <a:pt x="6693" y="6587"/>
                    <a:pt x="6713" y="6571"/>
                    <a:pt x="6733" y="6554"/>
                  </a:cubicBezTo>
                  <a:cubicBezTo>
                    <a:pt x="6820" y="6476"/>
                    <a:pt x="6886" y="6385"/>
                    <a:pt x="6926" y="6276"/>
                  </a:cubicBezTo>
                  <a:cubicBezTo>
                    <a:pt x="7030" y="5985"/>
                    <a:pt x="6899" y="5662"/>
                    <a:pt x="6736" y="5400"/>
                  </a:cubicBezTo>
                  <a:cubicBezTo>
                    <a:pt x="6716" y="5368"/>
                    <a:pt x="6697" y="5338"/>
                    <a:pt x="6674" y="5309"/>
                  </a:cubicBezTo>
                  <a:cubicBezTo>
                    <a:pt x="6628" y="5237"/>
                    <a:pt x="6579" y="5172"/>
                    <a:pt x="6526" y="5103"/>
                  </a:cubicBezTo>
                  <a:cubicBezTo>
                    <a:pt x="6154" y="4626"/>
                    <a:pt x="5677" y="4237"/>
                    <a:pt x="5216" y="3842"/>
                  </a:cubicBezTo>
                  <a:cubicBezTo>
                    <a:pt x="4808" y="3489"/>
                    <a:pt x="4409" y="3119"/>
                    <a:pt x="4016" y="2741"/>
                  </a:cubicBezTo>
                  <a:cubicBezTo>
                    <a:pt x="3334" y="2077"/>
                    <a:pt x="2687" y="1377"/>
                    <a:pt x="2075" y="646"/>
                  </a:cubicBezTo>
                  <a:cubicBezTo>
                    <a:pt x="1875" y="405"/>
                    <a:pt x="1683" y="0"/>
                    <a:pt x="1371" y="0"/>
                  </a:cubicBezTo>
                  <a:close/>
                </a:path>
              </a:pathLst>
            </a:custGeom>
            <a:solidFill>
              <a:srgbClr val="83CA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46"/>
            <p:cNvSpPr/>
            <p:nvPr/>
          </p:nvSpPr>
          <p:spPr>
            <a:xfrm>
              <a:off x="2831214" y="2460972"/>
              <a:ext cx="562905" cy="557622"/>
            </a:xfrm>
            <a:custGeom>
              <a:avLst/>
              <a:gdLst/>
              <a:ahLst/>
              <a:cxnLst/>
              <a:rect l="l" t="t" r="r" b="b"/>
              <a:pathLst>
                <a:path w="6903" h="6838" extrusionOk="0">
                  <a:moveTo>
                    <a:pt x="1310" y="0"/>
                  </a:moveTo>
                  <a:cubicBezTo>
                    <a:pt x="1262" y="0"/>
                    <a:pt x="1209" y="10"/>
                    <a:pt x="1157" y="33"/>
                  </a:cubicBezTo>
                  <a:cubicBezTo>
                    <a:pt x="800" y="174"/>
                    <a:pt x="483" y="465"/>
                    <a:pt x="284" y="791"/>
                  </a:cubicBezTo>
                  <a:cubicBezTo>
                    <a:pt x="98" y="1099"/>
                    <a:pt x="0" y="1458"/>
                    <a:pt x="0" y="1818"/>
                  </a:cubicBezTo>
                  <a:cubicBezTo>
                    <a:pt x="0" y="1948"/>
                    <a:pt x="13" y="2076"/>
                    <a:pt x="40" y="2203"/>
                  </a:cubicBezTo>
                  <a:cubicBezTo>
                    <a:pt x="134" y="2677"/>
                    <a:pt x="396" y="3092"/>
                    <a:pt x="654" y="3497"/>
                  </a:cubicBezTo>
                  <a:cubicBezTo>
                    <a:pt x="1121" y="4226"/>
                    <a:pt x="1585" y="4955"/>
                    <a:pt x="2052" y="5684"/>
                  </a:cubicBezTo>
                  <a:cubicBezTo>
                    <a:pt x="2212" y="5939"/>
                    <a:pt x="2389" y="6203"/>
                    <a:pt x="2604" y="6409"/>
                  </a:cubicBezTo>
                  <a:cubicBezTo>
                    <a:pt x="2680" y="6485"/>
                    <a:pt x="2758" y="6547"/>
                    <a:pt x="2847" y="6602"/>
                  </a:cubicBezTo>
                  <a:cubicBezTo>
                    <a:pt x="2945" y="6667"/>
                    <a:pt x="3052" y="6720"/>
                    <a:pt x="3170" y="6752"/>
                  </a:cubicBezTo>
                  <a:cubicBezTo>
                    <a:pt x="3295" y="6785"/>
                    <a:pt x="3419" y="6798"/>
                    <a:pt x="3546" y="6798"/>
                  </a:cubicBezTo>
                  <a:cubicBezTo>
                    <a:pt x="3592" y="6798"/>
                    <a:pt x="3637" y="6795"/>
                    <a:pt x="3683" y="6795"/>
                  </a:cubicBezTo>
                  <a:cubicBezTo>
                    <a:pt x="3713" y="6791"/>
                    <a:pt x="3746" y="6791"/>
                    <a:pt x="3778" y="6788"/>
                  </a:cubicBezTo>
                  <a:cubicBezTo>
                    <a:pt x="3942" y="6775"/>
                    <a:pt x="4108" y="6752"/>
                    <a:pt x="4271" y="6746"/>
                  </a:cubicBezTo>
                  <a:lnTo>
                    <a:pt x="4474" y="6746"/>
                  </a:lnTo>
                  <a:cubicBezTo>
                    <a:pt x="4850" y="6755"/>
                    <a:pt x="5226" y="6824"/>
                    <a:pt x="5598" y="6838"/>
                  </a:cubicBezTo>
                  <a:lnTo>
                    <a:pt x="5719" y="6838"/>
                  </a:lnTo>
                  <a:cubicBezTo>
                    <a:pt x="5859" y="6838"/>
                    <a:pt x="5997" y="6827"/>
                    <a:pt x="6131" y="6802"/>
                  </a:cubicBezTo>
                  <a:cubicBezTo>
                    <a:pt x="6301" y="6769"/>
                    <a:pt x="6474" y="6704"/>
                    <a:pt x="6615" y="6602"/>
                  </a:cubicBezTo>
                  <a:cubicBezTo>
                    <a:pt x="6634" y="6589"/>
                    <a:pt x="6654" y="6573"/>
                    <a:pt x="6674" y="6556"/>
                  </a:cubicBezTo>
                  <a:cubicBezTo>
                    <a:pt x="6761" y="6478"/>
                    <a:pt x="6827" y="6387"/>
                    <a:pt x="6867" y="6278"/>
                  </a:cubicBezTo>
                  <a:cubicBezTo>
                    <a:pt x="6892" y="6206"/>
                    <a:pt x="6903" y="6132"/>
                    <a:pt x="6903" y="6056"/>
                  </a:cubicBezTo>
                  <a:cubicBezTo>
                    <a:pt x="6903" y="5831"/>
                    <a:pt x="6801" y="5598"/>
                    <a:pt x="6677" y="5402"/>
                  </a:cubicBezTo>
                  <a:cubicBezTo>
                    <a:pt x="6657" y="5370"/>
                    <a:pt x="6638" y="5340"/>
                    <a:pt x="6615" y="5311"/>
                  </a:cubicBezTo>
                  <a:cubicBezTo>
                    <a:pt x="6569" y="5239"/>
                    <a:pt x="6520" y="5174"/>
                    <a:pt x="6467" y="5105"/>
                  </a:cubicBezTo>
                  <a:cubicBezTo>
                    <a:pt x="6095" y="4628"/>
                    <a:pt x="5618" y="4239"/>
                    <a:pt x="5157" y="3844"/>
                  </a:cubicBezTo>
                  <a:cubicBezTo>
                    <a:pt x="4749" y="3491"/>
                    <a:pt x="4350" y="3121"/>
                    <a:pt x="3957" y="2743"/>
                  </a:cubicBezTo>
                  <a:cubicBezTo>
                    <a:pt x="3275" y="2079"/>
                    <a:pt x="2628" y="1379"/>
                    <a:pt x="2016" y="648"/>
                  </a:cubicBezTo>
                  <a:cubicBezTo>
                    <a:pt x="1814" y="406"/>
                    <a:pt x="1624" y="0"/>
                    <a:pt x="1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46"/>
            <p:cNvSpPr/>
            <p:nvPr/>
          </p:nvSpPr>
          <p:spPr>
            <a:xfrm>
              <a:off x="2870845" y="2618192"/>
              <a:ext cx="268446" cy="396892"/>
            </a:xfrm>
            <a:custGeom>
              <a:avLst/>
              <a:gdLst/>
              <a:ahLst/>
              <a:cxnLst/>
              <a:rect l="l" t="t" r="r" b="b"/>
              <a:pathLst>
                <a:path w="3292" h="4867" extrusionOk="0">
                  <a:moveTo>
                    <a:pt x="67" y="0"/>
                  </a:moveTo>
                  <a:lnTo>
                    <a:pt x="1" y="33"/>
                  </a:lnTo>
                  <a:cubicBezTo>
                    <a:pt x="838" y="1801"/>
                    <a:pt x="1910" y="3419"/>
                    <a:pt x="3197" y="4867"/>
                  </a:cubicBezTo>
                  <a:cubicBezTo>
                    <a:pt x="3227" y="4863"/>
                    <a:pt x="3260" y="4863"/>
                    <a:pt x="3292" y="4860"/>
                  </a:cubicBezTo>
                  <a:cubicBezTo>
                    <a:pt x="1991" y="3409"/>
                    <a:pt x="913" y="1779"/>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46"/>
            <p:cNvSpPr/>
            <p:nvPr/>
          </p:nvSpPr>
          <p:spPr>
            <a:xfrm>
              <a:off x="2910068" y="2579539"/>
              <a:ext cx="286060" cy="431549"/>
            </a:xfrm>
            <a:custGeom>
              <a:avLst/>
              <a:gdLst/>
              <a:ahLst/>
              <a:cxnLst/>
              <a:rect l="l" t="t" r="r" b="b"/>
              <a:pathLst>
                <a:path w="3508" h="5292" extrusionOk="0">
                  <a:moveTo>
                    <a:pt x="69" y="1"/>
                  </a:moveTo>
                  <a:lnTo>
                    <a:pt x="0" y="37"/>
                  </a:lnTo>
                  <a:cubicBezTo>
                    <a:pt x="928" y="1922"/>
                    <a:pt x="2069" y="3684"/>
                    <a:pt x="3406" y="5292"/>
                  </a:cubicBezTo>
                  <a:cubicBezTo>
                    <a:pt x="3422" y="5290"/>
                    <a:pt x="3439" y="5290"/>
                    <a:pt x="3456" y="5290"/>
                  </a:cubicBezTo>
                  <a:cubicBezTo>
                    <a:pt x="3474" y="5290"/>
                    <a:pt x="3491" y="5290"/>
                    <a:pt x="3507" y="5292"/>
                  </a:cubicBezTo>
                  <a:cubicBezTo>
                    <a:pt x="2157" y="3678"/>
                    <a:pt x="1004" y="1900"/>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46"/>
            <p:cNvSpPr/>
            <p:nvPr/>
          </p:nvSpPr>
          <p:spPr>
            <a:xfrm>
              <a:off x="2929476" y="2551243"/>
              <a:ext cx="367849" cy="467349"/>
            </a:xfrm>
            <a:custGeom>
              <a:avLst/>
              <a:gdLst/>
              <a:ahLst/>
              <a:cxnLst/>
              <a:rect l="l" t="t" r="r" b="b"/>
              <a:pathLst>
                <a:path w="4511" h="5731" extrusionOk="0">
                  <a:moveTo>
                    <a:pt x="63" y="1"/>
                  </a:moveTo>
                  <a:lnTo>
                    <a:pt x="1" y="40"/>
                  </a:lnTo>
                  <a:cubicBezTo>
                    <a:pt x="746" y="1230"/>
                    <a:pt x="1517" y="2459"/>
                    <a:pt x="2396" y="3586"/>
                  </a:cubicBezTo>
                  <a:cubicBezTo>
                    <a:pt x="3057" y="4426"/>
                    <a:pt x="3713" y="5135"/>
                    <a:pt x="4393" y="5731"/>
                  </a:cubicBezTo>
                  <a:lnTo>
                    <a:pt x="4511" y="5731"/>
                  </a:lnTo>
                  <a:cubicBezTo>
                    <a:pt x="3811" y="5129"/>
                    <a:pt x="3132" y="4404"/>
                    <a:pt x="2458" y="3538"/>
                  </a:cubicBezTo>
                  <a:cubicBezTo>
                    <a:pt x="1580" y="2413"/>
                    <a:pt x="808" y="1188"/>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46"/>
            <p:cNvSpPr/>
            <p:nvPr/>
          </p:nvSpPr>
          <p:spPr>
            <a:xfrm>
              <a:off x="2929232" y="2515363"/>
              <a:ext cx="446214" cy="484066"/>
            </a:xfrm>
            <a:custGeom>
              <a:avLst/>
              <a:gdLst/>
              <a:ahLst/>
              <a:cxnLst/>
              <a:rect l="l" t="t" r="r" b="b"/>
              <a:pathLst>
                <a:path w="5472" h="5936" extrusionOk="0">
                  <a:moveTo>
                    <a:pt x="60" y="0"/>
                  </a:moveTo>
                  <a:lnTo>
                    <a:pt x="1" y="46"/>
                  </a:lnTo>
                  <a:cubicBezTo>
                    <a:pt x="1635" y="2134"/>
                    <a:pt x="3315" y="4281"/>
                    <a:pt x="5413" y="5935"/>
                  </a:cubicBezTo>
                  <a:cubicBezTo>
                    <a:pt x="5432" y="5922"/>
                    <a:pt x="5452" y="5906"/>
                    <a:pt x="5472" y="5889"/>
                  </a:cubicBezTo>
                  <a:cubicBezTo>
                    <a:pt x="3377" y="4233"/>
                    <a:pt x="1693" y="2088"/>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46"/>
            <p:cNvSpPr/>
            <p:nvPr/>
          </p:nvSpPr>
          <p:spPr>
            <a:xfrm>
              <a:off x="2936734" y="2475895"/>
              <a:ext cx="433901" cy="418257"/>
            </a:xfrm>
            <a:custGeom>
              <a:avLst/>
              <a:gdLst/>
              <a:ahLst/>
              <a:cxnLst/>
              <a:rect l="l" t="t" r="r" b="b"/>
              <a:pathLst>
                <a:path w="5321" h="5129" extrusionOk="0">
                  <a:moveTo>
                    <a:pt x="59" y="0"/>
                  </a:moveTo>
                  <a:lnTo>
                    <a:pt x="1" y="50"/>
                  </a:lnTo>
                  <a:cubicBezTo>
                    <a:pt x="1543" y="1984"/>
                    <a:pt x="3330" y="3690"/>
                    <a:pt x="5321" y="5128"/>
                  </a:cubicBezTo>
                  <a:cubicBezTo>
                    <a:pt x="5275" y="5056"/>
                    <a:pt x="5226" y="4991"/>
                    <a:pt x="5173" y="4922"/>
                  </a:cubicBezTo>
                  <a:cubicBezTo>
                    <a:pt x="3265" y="3520"/>
                    <a:pt x="1546" y="1870"/>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46"/>
            <p:cNvSpPr/>
            <p:nvPr/>
          </p:nvSpPr>
          <p:spPr>
            <a:xfrm>
              <a:off x="2833089" y="2616072"/>
              <a:ext cx="230283" cy="383355"/>
            </a:xfrm>
            <a:custGeom>
              <a:avLst/>
              <a:gdLst/>
              <a:ahLst/>
              <a:cxnLst/>
              <a:rect l="l" t="t" r="r" b="b"/>
              <a:pathLst>
                <a:path w="2824" h="4701" extrusionOk="0">
                  <a:moveTo>
                    <a:pt x="68" y="1"/>
                  </a:moveTo>
                  <a:lnTo>
                    <a:pt x="0" y="33"/>
                  </a:lnTo>
                  <a:cubicBezTo>
                    <a:pt x="683" y="1628"/>
                    <a:pt x="1549" y="3128"/>
                    <a:pt x="2581" y="4507"/>
                  </a:cubicBezTo>
                  <a:cubicBezTo>
                    <a:pt x="2657" y="4583"/>
                    <a:pt x="2735" y="4645"/>
                    <a:pt x="2824" y="4700"/>
                  </a:cubicBezTo>
                  <a:cubicBezTo>
                    <a:pt x="1712" y="3259"/>
                    <a:pt x="791" y="1684"/>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46"/>
            <p:cNvSpPr/>
            <p:nvPr/>
          </p:nvSpPr>
          <p:spPr>
            <a:xfrm>
              <a:off x="2351725" y="2612076"/>
              <a:ext cx="20060" cy="71517"/>
            </a:xfrm>
            <a:custGeom>
              <a:avLst/>
              <a:gdLst/>
              <a:ahLst/>
              <a:cxnLst/>
              <a:rect l="l" t="t" r="r" b="b"/>
              <a:pathLst>
                <a:path w="246" h="877" extrusionOk="0">
                  <a:moveTo>
                    <a:pt x="138" y="0"/>
                  </a:moveTo>
                  <a:cubicBezTo>
                    <a:pt x="135" y="27"/>
                    <a:pt x="131" y="50"/>
                    <a:pt x="128" y="72"/>
                  </a:cubicBezTo>
                  <a:cubicBezTo>
                    <a:pt x="99" y="301"/>
                    <a:pt x="63" y="523"/>
                    <a:pt x="17" y="745"/>
                  </a:cubicBezTo>
                  <a:cubicBezTo>
                    <a:pt x="13" y="759"/>
                    <a:pt x="10" y="769"/>
                    <a:pt x="10" y="778"/>
                  </a:cubicBezTo>
                  <a:cubicBezTo>
                    <a:pt x="7" y="784"/>
                    <a:pt x="7" y="792"/>
                    <a:pt x="4" y="798"/>
                  </a:cubicBezTo>
                  <a:cubicBezTo>
                    <a:pt x="4" y="811"/>
                    <a:pt x="1" y="821"/>
                    <a:pt x="4" y="834"/>
                  </a:cubicBezTo>
                  <a:cubicBezTo>
                    <a:pt x="7" y="840"/>
                    <a:pt x="10" y="847"/>
                    <a:pt x="13" y="850"/>
                  </a:cubicBezTo>
                  <a:cubicBezTo>
                    <a:pt x="17" y="857"/>
                    <a:pt x="20" y="860"/>
                    <a:pt x="24" y="863"/>
                  </a:cubicBezTo>
                  <a:lnTo>
                    <a:pt x="27" y="863"/>
                  </a:lnTo>
                  <a:cubicBezTo>
                    <a:pt x="30" y="870"/>
                    <a:pt x="33" y="873"/>
                    <a:pt x="40" y="873"/>
                  </a:cubicBezTo>
                  <a:cubicBezTo>
                    <a:pt x="43" y="876"/>
                    <a:pt x="46" y="876"/>
                    <a:pt x="49" y="876"/>
                  </a:cubicBezTo>
                  <a:lnTo>
                    <a:pt x="60" y="876"/>
                  </a:lnTo>
                  <a:cubicBezTo>
                    <a:pt x="66" y="876"/>
                    <a:pt x="69" y="876"/>
                    <a:pt x="76" y="873"/>
                  </a:cubicBezTo>
                  <a:lnTo>
                    <a:pt x="82" y="873"/>
                  </a:lnTo>
                  <a:cubicBezTo>
                    <a:pt x="99" y="863"/>
                    <a:pt x="111" y="850"/>
                    <a:pt x="115" y="831"/>
                  </a:cubicBezTo>
                  <a:cubicBezTo>
                    <a:pt x="118" y="824"/>
                    <a:pt x="118" y="817"/>
                    <a:pt x="122" y="811"/>
                  </a:cubicBezTo>
                  <a:cubicBezTo>
                    <a:pt x="125" y="788"/>
                    <a:pt x="131" y="762"/>
                    <a:pt x="135" y="739"/>
                  </a:cubicBezTo>
                  <a:cubicBezTo>
                    <a:pt x="177" y="526"/>
                    <a:pt x="209" y="308"/>
                    <a:pt x="239" y="92"/>
                  </a:cubicBezTo>
                  <a:cubicBezTo>
                    <a:pt x="242" y="66"/>
                    <a:pt x="246" y="43"/>
                    <a:pt x="246" y="20"/>
                  </a:cubicBezTo>
                  <a:cubicBezTo>
                    <a:pt x="206" y="17"/>
                    <a:pt x="170" y="13"/>
                    <a:pt x="138" y="0"/>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46"/>
            <p:cNvSpPr/>
            <p:nvPr/>
          </p:nvSpPr>
          <p:spPr>
            <a:xfrm>
              <a:off x="2235033" y="2674051"/>
              <a:ext cx="127129" cy="93535"/>
            </a:xfrm>
            <a:custGeom>
              <a:avLst/>
              <a:gdLst/>
              <a:ahLst/>
              <a:cxnLst/>
              <a:rect l="l" t="t" r="r" b="b"/>
              <a:pathLst>
                <a:path w="1559" h="1147" extrusionOk="0">
                  <a:moveTo>
                    <a:pt x="1496" y="1"/>
                  </a:moveTo>
                  <a:cubicBezTo>
                    <a:pt x="1490" y="1"/>
                    <a:pt x="1483" y="2"/>
                    <a:pt x="1477" y="5"/>
                  </a:cubicBezTo>
                  <a:cubicBezTo>
                    <a:pt x="1197" y="113"/>
                    <a:pt x="909" y="224"/>
                    <a:pt x="651" y="388"/>
                  </a:cubicBezTo>
                  <a:cubicBezTo>
                    <a:pt x="353" y="573"/>
                    <a:pt x="138" y="803"/>
                    <a:pt x="13" y="1061"/>
                  </a:cubicBezTo>
                  <a:cubicBezTo>
                    <a:pt x="0" y="1090"/>
                    <a:pt x="10" y="1123"/>
                    <a:pt x="40" y="1139"/>
                  </a:cubicBezTo>
                  <a:cubicBezTo>
                    <a:pt x="46" y="1142"/>
                    <a:pt x="56" y="1146"/>
                    <a:pt x="62" y="1146"/>
                  </a:cubicBezTo>
                  <a:cubicBezTo>
                    <a:pt x="85" y="1146"/>
                    <a:pt x="105" y="1133"/>
                    <a:pt x="115" y="1113"/>
                  </a:cubicBezTo>
                  <a:cubicBezTo>
                    <a:pt x="229" y="872"/>
                    <a:pt x="432" y="662"/>
                    <a:pt x="709" y="486"/>
                  </a:cubicBezTo>
                  <a:cubicBezTo>
                    <a:pt x="961" y="329"/>
                    <a:pt x="1242" y="217"/>
                    <a:pt x="1517" y="113"/>
                  </a:cubicBezTo>
                  <a:cubicBezTo>
                    <a:pt x="1546" y="100"/>
                    <a:pt x="1559" y="68"/>
                    <a:pt x="1549" y="38"/>
                  </a:cubicBezTo>
                  <a:cubicBezTo>
                    <a:pt x="1539" y="15"/>
                    <a:pt x="1517" y="1"/>
                    <a:pt x="1496" y="1"/>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46"/>
            <p:cNvSpPr/>
            <p:nvPr/>
          </p:nvSpPr>
          <p:spPr>
            <a:xfrm>
              <a:off x="2207552" y="2672746"/>
              <a:ext cx="153060" cy="71599"/>
            </a:xfrm>
            <a:custGeom>
              <a:avLst/>
              <a:gdLst/>
              <a:ahLst/>
              <a:cxnLst/>
              <a:rect l="l" t="t" r="r" b="b"/>
              <a:pathLst>
                <a:path w="1877" h="878" extrusionOk="0">
                  <a:moveTo>
                    <a:pt x="1825" y="0"/>
                  </a:moveTo>
                  <a:cubicBezTo>
                    <a:pt x="1823" y="0"/>
                    <a:pt x="1820" y="1"/>
                    <a:pt x="1817" y="1"/>
                  </a:cubicBezTo>
                  <a:cubicBezTo>
                    <a:pt x="1158" y="31"/>
                    <a:pt x="504" y="315"/>
                    <a:pt x="24" y="779"/>
                  </a:cubicBezTo>
                  <a:cubicBezTo>
                    <a:pt x="4" y="802"/>
                    <a:pt x="1" y="838"/>
                    <a:pt x="24" y="861"/>
                  </a:cubicBezTo>
                  <a:cubicBezTo>
                    <a:pt x="33" y="871"/>
                    <a:pt x="50" y="877"/>
                    <a:pt x="63" y="877"/>
                  </a:cubicBezTo>
                  <a:cubicBezTo>
                    <a:pt x="79" y="877"/>
                    <a:pt x="92" y="874"/>
                    <a:pt x="102" y="861"/>
                  </a:cubicBezTo>
                  <a:cubicBezTo>
                    <a:pt x="562" y="417"/>
                    <a:pt x="1190" y="146"/>
                    <a:pt x="1821" y="116"/>
                  </a:cubicBezTo>
                  <a:cubicBezTo>
                    <a:pt x="1854" y="113"/>
                    <a:pt x="1876" y="87"/>
                    <a:pt x="1876" y="54"/>
                  </a:cubicBezTo>
                  <a:cubicBezTo>
                    <a:pt x="1873" y="27"/>
                    <a:pt x="1852" y="0"/>
                    <a:pt x="1825" y="0"/>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46"/>
            <p:cNvSpPr/>
            <p:nvPr/>
          </p:nvSpPr>
          <p:spPr>
            <a:xfrm>
              <a:off x="2351480" y="2665896"/>
              <a:ext cx="154365" cy="27808"/>
            </a:xfrm>
            <a:custGeom>
              <a:avLst/>
              <a:gdLst/>
              <a:ahLst/>
              <a:cxnLst/>
              <a:rect l="l" t="t" r="r" b="b"/>
              <a:pathLst>
                <a:path w="1893" h="341" extrusionOk="0">
                  <a:moveTo>
                    <a:pt x="769" y="1"/>
                  </a:moveTo>
                  <a:cubicBezTo>
                    <a:pt x="524" y="1"/>
                    <a:pt x="280" y="34"/>
                    <a:pt x="46" y="102"/>
                  </a:cubicBezTo>
                  <a:cubicBezTo>
                    <a:pt x="16" y="112"/>
                    <a:pt x="1" y="144"/>
                    <a:pt x="7" y="174"/>
                  </a:cubicBezTo>
                  <a:cubicBezTo>
                    <a:pt x="15" y="198"/>
                    <a:pt x="37" y="215"/>
                    <a:pt x="62" y="215"/>
                  </a:cubicBezTo>
                  <a:cubicBezTo>
                    <a:pt x="68" y="215"/>
                    <a:pt x="73" y="215"/>
                    <a:pt x="79" y="213"/>
                  </a:cubicBezTo>
                  <a:cubicBezTo>
                    <a:pt x="302" y="148"/>
                    <a:pt x="535" y="116"/>
                    <a:pt x="769" y="116"/>
                  </a:cubicBezTo>
                  <a:cubicBezTo>
                    <a:pt x="1124" y="116"/>
                    <a:pt x="1481" y="190"/>
                    <a:pt x="1805" y="334"/>
                  </a:cubicBezTo>
                  <a:cubicBezTo>
                    <a:pt x="1811" y="337"/>
                    <a:pt x="1820" y="340"/>
                    <a:pt x="1827" y="340"/>
                  </a:cubicBezTo>
                  <a:cubicBezTo>
                    <a:pt x="1850" y="340"/>
                    <a:pt x="1870" y="328"/>
                    <a:pt x="1879" y="305"/>
                  </a:cubicBezTo>
                  <a:cubicBezTo>
                    <a:pt x="1893" y="275"/>
                    <a:pt x="1879" y="242"/>
                    <a:pt x="1850" y="230"/>
                  </a:cubicBezTo>
                  <a:cubicBezTo>
                    <a:pt x="1513" y="78"/>
                    <a:pt x="1141" y="1"/>
                    <a:pt x="769" y="1"/>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46"/>
            <p:cNvSpPr/>
            <p:nvPr/>
          </p:nvSpPr>
          <p:spPr>
            <a:xfrm>
              <a:off x="2111654" y="1321371"/>
              <a:ext cx="903763" cy="1423085"/>
            </a:xfrm>
            <a:custGeom>
              <a:avLst/>
              <a:gdLst/>
              <a:ahLst/>
              <a:cxnLst/>
              <a:rect l="l" t="t" r="r" b="b"/>
              <a:pathLst>
                <a:path w="11083" h="17451" extrusionOk="0">
                  <a:moveTo>
                    <a:pt x="4024" y="1"/>
                  </a:moveTo>
                  <a:cubicBezTo>
                    <a:pt x="3123" y="1"/>
                    <a:pt x="2237" y="391"/>
                    <a:pt x="1644" y="1086"/>
                  </a:cubicBezTo>
                  <a:cubicBezTo>
                    <a:pt x="993" y="1841"/>
                    <a:pt x="663" y="2831"/>
                    <a:pt x="503" y="3821"/>
                  </a:cubicBezTo>
                  <a:cubicBezTo>
                    <a:pt x="324" y="4945"/>
                    <a:pt x="385" y="6082"/>
                    <a:pt x="255" y="7204"/>
                  </a:cubicBezTo>
                  <a:cubicBezTo>
                    <a:pt x="114" y="8413"/>
                    <a:pt x="0" y="9636"/>
                    <a:pt x="75" y="10854"/>
                  </a:cubicBezTo>
                  <a:cubicBezTo>
                    <a:pt x="147" y="12070"/>
                    <a:pt x="422" y="13292"/>
                    <a:pt x="1007" y="14361"/>
                  </a:cubicBezTo>
                  <a:cubicBezTo>
                    <a:pt x="1565" y="15377"/>
                    <a:pt x="2589" y="16119"/>
                    <a:pt x="3618" y="16587"/>
                  </a:cubicBezTo>
                  <a:cubicBezTo>
                    <a:pt x="4775" y="17113"/>
                    <a:pt x="6075" y="17410"/>
                    <a:pt x="7340" y="17446"/>
                  </a:cubicBezTo>
                  <a:cubicBezTo>
                    <a:pt x="7434" y="17449"/>
                    <a:pt x="7529" y="17451"/>
                    <a:pt x="7624" y="17451"/>
                  </a:cubicBezTo>
                  <a:cubicBezTo>
                    <a:pt x="8179" y="17451"/>
                    <a:pt x="8745" y="17386"/>
                    <a:pt x="9197" y="17074"/>
                  </a:cubicBezTo>
                  <a:cubicBezTo>
                    <a:pt x="9746" y="16701"/>
                    <a:pt x="10063" y="16008"/>
                    <a:pt x="10327" y="15416"/>
                  </a:cubicBezTo>
                  <a:cubicBezTo>
                    <a:pt x="10363" y="15335"/>
                    <a:pt x="10396" y="15256"/>
                    <a:pt x="10428" y="15178"/>
                  </a:cubicBezTo>
                  <a:cubicBezTo>
                    <a:pt x="10439" y="15158"/>
                    <a:pt x="10445" y="15142"/>
                    <a:pt x="10452" y="15122"/>
                  </a:cubicBezTo>
                  <a:cubicBezTo>
                    <a:pt x="10455" y="15116"/>
                    <a:pt x="10458" y="15110"/>
                    <a:pt x="10458" y="15106"/>
                  </a:cubicBezTo>
                  <a:cubicBezTo>
                    <a:pt x="10461" y="15103"/>
                    <a:pt x="10461" y="15096"/>
                    <a:pt x="10461" y="15093"/>
                  </a:cubicBezTo>
                  <a:lnTo>
                    <a:pt x="10464" y="15093"/>
                  </a:lnTo>
                  <a:cubicBezTo>
                    <a:pt x="10697" y="14511"/>
                    <a:pt x="10860" y="13903"/>
                    <a:pt x="10962" y="13283"/>
                  </a:cubicBezTo>
                  <a:cubicBezTo>
                    <a:pt x="11043" y="12773"/>
                    <a:pt x="11082" y="12244"/>
                    <a:pt x="11075" y="11714"/>
                  </a:cubicBezTo>
                  <a:cubicBezTo>
                    <a:pt x="11072" y="11570"/>
                    <a:pt x="11066" y="11429"/>
                    <a:pt x="11060" y="11289"/>
                  </a:cubicBezTo>
                  <a:cubicBezTo>
                    <a:pt x="10991" y="10259"/>
                    <a:pt x="10730" y="9240"/>
                    <a:pt x="10226" y="8357"/>
                  </a:cubicBezTo>
                  <a:cubicBezTo>
                    <a:pt x="9703" y="7439"/>
                    <a:pt x="8945" y="6645"/>
                    <a:pt x="8033" y="6129"/>
                  </a:cubicBezTo>
                  <a:cubicBezTo>
                    <a:pt x="7677" y="5926"/>
                    <a:pt x="7295" y="5766"/>
                    <a:pt x="6892" y="5658"/>
                  </a:cubicBezTo>
                  <a:cubicBezTo>
                    <a:pt x="7455" y="4612"/>
                    <a:pt x="7543" y="3161"/>
                    <a:pt x="7079" y="2067"/>
                  </a:cubicBezTo>
                  <a:cubicBezTo>
                    <a:pt x="6621" y="994"/>
                    <a:pt x="5477" y="138"/>
                    <a:pt x="4340" y="17"/>
                  </a:cubicBezTo>
                  <a:cubicBezTo>
                    <a:pt x="4317" y="14"/>
                    <a:pt x="4295" y="11"/>
                    <a:pt x="4271" y="11"/>
                  </a:cubicBezTo>
                  <a:cubicBezTo>
                    <a:pt x="4189" y="4"/>
                    <a:pt x="4107"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46"/>
            <p:cNvSpPr/>
            <p:nvPr/>
          </p:nvSpPr>
          <p:spPr>
            <a:xfrm>
              <a:off x="2077486" y="1336864"/>
              <a:ext cx="281249" cy="445168"/>
            </a:xfrm>
            <a:custGeom>
              <a:avLst/>
              <a:gdLst/>
              <a:ahLst/>
              <a:cxnLst/>
              <a:rect l="l" t="t" r="r" b="b"/>
              <a:pathLst>
                <a:path w="3449" h="5459" extrusionOk="0">
                  <a:moveTo>
                    <a:pt x="3449" y="0"/>
                  </a:moveTo>
                  <a:lnTo>
                    <a:pt x="3449" y="0"/>
                  </a:lnTo>
                  <a:cubicBezTo>
                    <a:pt x="2259" y="386"/>
                    <a:pt x="1233" y="1213"/>
                    <a:pt x="462" y="2216"/>
                  </a:cubicBezTo>
                  <a:cubicBezTo>
                    <a:pt x="361" y="2350"/>
                    <a:pt x="262" y="2488"/>
                    <a:pt x="223" y="2651"/>
                  </a:cubicBezTo>
                  <a:cubicBezTo>
                    <a:pt x="180" y="2814"/>
                    <a:pt x="210" y="3004"/>
                    <a:pt x="337" y="3112"/>
                  </a:cubicBezTo>
                  <a:cubicBezTo>
                    <a:pt x="389" y="3157"/>
                    <a:pt x="460" y="3180"/>
                    <a:pt x="529" y="3180"/>
                  </a:cubicBezTo>
                  <a:cubicBezTo>
                    <a:pt x="590" y="3180"/>
                    <a:pt x="650" y="3162"/>
                    <a:pt x="697" y="3126"/>
                  </a:cubicBezTo>
                  <a:lnTo>
                    <a:pt x="697" y="3126"/>
                  </a:lnTo>
                  <a:cubicBezTo>
                    <a:pt x="348" y="3571"/>
                    <a:pt x="132" y="4098"/>
                    <a:pt x="40" y="4664"/>
                  </a:cubicBezTo>
                  <a:cubicBezTo>
                    <a:pt x="1" y="4909"/>
                    <a:pt x="1" y="5197"/>
                    <a:pt x="184" y="5357"/>
                  </a:cubicBezTo>
                  <a:cubicBezTo>
                    <a:pt x="264" y="5428"/>
                    <a:pt x="362" y="5458"/>
                    <a:pt x="464" y="5458"/>
                  </a:cubicBezTo>
                  <a:cubicBezTo>
                    <a:pt x="652" y="5458"/>
                    <a:pt x="855" y="5354"/>
                    <a:pt x="991" y="5210"/>
                  </a:cubicBezTo>
                  <a:cubicBezTo>
                    <a:pt x="1305" y="4883"/>
                    <a:pt x="1415" y="4409"/>
                    <a:pt x="1494" y="3955"/>
                  </a:cubicBezTo>
                  <a:cubicBezTo>
                    <a:pt x="1625" y="3183"/>
                    <a:pt x="1706" y="2390"/>
                    <a:pt x="1981" y="1657"/>
                  </a:cubicBezTo>
                  <a:cubicBezTo>
                    <a:pt x="2256" y="922"/>
                    <a:pt x="2723" y="262"/>
                    <a:pt x="3449" y="0"/>
                  </a:cubicBezTo>
                  <a:close/>
                </a:path>
              </a:pathLst>
            </a:custGeom>
            <a:solidFill>
              <a:srgbClr val="83CA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46"/>
            <p:cNvSpPr/>
            <p:nvPr/>
          </p:nvSpPr>
          <p:spPr>
            <a:xfrm>
              <a:off x="2221659" y="1322757"/>
              <a:ext cx="545047" cy="638843"/>
            </a:xfrm>
            <a:custGeom>
              <a:avLst/>
              <a:gdLst/>
              <a:ahLst/>
              <a:cxnLst/>
              <a:rect l="l" t="t" r="r" b="b"/>
              <a:pathLst>
                <a:path w="6684" h="7834" extrusionOk="0">
                  <a:moveTo>
                    <a:pt x="2991" y="0"/>
                  </a:moveTo>
                  <a:cubicBezTo>
                    <a:pt x="2033" y="216"/>
                    <a:pt x="1157" y="801"/>
                    <a:pt x="599" y="1624"/>
                  </a:cubicBezTo>
                  <a:cubicBezTo>
                    <a:pt x="459" y="1830"/>
                    <a:pt x="334" y="2062"/>
                    <a:pt x="338" y="2314"/>
                  </a:cubicBezTo>
                  <a:cubicBezTo>
                    <a:pt x="341" y="2563"/>
                    <a:pt x="510" y="2827"/>
                    <a:pt x="759" y="2846"/>
                  </a:cubicBezTo>
                  <a:cubicBezTo>
                    <a:pt x="569" y="3050"/>
                    <a:pt x="409" y="3275"/>
                    <a:pt x="288" y="3520"/>
                  </a:cubicBezTo>
                  <a:cubicBezTo>
                    <a:pt x="128" y="3837"/>
                    <a:pt x="33" y="4187"/>
                    <a:pt x="17" y="4543"/>
                  </a:cubicBezTo>
                  <a:cubicBezTo>
                    <a:pt x="0" y="4932"/>
                    <a:pt x="95" y="5367"/>
                    <a:pt x="409" y="5585"/>
                  </a:cubicBezTo>
                  <a:cubicBezTo>
                    <a:pt x="565" y="5693"/>
                    <a:pt x="744" y="5731"/>
                    <a:pt x="932" y="5731"/>
                  </a:cubicBezTo>
                  <a:cubicBezTo>
                    <a:pt x="1151" y="5731"/>
                    <a:pt x="1380" y="5679"/>
                    <a:pt x="1593" y="5625"/>
                  </a:cubicBezTo>
                  <a:cubicBezTo>
                    <a:pt x="1608" y="6305"/>
                    <a:pt x="1929" y="6967"/>
                    <a:pt x="2419" y="7432"/>
                  </a:cubicBezTo>
                  <a:cubicBezTo>
                    <a:pt x="2652" y="7654"/>
                    <a:pt x="2961" y="7833"/>
                    <a:pt x="3271" y="7833"/>
                  </a:cubicBezTo>
                  <a:cubicBezTo>
                    <a:pt x="3345" y="7833"/>
                    <a:pt x="3418" y="7823"/>
                    <a:pt x="3491" y="7801"/>
                  </a:cubicBezTo>
                  <a:cubicBezTo>
                    <a:pt x="3903" y="7673"/>
                    <a:pt x="4118" y="7222"/>
                    <a:pt x="4282" y="6815"/>
                  </a:cubicBezTo>
                  <a:cubicBezTo>
                    <a:pt x="4491" y="7138"/>
                    <a:pt x="4750" y="7396"/>
                    <a:pt x="5089" y="7569"/>
                  </a:cubicBezTo>
                  <a:cubicBezTo>
                    <a:pt x="5248" y="7653"/>
                    <a:pt x="5432" y="7699"/>
                    <a:pt x="5611" y="7699"/>
                  </a:cubicBezTo>
                  <a:cubicBezTo>
                    <a:pt x="5812" y="7699"/>
                    <a:pt x="6008" y="7641"/>
                    <a:pt x="6162" y="7513"/>
                  </a:cubicBezTo>
                  <a:cubicBezTo>
                    <a:pt x="6406" y="7311"/>
                    <a:pt x="6504" y="6981"/>
                    <a:pt x="6576" y="6670"/>
                  </a:cubicBezTo>
                  <a:cubicBezTo>
                    <a:pt x="6619" y="6487"/>
                    <a:pt x="6655" y="6301"/>
                    <a:pt x="6684" y="6112"/>
                  </a:cubicBezTo>
                  <a:cubicBezTo>
                    <a:pt x="6439" y="5971"/>
                    <a:pt x="6181" y="5854"/>
                    <a:pt x="5916" y="5759"/>
                  </a:cubicBezTo>
                  <a:cubicBezTo>
                    <a:pt x="5795" y="5713"/>
                    <a:pt x="5678" y="5677"/>
                    <a:pt x="5554" y="5644"/>
                  </a:cubicBezTo>
                  <a:cubicBezTo>
                    <a:pt x="5550" y="5641"/>
                    <a:pt x="5547" y="5641"/>
                    <a:pt x="5543" y="5641"/>
                  </a:cubicBezTo>
                  <a:cubicBezTo>
                    <a:pt x="6106" y="4595"/>
                    <a:pt x="6194" y="3144"/>
                    <a:pt x="5730" y="2050"/>
                  </a:cubicBezTo>
                  <a:cubicBezTo>
                    <a:pt x="5403" y="1281"/>
                    <a:pt x="4723" y="624"/>
                    <a:pt x="3949" y="271"/>
                  </a:cubicBezTo>
                  <a:cubicBezTo>
                    <a:pt x="3638" y="128"/>
                    <a:pt x="3314" y="33"/>
                    <a:pt x="2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46"/>
            <p:cNvSpPr/>
            <p:nvPr/>
          </p:nvSpPr>
          <p:spPr>
            <a:xfrm>
              <a:off x="2245144" y="1322757"/>
              <a:ext cx="302043" cy="293979"/>
            </a:xfrm>
            <a:custGeom>
              <a:avLst/>
              <a:gdLst/>
              <a:ahLst/>
              <a:cxnLst/>
              <a:rect l="l" t="t" r="r" b="b"/>
              <a:pathLst>
                <a:path w="3704" h="3605" extrusionOk="0">
                  <a:moveTo>
                    <a:pt x="2703" y="0"/>
                  </a:moveTo>
                  <a:cubicBezTo>
                    <a:pt x="1745" y="216"/>
                    <a:pt x="869" y="801"/>
                    <a:pt x="311" y="1624"/>
                  </a:cubicBezTo>
                  <a:cubicBezTo>
                    <a:pt x="171" y="1830"/>
                    <a:pt x="46" y="2062"/>
                    <a:pt x="50" y="2314"/>
                  </a:cubicBezTo>
                  <a:cubicBezTo>
                    <a:pt x="53" y="2563"/>
                    <a:pt x="222" y="2827"/>
                    <a:pt x="471" y="2846"/>
                  </a:cubicBezTo>
                  <a:cubicBezTo>
                    <a:pt x="281" y="3050"/>
                    <a:pt x="121" y="3275"/>
                    <a:pt x="0" y="3520"/>
                  </a:cubicBezTo>
                  <a:cubicBezTo>
                    <a:pt x="180" y="3577"/>
                    <a:pt x="368" y="3604"/>
                    <a:pt x="557" y="3604"/>
                  </a:cubicBezTo>
                  <a:cubicBezTo>
                    <a:pt x="915" y="3604"/>
                    <a:pt x="1274" y="3504"/>
                    <a:pt x="1575" y="3308"/>
                  </a:cubicBezTo>
                  <a:cubicBezTo>
                    <a:pt x="2118" y="2948"/>
                    <a:pt x="2455" y="2281"/>
                    <a:pt x="2422" y="1621"/>
                  </a:cubicBezTo>
                  <a:cubicBezTo>
                    <a:pt x="2866" y="1592"/>
                    <a:pt x="3308" y="1406"/>
                    <a:pt x="3530" y="1017"/>
                  </a:cubicBezTo>
                  <a:cubicBezTo>
                    <a:pt x="3658" y="795"/>
                    <a:pt x="3703" y="523"/>
                    <a:pt x="3661" y="271"/>
                  </a:cubicBezTo>
                  <a:cubicBezTo>
                    <a:pt x="3350" y="128"/>
                    <a:pt x="3026" y="33"/>
                    <a:pt x="2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46"/>
            <p:cNvSpPr/>
            <p:nvPr/>
          </p:nvSpPr>
          <p:spPr>
            <a:xfrm>
              <a:off x="2357025" y="1511698"/>
              <a:ext cx="99485" cy="100548"/>
            </a:xfrm>
            <a:custGeom>
              <a:avLst/>
              <a:gdLst/>
              <a:ahLst/>
              <a:cxnLst/>
              <a:rect l="l" t="t" r="r" b="b"/>
              <a:pathLst>
                <a:path w="1220" h="1233" extrusionOk="0">
                  <a:moveTo>
                    <a:pt x="613" y="0"/>
                  </a:moveTo>
                  <a:cubicBezTo>
                    <a:pt x="283" y="0"/>
                    <a:pt x="11" y="270"/>
                    <a:pt x="4" y="608"/>
                  </a:cubicBezTo>
                  <a:cubicBezTo>
                    <a:pt x="1" y="948"/>
                    <a:pt x="269" y="1229"/>
                    <a:pt x="603" y="1232"/>
                  </a:cubicBezTo>
                  <a:cubicBezTo>
                    <a:pt x="604" y="1232"/>
                    <a:pt x="606" y="1232"/>
                    <a:pt x="608" y="1232"/>
                  </a:cubicBezTo>
                  <a:cubicBezTo>
                    <a:pt x="939" y="1232"/>
                    <a:pt x="1210" y="962"/>
                    <a:pt x="1214" y="624"/>
                  </a:cubicBezTo>
                  <a:cubicBezTo>
                    <a:pt x="1220" y="285"/>
                    <a:pt x="952" y="3"/>
                    <a:pt x="619" y="0"/>
                  </a:cubicBezTo>
                  <a:cubicBezTo>
                    <a:pt x="617" y="0"/>
                    <a:pt x="615" y="0"/>
                    <a:pt x="61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46"/>
            <p:cNvSpPr/>
            <p:nvPr/>
          </p:nvSpPr>
          <p:spPr>
            <a:xfrm>
              <a:off x="2514245" y="1783001"/>
              <a:ext cx="189918" cy="56186"/>
            </a:xfrm>
            <a:custGeom>
              <a:avLst/>
              <a:gdLst/>
              <a:ahLst/>
              <a:cxnLst/>
              <a:rect l="l" t="t" r="r" b="b"/>
              <a:pathLst>
                <a:path w="2329" h="689" extrusionOk="0">
                  <a:moveTo>
                    <a:pt x="1966" y="0"/>
                  </a:moveTo>
                  <a:cubicBezTo>
                    <a:pt x="1687" y="154"/>
                    <a:pt x="1387" y="269"/>
                    <a:pt x="1076" y="337"/>
                  </a:cubicBezTo>
                  <a:cubicBezTo>
                    <a:pt x="850" y="390"/>
                    <a:pt x="617" y="416"/>
                    <a:pt x="383" y="416"/>
                  </a:cubicBezTo>
                  <a:cubicBezTo>
                    <a:pt x="255" y="416"/>
                    <a:pt x="128" y="408"/>
                    <a:pt x="1" y="392"/>
                  </a:cubicBezTo>
                  <a:lnTo>
                    <a:pt x="1" y="392"/>
                  </a:lnTo>
                  <a:cubicBezTo>
                    <a:pt x="256" y="602"/>
                    <a:pt x="602" y="676"/>
                    <a:pt x="919" y="687"/>
                  </a:cubicBezTo>
                  <a:cubicBezTo>
                    <a:pt x="944" y="688"/>
                    <a:pt x="970" y="688"/>
                    <a:pt x="995" y="688"/>
                  </a:cubicBezTo>
                  <a:cubicBezTo>
                    <a:pt x="1497" y="688"/>
                    <a:pt x="1976" y="473"/>
                    <a:pt x="2328" y="115"/>
                  </a:cubicBezTo>
                  <a:cubicBezTo>
                    <a:pt x="2207" y="69"/>
                    <a:pt x="2090" y="33"/>
                    <a:pt x="196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46"/>
            <p:cNvSpPr/>
            <p:nvPr/>
          </p:nvSpPr>
          <p:spPr>
            <a:xfrm>
              <a:off x="2536181" y="1399899"/>
              <a:ext cx="205575" cy="222298"/>
            </a:xfrm>
            <a:custGeom>
              <a:avLst/>
              <a:gdLst/>
              <a:ahLst/>
              <a:cxnLst/>
              <a:rect l="l" t="t" r="r" b="b"/>
              <a:pathLst>
                <a:path w="2521" h="2726" extrusionOk="0">
                  <a:moveTo>
                    <a:pt x="918" y="0"/>
                  </a:moveTo>
                  <a:cubicBezTo>
                    <a:pt x="876" y="0"/>
                    <a:pt x="833" y="3"/>
                    <a:pt x="791" y="9"/>
                  </a:cubicBezTo>
                  <a:cubicBezTo>
                    <a:pt x="611" y="31"/>
                    <a:pt x="484" y="195"/>
                    <a:pt x="395" y="358"/>
                  </a:cubicBezTo>
                  <a:cubicBezTo>
                    <a:pt x="261" y="616"/>
                    <a:pt x="183" y="900"/>
                    <a:pt x="108" y="1185"/>
                  </a:cubicBezTo>
                  <a:cubicBezTo>
                    <a:pt x="56" y="1384"/>
                    <a:pt x="0" y="1597"/>
                    <a:pt x="56" y="1796"/>
                  </a:cubicBezTo>
                  <a:cubicBezTo>
                    <a:pt x="109" y="1986"/>
                    <a:pt x="349" y="2114"/>
                    <a:pt x="518" y="2114"/>
                  </a:cubicBezTo>
                  <a:cubicBezTo>
                    <a:pt x="527" y="2114"/>
                    <a:pt x="535" y="2114"/>
                    <a:pt x="543" y="2113"/>
                  </a:cubicBezTo>
                  <a:cubicBezTo>
                    <a:pt x="915" y="2093"/>
                    <a:pt x="944" y="2071"/>
                    <a:pt x="1163" y="2035"/>
                  </a:cubicBezTo>
                  <a:cubicBezTo>
                    <a:pt x="1288" y="2014"/>
                    <a:pt x="1421" y="1975"/>
                    <a:pt x="1542" y="1975"/>
                  </a:cubicBezTo>
                  <a:cubicBezTo>
                    <a:pt x="1630" y="1975"/>
                    <a:pt x="1712" y="1996"/>
                    <a:pt x="1778" y="2060"/>
                  </a:cubicBezTo>
                  <a:cubicBezTo>
                    <a:pt x="1919" y="2195"/>
                    <a:pt x="1905" y="2424"/>
                    <a:pt x="1981" y="2603"/>
                  </a:cubicBezTo>
                  <a:cubicBezTo>
                    <a:pt x="2009" y="2663"/>
                    <a:pt x="2065" y="2725"/>
                    <a:pt x="2126" y="2725"/>
                  </a:cubicBezTo>
                  <a:cubicBezTo>
                    <a:pt x="2135" y="2725"/>
                    <a:pt x="2145" y="2724"/>
                    <a:pt x="2154" y="2721"/>
                  </a:cubicBezTo>
                  <a:cubicBezTo>
                    <a:pt x="2193" y="2708"/>
                    <a:pt x="2219" y="2665"/>
                    <a:pt x="2239" y="2629"/>
                  </a:cubicBezTo>
                  <a:cubicBezTo>
                    <a:pt x="2520" y="2104"/>
                    <a:pt x="2513" y="1430"/>
                    <a:pt x="2222" y="911"/>
                  </a:cubicBezTo>
                  <a:cubicBezTo>
                    <a:pt x="1953" y="429"/>
                    <a:pt x="1456"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46"/>
            <p:cNvSpPr/>
            <p:nvPr/>
          </p:nvSpPr>
          <p:spPr>
            <a:xfrm>
              <a:off x="2565782" y="1520097"/>
              <a:ext cx="125335" cy="95900"/>
            </a:xfrm>
            <a:custGeom>
              <a:avLst/>
              <a:gdLst/>
              <a:ahLst/>
              <a:cxnLst/>
              <a:rect l="l" t="t" r="r" b="b"/>
              <a:pathLst>
                <a:path w="1537" h="1176" extrusionOk="0">
                  <a:moveTo>
                    <a:pt x="841" y="0"/>
                  </a:moveTo>
                  <a:cubicBezTo>
                    <a:pt x="645" y="0"/>
                    <a:pt x="450" y="55"/>
                    <a:pt x="284" y="159"/>
                  </a:cubicBezTo>
                  <a:cubicBezTo>
                    <a:pt x="160" y="234"/>
                    <a:pt x="0" y="390"/>
                    <a:pt x="13" y="554"/>
                  </a:cubicBezTo>
                  <a:cubicBezTo>
                    <a:pt x="26" y="704"/>
                    <a:pt x="196" y="855"/>
                    <a:pt x="304" y="943"/>
                  </a:cubicBezTo>
                  <a:cubicBezTo>
                    <a:pt x="379" y="1005"/>
                    <a:pt x="461" y="1057"/>
                    <a:pt x="549" y="1103"/>
                  </a:cubicBezTo>
                  <a:cubicBezTo>
                    <a:pt x="639" y="1144"/>
                    <a:pt x="735" y="1176"/>
                    <a:pt x="833" y="1176"/>
                  </a:cubicBezTo>
                  <a:cubicBezTo>
                    <a:pt x="853" y="1176"/>
                    <a:pt x="872" y="1174"/>
                    <a:pt x="892" y="1172"/>
                  </a:cubicBezTo>
                  <a:cubicBezTo>
                    <a:pt x="993" y="1152"/>
                    <a:pt x="1085" y="1093"/>
                    <a:pt x="1170" y="1031"/>
                  </a:cubicBezTo>
                  <a:cubicBezTo>
                    <a:pt x="1275" y="953"/>
                    <a:pt x="1373" y="861"/>
                    <a:pt x="1441" y="747"/>
                  </a:cubicBezTo>
                  <a:cubicBezTo>
                    <a:pt x="1506" y="633"/>
                    <a:pt x="1536" y="492"/>
                    <a:pt x="1497" y="365"/>
                  </a:cubicBezTo>
                  <a:cubicBezTo>
                    <a:pt x="1471" y="270"/>
                    <a:pt x="1405" y="191"/>
                    <a:pt x="1327" y="135"/>
                  </a:cubicBezTo>
                  <a:cubicBezTo>
                    <a:pt x="1251" y="81"/>
                    <a:pt x="1160" y="44"/>
                    <a:pt x="1065" y="25"/>
                  </a:cubicBezTo>
                  <a:cubicBezTo>
                    <a:pt x="992" y="9"/>
                    <a:pt x="916" y="0"/>
                    <a:pt x="841" y="0"/>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46"/>
            <p:cNvSpPr/>
            <p:nvPr/>
          </p:nvSpPr>
          <p:spPr>
            <a:xfrm>
              <a:off x="2558525" y="1551819"/>
              <a:ext cx="133326" cy="28460"/>
            </a:xfrm>
            <a:custGeom>
              <a:avLst/>
              <a:gdLst/>
              <a:ahLst/>
              <a:cxnLst/>
              <a:rect l="l" t="t" r="r" b="b"/>
              <a:pathLst>
                <a:path w="1635" h="349" extrusionOk="0">
                  <a:moveTo>
                    <a:pt x="1255" y="0"/>
                  </a:moveTo>
                  <a:cubicBezTo>
                    <a:pt x="1201" y="0"/>
                    <a:pt x="1143" y="8"/>
                    <a:pt x="1082" y="25"/>
                  </a:cubicBezTo>
                  <a:cubicBezTo>
                    <a:pt x="1020" y="45"/>
                    <a:pt x="958" y="67"/>
                    <a:pt x="903" y="90"/>
                  </a:cubicBezTo>
                  <a:cubicBezTo>
                    <a:pt x="870" y="103"/>
                    <a:pt x="838" y="116"/>
                    <a:pt x="805" y="129"/>
                  </a:cubicBezTo>
                  <a:cubicBezTo>
                    <a:pt x="642" y="188"/>
                    <a:pt x="469" y="217"/>
                    <a:pt x="296" y="217"/>
                  </a:cubicBezTo>
                  <a:cubicBezTo>
                    <a:pt x="221" y="217"/>
                    <a:pt x="146" y="212"/>
                    <a:pt x="73" y="201"/>
                  </a:cubicBezTo>
                  <a:cubicBezTo>
                    <a:pt x="69" y="201"/>
                    <a:pt x="65" y="200"/>
                    <a:pt x="62" y="200"/>
                  </a:cubicBezTo>
                  <a:cubicBezTo>
                    <a:pt x="35" y="200"/>
                    <a:pt x="10" y="221"/>
                    <a:pt x="7" y="250"/>
                  </a:cubicBezTo>
                  <a:cubicBezTo>
                    <a:pt x="1" y="283"/>
                    <a:pt x="23" y="312"/>
                    <a:pt x="56" y="315"/>
                  </a:cubicBezTo>
                  <a:cubicBezTo>
                    <a:pt x="139" y="329"/>
                    <a:pt x="223" y="335"/>
                    <a:pt x="306" y="335"/>
                  </a:cubicBezTo>
                  <a:cubicBezTo>
                    <a:pt x="490" y="335"/>
                    <a:pt x="674" y="303"/>
                    <a:pt x="847" y="241"/>
                  </a:cubicBezTo>
                  <a:cubicBezTo>
                    <a:pt x="880" y="227"/>
                    <a:pt x="913" y="214"/>
                    <a:pt x="945" y="201"/>
                  </a:cubicBezTo>
                  <a:cubicBezTo>
                    <a:pt x="1004" y="178"/>
                    <a:pt x="1060" y="155"/>
                    <a:pt x="1115" y="139"/>
                  </a:cubicBezTo>
                  <a:cubicBezTo>
                    <a:pt x="1166" y="125"/>
                    <a:pt x="1213" y="119"/>
                    <a:pt x="1256" y="119"/>
                  </a:cubicBezTo>
                  <a:cubicBezTo>
                    <a:pt x="1297" y="119"/>
                    <a:pt x="1334" y="125"/>
                    <a:pt x="1367" y="136"/>
                  </a:cubicBezTo>
                  <a:cubicBezTo>
                    <a:pt x="1445" y="162"/>
                    <a:pt x="1504" y="227"/>
                    <a:pt x="1511" y="296"/>
                  </a:cubicBezTo>
                  <a:cubicBezTo>
                    <a:pt x="1514" y="325"/>
                    <a:pt x="1540" y="348"/>
                    <a:pt x="1569" y="348"/>
                  </a:cubicBezTo>
                  <a:lnTo>
                    <a:pt x="1580" y="348"/>
                  </a:lnTo>
                  <a:cubicBezTo>
                    <a:pt x="1609" y="345"/>
                    <a:pt x="1634" y="315"/>
                    <a:pt x="1628" y="283"/>
                  </a:cubicBezTo>
                  <a:cubicBezTo>
                    <a:pt x="1615" y="165"/>
                    <a:pt x="1527" y="67"/>
                    <a:pt x="1406" y="25"/>
                  </a:cubicBezTo>
                  <a:cubicBezTo>
                    <a:pt x="1360" y="8"/>
                    <a:pt x="1310" y="0"/>
                    <a:pt x="125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46"/>
            <p:cNvSpPr/>
            <p:nvPr/>
          </p:nvSpPr>
          <p:spPr>
            <a:xfrm>
              <a:off x="2693646" y="2717596"/>
              <a:ext cx="20060" cy="71517"/>
            </a:xfrm>
            <a:custGeom>
              <a:avLst/>
              <a:gdLst/>
              <a:ahLst/>
              <a:cxnLst/>
              <a:rect l="l" t="t" r="r" b="b"/>
              <a:pathLst>
                <a:path w="246" h="877" extrusionOk="0">
                  <a:moveTo>
                    <a:pt x="134" y="0"/>
                  </a:moveTo>
                  <a:cubicBezTo>
                    <a:pt x="131" y="27"/>
                    <a:pt x="128" y="50"/>
                    <a:pt x="125" y="72"/>
                  </a:cubicBezTo>
                  <a:cubicBezTo>
                    <a:pt x="99" y="298"/>
                    <a:pt x="60" y="523"/>
                    <a:pt x="14" y="745"/>
                  </a:cubicBezTo>
                  <a:cubicBezTo>
                    <a:pt x="14" y="759"/>
                    <a:pt x="10" y="769"/>
                    <a:pt x="7" y="778"/>
                  </a:cubicBezTo>
                  <a:cubicBezTo>
                    <a:pt x="7" y="785"/>
                    <a:pt x="4" y="792"/>
                    <a:pt x="4" y="798"/>
                  </a:cubicBezTo>
                  <a:cubicBezTo>
                    <a:pt x="1" y="811"/>
                    <a:pt x="1" y="821"/>
                    <a:pt x="4" y="834"/>
                  </a:cubicBezTo>
                  <a:cubicBezTo>
                    <a:pt x="4" y="840"/>
                    <a:pt x="7" y="847"/>
                    <a:pt x="10" y="851"/>
                  </a:cubicBezTo>
                  <a:cubicBezTo>
                    <a:pt x="14" y="857"/>
                    <a:pt x="17" y="860"/>
                    <a:pt x="21" y="863"/>
                  </a:cubicBezTo>
                  <a:lnTo>
                    <a:pt x="24" y="863"/>
                  </a:lnTo>
                  <a:cubicBezTo>
                    <a:pt x="27" y="870"/>
                    <a:pt x="33" y="873"/>
                    <a:pt x="36" y="873"/>
                  </a:cubicBezTo>
                  <a:lnTo>
                    <a:pt x="40" y="873"/>
                  </a:lnTo>
                  <a:cubicBezTo>
                    <a:pt x="40" y="876"/>
                    <a:pt x="43" y="876"/>
                    <a:pt x="46" y="876"/>
                  </a:cubicBezTo>
                  <a:lnTo>
                    <a:pt x="56" y="876"/>
                  </a:lnTo>
                  <a:cubicBezTo>
                    <a:pt x="63" y="876"/>
                    <a:pt x="66" y="876"/>
                    <a:pt x="72" y="873"/>
                  </a:cubicBezTo>
                  <a:lnTo>
                    <a:pt x="79" y="873"/>
                  </a:lnTo>
                  <a:cubicBezTo>
                    <a:pt x="95" y="863"/>
                    <a:pt x="108" y="851"/>
                    <a:pt x="112" y="831"/>
                  </a:cubicBezTo>
                  <a:cubicBezTo>
                    <a:pt x="115" y="824"/>
                    <a:pt x="115" y="818"/>
                    <a:pt x="119" y="811"/>
                  </a:cubicBezTo>
                  <a:cubicBezTo>
                    <a:pt x="122" y="789"/>
                    <a:pt x="128" y="762"/>
                    <a:pt x="131" y="739"/>
                  </a:cubicBezTo>
                  <a:cubicBezTo>
                    <a:pt x="174" y="527"/>
                    <a:pt x="210" y="308"/>
                    <a:pt x="236" y="89"/>
                  </a:cubicBezTo>
                  <a:cubicBezTo>
                    <a:pt x="243" y="66"/>
                    <a:pt x="243" y="43"/>
                    <a:pt x="246" y="20"/>
                  </a:cubicBezTo>
                  <a:cubicBezTo>
                    <a:pt x="203" y="17"/>
                    <a:pt x="167" y="14"/>
                    <a:pt x="134" y="0"/>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46"/>
            <p:cNvSpPr/>
            <p:nvPr/>
          </p:nvSpPr>
          <p:spPr>
            <a:xfrm>
              <a:off x="2576628" y="2779571"/>
              <a:ext cx="127536" cy="93535"/>
            </a:xfrm>
            <a:custGeom>
              <a:avLst/>
              <a:gdLst/>
              <a:ahLst/>
              <a:cxnLst/>
              <a:rect l="l" t="t" r="r" b="b"/>
              <a:pathLst>
                <a:path w="1564" h="1147" extrusionOk="0">
                  <a:moveTo>
                    <a:pt x="1499" y="1"/>
                  </a:moveTo>
                  <a:cubicBezTo>
                    <a:pt x="1492" y="1"/>
                    <a:pt x="1485" y="2"/>
                    <a:pt x="1478" y="5"/>
                  </a:cubicBezTo>
                  <a:cubicBezTo>
                    <a:pt x="1201" y="113"/>
                    <a:pt x="913" y="225"/>
                    <a:pt x="652" y="388"/>
                  </a:cubicBezTo>
                  <a:cubicBezTo>
                    <a:pt x="354" y="574"/>
                    <a:pt x="142" y="803"/>
                    <a:pt x="14" y="1061"/>
                  </a:cubicBezTo>
                  <a:cubicBezTo>
                    <a:pt x="1" y="1091"/>
                    <a:pt x="14" y="1123"/>
                    <a:pt x="40" y="1139"/>
                  </a:cubicBezTo>
                  <a:cubicBezTo>
                    <a:pt x="50" y="1142"/>
                    <a:pt x="56" y="1146"/>
                    <a:pt x="66" y="1146"/>
                  </a:cubicBezTo>
                  <a:cubicBezTo>
                    <a:pt x="86" y="1146"/>
                    <a:pt x="109" y="1133"/>
                    <a:pt x="118" y="1113"/>
                  </a:cubicBezTo>
                  <a:cubicBezTo>
                    <a:pt x="233" y="872"/>
                    <a:pt x="432" y="662"/>
                    <a:pt x="710" y="486"/>
                  </a:cubicBezTo>
                  <a:cubicBezTo>
                    <a:pt x="961" y="329"/>
                    <a:pt x="1246" y="218"/>
                    <a:pt x="1518" y="113"/>
                  </a:cubicBezTo>
                  <a:cubicBezTo>
                    <a:pt x="1547" y="100"/>
                    <a:pt x="1563" y="68"/>
                    <a:pt x="1550" y="38"/>
                  </a:cubicBezTo>
                  <a:cubicBezTo>
                    <a:pt x="1542" y="16"/>
                    <a:pt x="1521" y="1"/>
                    <a:pt x="1499" y="1"/>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46"/>
            <p:cNvSpPr/>
            <p:nvPr/>
          </p:nvSpPr>
          <p:spPr>
            <a:xfrm>
              <a:off x="2549473" y="2778266"/>
              <a:ext cx="153060" cy="71599"/>
            </a:xfrm>
            <a:custGeom>
              <a:avLst/>
              <a:gdLst/>
              <a:ahLst/>
              <a:cxnLst/>
              <a:rect l="l" t="t" r="r" b="b"/>
              <a:pathLst>
                <a:path w="1877" h="878" extrusionOk="0">
                  <a:moveTo>
                    <a:pt x="1822" y="1"/>
                  </a:moveTo>
                  <a:cubicBezTo>
                    <a:pt x="1820" y="1"/>
                    <a:pt x="1817" y="1"/>
                    <a:pt x="1814" y="1"/>
                  </a:cubicBezTo>
                  <a:cubicBezTo>
                    <a:pt x="1154" y="31"/>
                    <a:pt x="501" y="315"/>
                    <a:pt x="24" y="779"/>
                  </a:cubicBezTo>
                  <a:cubicBezTo>
                    <a:pt x="0" y="802"/>
                    <a:pt x="0" y="838"/>
                    <a:pt x="20" y="861"/>
                  </a:cubicBezTo>
                  <a:cubicBezTo>
                    <a:pt x="33" y="871"/>
                    <a:pt x="47" y="878"/>
                    <a:pt x="63" y="878"/>
                  </a:cubicBezTo>
                  <a:cubicBezTo>
                    <a:pt x="76" y="878"/>
                    <a:pt x="89" y="874"/>
                    <a:pt x="102" y="861"/>
                  </a:cubicBezTo>
                  <a:cubicBezTo>
                    <a:pt x="560" y="417"/>
                    <a:pt x="1187" y="146"/>
                    <a:pt x="1821" y="116"/>
                  </a:cubicBezTo>
                  <a:cubicBezTo>
                    <a:pt x="1851" y="113"/>
                    <a:pt x="1876" y="87"/>
                    <a:pt x="1873" y="54"/>
                  </a:cubicBezTo>
                  <a:cubicBezTo>
                    <a:pt x="1873" y="28"/>
                    <a:pt x="1849" y="1"/>
                    <a:pt x="1822" y="1"/>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46"/>
            <p:cNvSpPr/>
            <p:nvPr/>
          </p:nvSpPr>
          <p:spPr>
            <a:xfrm>
              <a:off x="2693075" y="2771498"/>
              <a:ext cx="154446" cy="27726"/>
            </a:xfrm>
            <a:custGeom>
              <a:avLst/>
              <a:gdLst/>
              <a:ahLst/>
              <a:cxnLst/>
              <a:rect l="l" t="t" r="r" b="b"/>
              <a:pathLst>
                <a:path w="1894" h="340" extrusionOk="0">
                  <a:moveTo>
                    <a:pt x="771" y="0"/>
                  </a:moveTo>
                  <a:cubicBezTo>
                    <a:pt x="527" y="0"/>
                    <a:pt x="283" y="34"/>
                    <a:pt x="50" y="101"/>
                  </a:cubicBezTo>
                  <a:cubicBezTo>
                    <a:pt x="17" y="111"/>
                    <a:pt x="1" y="143"/>
                    <a:pt x="11" y="173"/>
                  </a:cubicBezTo>
                  <a:cubicBezTo>
                    <a:pt x="16" y="197"/>
                    <a:pt x="40" y="215"/>
                    <a:pt x="64" y="215"/>
                  </a:cubicBezTo>
                  <a:cubicBezTo>
                    <a:pt x="69" y="215"/>
                    <a:pt x="74" y="214"/>
                    <a:pt x="79" y="212"/>
                  </a:cubicBezTo>
                  <a:cubicBezTo>
                    <a:pt x="303" y="148"/>
                    <a:pt x="537" y="116"/>
                    <a:pt x="771" y="116"/>
                  </a:cubicBezTo>
                  <a:cubicBezTo>
                    <a:pt x="1127" y="116"/>
                    <a:pt x="1484" y="189"/>
                    <a:pt x="1805" y="333"/>
                  </a:cubicBezTo>
                  <a:cubicBezTo>
                    <a:pt x="1815" y="336"/>
                    <a:pt x="1821" y="339"/>
                    <a:pt x="1828" y="339"/>
                  </a:cubicBezTo>
                  <a:cubicBezTo>
                    <a:pt x="1851" y="339"/>
                    <a:pt x="1871" y="327"/>
                    <a:pt x="1880" y="304"/>
                  </a:cubicBezTo>
                  <a:cubicBezTo>
                    <a:pt x="1894" y="274"/>
                    <a:pt x="1880" y="241"/>
                    <a:pt x="1851" y="229"/>
                  </a:cubicBezTo>
                  <a:cubicBezTo>
                    <a:pt x="1514" y="77"/>
                    <a:pt x="1142" y="0"/>
                    <a:pt x="771" y="0"/>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46"/>
            <p:cNvSpPr/>
            <p:nvPr/>
          </p:nvSpPr>
          <p:spPr>
            <a:xfrm>
              <a:off x="2639010" y="2055934"/>
              <a:ext cx="325772" cy="503148"/>
            </a:xfrm>
            <a:custGeom>
              <a:avLst/>
              <a:gdLst/>
              <a:ahLst/>
              <a:cxnLst/>
              <a:rect l="l" t="t" r="r" b="b"/>
              <a:pathLst>
                <a:path w="3995" h="6170" extrusionOk="0">
                  <a:moveTo>
                    <a:pt x="109" y="0"/>
                  </a:moveTo>
                  <a:cubicBezTo>
                    <a:pt x="86" y="0"/>
                    <a:pt x="69" y="16"/>
                    <a:pt x="69" y="35"/>
                  </a:cubicBezTo>
                  <a:cubicBezTo>
                    <a:pt x="0" y="1334"/>
                    <a:pt x="344" y="2647"/>
                    <a:pt x="1033" y="3738"/>
                  </a:cubicBezTo>
                  <a:cubicBezTo>
                    <a:pt x="1674" y="4761"/>
                    <a:pt x="2765" y="5663"/>
                    <a:pt x="3961" y="6170"/>
                  </a:cubicBezTo>
                  <a:cubicBezTo>
                    <a:pt x="3972" y="6150"/>
                    <a:pt x="3978" y="6134"/>
                    <a:pt x="3985" y="6114"/>
                  </a:cubicBezTo>
                  <a:cubicBezTo>
                    <a:pt x="3988" y="6108"/>
                    <a:pt x="3991" y="6105"/>
                    <a:pt x="3994" y="6098"/>
                  </a:cubicBezTo>
                  <a:lnTo>
                    <a:pt x="3991" y="6098"/>
                  </a:lnTo>
                  <a:cubicBezTo>
                    <a:pt x="3968" y="6088"/>
                    <a:pt x="3942" y="6079"/>
                    <a:pt x="3919" y="6066"/>
                  </a:cubicBezTo>
                  <a:cubicBezTo>
                    <a:pt x="3655" y="5951"/>
                    <a:pt x="3393" y="5814"/>
                    <a:pt x="3138" y="5660"/>
                  </a:cubicBezTo>
                  <a:cubicBezTo>
                    <a:pt x="3109" y="5644"/>
                    <a:pt x="3079" y="5624"/>
                    <a:pt x="3050" y="5604"/>
                  </a:cubicBezTo>
                  <a:cubicBezTo>
                    <a:pt x="2252" y="5102"/>
                    <a:pt x="1557" y="4432"/>
                    <a:pt x="1095" y="3696"/>
                  </a:cubicBezTo>
                  <a:cubicBezTo>
                    <a:pt x="416" y="2618"/>
                    <a:pt x="79" y="1320"/>
                    <a:pt x="145" y="39"/>
                  </a:cubicBezTo>
                  <a:cubicBezTo>
                    <a:pt x="145" y="20"/>
                    <a:pt x="128" y="3"/>
                    <a:pt x="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46"/>
            <p:cNvSpPr/>
            <p:nvPr/>
          </p:nvSpPr>
          <p:spPr>
            <a:xfrm>
              <a:off x="2757904" y="2089694"/>
              <a:ext cx="137322" cy="431060"/>
            </a:xfrm>
            <a:custGeom>
              <a:avLst/>
              <a:gdLst/>
              <a:ahLst/>
              <a:cxnLst/>
              <a:rect l="l" t="t" r="r" b="b"/>
              <a:pathLst>
                <a:path w="1684" h="5286" extrusionOk="0">
                  <a:moveTo>
                    <a:pt x="46" y="0"/>
                  </a:moveTo>
                  <a:cubicBezTo>
                    <a:pt x="40" y="0"/>
                    <a:pt x="35" y="1"/>
                    <a:pt x="29" y="4"/>
                  </a:cubicBezTo>
                  <a:cubicBezTo>
                    <a:pt x="10" y="10"/>
                    <a:pt x="0" y="33"/>
                    <a:pt x="10" y="53"/>
                  </a:cubicBezTo>
                  <a:cubicBezTo>
                    <a:pt x="746" y="1873"/>
                    <a:pt x="1236" y="3478"/>
                    <a:pt x="1608" y="5256"/>
                  </a:cubicBezTo>
                  <a:cubicBezTo>
                    <a:pt x="1612" y="5273"/>
                    <a:pt x="1625" y="5285"/>
                    <a:pt x="1644" y="5285"/>
                  </a:cubicBezTo>
                  <a:lnTo>
                    <a:pt x="1651" y="5285"/>
                  </a:lnTo>
                  <a:cubicBezTo>
                    <a:pt x="1670" y="5282"/>
                    <a:pt x="1684" y="5259"/>
                    <a:pt x="1680" y="5240"/>
                  </a:cubicBezTo>
                  <a:cubicBezTo>
                    <a:pt x="1311" y="3458"/>
                    <a:pt x="817" y="1847"/>
                    <a:pt x="79" y="24"/>
                  </a:cubicBezTo>
                  <a:cubicBezTo>
                    <a:pt x="74" y="9"/>
                    <a:pt x="60"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46"/>
            <p:cNvSpPr/>
            <p:nvPr/>
          </p:nvSpPr>
          <p:spPr>
            <a:xfrm>
              <a:off x="2856248" y="2057810"/>
              <a:ext cx="108781" cy="497603"/>
            </a:xfrm>
            <a:custGeom>
              <a:avLst/>
              <a:gdLst/>
              <a:ahLst/>
              <a:cxnLst/>
              <a:rect l="l" t="t" r="r" b="b"/>
              <a:pathLst>
                <a:path w="1334" h="6102" extrusionOk="0">
                  <a:moveTo>
                    <a:pt x="42" y="1"/>
                  </a:moveTo>
                  <a:cubicBezTo>
                    <a:pt x="37" y="1"/>
                    <a:pt x="32" y="1"/>
                    <a:pt x="27" y="3"/>
                  </a:cubicBezTo>
                  <a:cubicBezTo>
                    <a:pt x="10" y="12"/>
                    <a:pt x="0" y="36"/>
                    <a:pt x="10" y="56"/>
                  </a:cubicBezTo>
                  <a:cubicBezTo>
                    <a:pt x="798" y="1967"/>
                    <a:pt x="1242" y="4095"/>
                    <a:pt x="1255" y="6043"/>
                  </a:cubicBezTo>
                  <a:lnTo>
                    <a:pt x="1255" y="6062"/>
                  </a:lnTo>
                  <a:cubicBezTo>
                    <a:pt x="1255" y="6085"/>
                    <a:pt x="1271" y="6101"/>
                    <a:pt x="1294" y="6101"/>
                  </a:cubicBezTo>
                  <a:cubicBezTo>
                    <a:pt x="1304" y="6101"/>
                    <a:pt x="1314" y="6098"/>
                    <a:pt x="1321" y="6091"/>
                  </a:cubicBezTo>
                  <a:cubicBezTo>
                    <a:pt x="1324" y="6085"/>
                    <a:pt x="1327" y="6082"/>
                    <a:pt x="1330" y="6075"/>
                  </a:cubicBezTo>
                  <a:lnTo>
                    <a:pt x="1330" y="6062"/>
                  </a:lnTo>
                  <a:lnTo>
                    <a:pt x="1333" y="6062"/>
                  </a:lnTo>
                  <a:cubicBezTo>
                    <a:pt x="1321" y="4098"/>
                    <a:pt x="873" y="1954"/>
                    <a:pt x="75" y="23"/>
                  </a:cubicBezTo>
                  <a:cubicBezTo>
                    <a:pt x="71" y="8"/>
                    <a:pt x="57"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46"/>
            <p:cNvSpPr/>
            <p:nvPr/>
          </p:nvSpPr>
          <p:spPr>
            <a:xfrm>
              <a:off x="2942034" y="2074934"/>
              <a:ext cx="72820" cy="201749"/>
            </a:xfrm>
            <a:custGeom>
              <a:avLst/>
              <a:gdLst/>
              <a:ahLst/>
              <a:cxnLst/>
              <a:rect l="l" t="t" r="r" b="b"/>
              <a:pathLst>
                <a:path w="893" h="2474" extrusionOk="0">
                  <a:moveTo>
                    <a:pt x="42" y="1"/>
                  </a:moveTo>
                  <a:cubicBezTo>
                    <a:pt x="36" y="1"/>
                    <a:pt x="29" y="2"/>
                    <a:pt x="23" y="6"/>
                  </a:cubicBezTo>
                  <a:cubicBezTo>
                    <a:pt x="7" y="15"/>
                    <a:pt x="1" y="38"/>
                    <a:pt x="14" y="57"/>
                  </a:cubicBezTo>
                  <a:cubicBezTo>
                    <a:pt x="429" y="806"/>
                    <a:pt x="726" y="1626"/>
                    <a:pt x="892" y="2473"/>
                  </a:cubicBezTo>
                  <a:cubicBezTo>
                    <a:pt x="889" y="2329"/>
                    <a:pt x="883" y="2188"/>
                    <a:pt x="877" y="2048"/>
                  </a:cubicBezTo>
                  <a:cubicBezTo>
                    <a:pt x="696" y="1339"/>
                    <a:pt x="429" y="653"/>
                    <a:pt x="79" y="22"/>
                  </a:cubicBezTo>
                  <a:cubicBezTo>
                    <a:pt x="70" y="8"/>
                    <a:pt x="56" y="1"/>
                    <a:pt x="42" y="1"/>
                  </a:cubicBezTo>
                  <a:close/>
                </a:path>
              </a:pathLst>
            </a:custGeom>
            <a:solidFill>
              <a:srgbClr val="FB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46"/>
            <p:cNvSpPr/>
            <p:nvPr/>
          </p:nvSpPr>
          <p:spPr>
            <a:xfrm>
              <a:off x="2194831" y="2084720"/>
              <a:ext cx="272931" cy="110415"/>
            </a:xfrm>
            <a:custGeom>
              <a:avLst/>
              <a:gdLst/>
              <a:ahLst/>
              <a:cxnLst/>
              <a:rect l="l" t="t" r="r" b="b"/>
              <a:pathLst>
                <a:path w="3347" h="1354" extrusionOk="0">
                  <a:moveTo>
                    <a:pt x="212" y="0"/>
                  </a:moveTo>
                  <a:cubicBezTo>
                    <a:pt x="209" y="0"/>
                    <a:pt x="206" y="0"/>
                    <a:pt x="206" y="3"/>
                  </a:cubicBezTo>
                  <a:cubicBezTo>
                    <a:pt x="85" y="212"/>
                    <a:pt x="20" y="418"/>
                    <a:pt x="9" y="608"/>
                  </a:cubicBezTo>
                  <a:cubicBezTo>
                    <a:pt x="0" y="836"/>
                    <a:pt x="82" y="1055"/>
                    <a:pt x="225" y="1192"/>
                  </a:cubicBezTo>
                  <a:cubicBezTo>
                    <a:pt x="337" y="1297"/>
                    <a:pt x="490" y="1353"/>
                    <a:pt x="640" y="1353"/>
                  </a:cubicBezTo>
                  <a:cubicBezTo>
                    <a:pt x="709" y="1353"/>
                    <a:pt x="774" y="1343"/>
                    <a:pt x="839" y="1320"/>
                  </a:cubicBezTo>
                  <a:cubicBezTo>
                    <a:pt x="1035" y="1245"/>
                    <a:pt x="1189" y="1059"/>
                    <a:pt x="1228" y="846"/>
                  </a:cubicBezTo>
                  <a:cubicBezTo>
                    <a:pt x="1311" y="1146"/>
                    <a:pt x="1627" y="1315"/>
                    <a:pt x="1905" y="1315"/>
                  </a:cubicBezTo>
                  <a:cubicBezTo>
                    <a:pt x="1915" y="1315"/>
                    <a:pt x="1924" y="1314"/>
                    <a:pt x="1934" y="1314"/>
                  </a:cubicBezTo>
                  <a:cubicBezTo>
                    <a:pt x="2245" y="1301"/>
                    <a:pt x="2522" y="1046"/>
                    <a:pt x="2569" y="735"/>
                  </a:cubicBezTo>
                  <a:cubicBezTo>
                    <a:pt x="2645" y="804"/>
                    <a:pt x="2754" y="840"/>
                    <a:pt x="2866" y="840"/>
                  </a:cubicBezTo>
                  <a:cubicBezTo>
                    <a:pt x="2936" y="840"/>
                    <a:pt x="3007" y="826"/>
                    <a:pt x="3072" y="797"/>
                  </a:cubicBezTo>
                  <a:cubicBezTo>
                    <a:pt x="3235" y="722"/>
                    <a:pt x="3346" y="545"/>
                    <a:pt x="3343" y="362"/>
                  </a:cubicBezTo>
                  <a:cubicBezTo>
                    <a:pt x="3343" y="362"/>
                    <a:pt x="3340" y="359"/>
                    <a:pt x="3337" y="359"/>
                  </a:cubicBezTo>
                  <a:lnTo>
                    <a:pt x="3334" y="362"/>
                  </a:lnTo>
                  <a:cubicBezTo>
                    <a:pt x="3337" y="542"/>
                    <a:pt x="3225" y="715"/>
                    <a:pt x="3068" y="788"/>
                  </a:cubicBezTo>
                  <a:cubicBezTo>
                    <a:pt x="3004" y="816"/>
                    <a:pt x="2934" y="830"/>
                    <a:pt x="2865" y="830"/>
                  </a:cubicBezTo>
                  <a:cubicBezTo>
                    <a:pt x="2753" y="830"/>
                    <a:pt x="2644" y="793"/>
                    <a:pt x="2569" y="722"/>
                  </a:cubicBezTo>
                  <a:cubicBezTo>
                    <a:pt x="2569" y="719"/>
                    <a:pt x="2565" y="719"/>
                    <a:pt x="2565" y="719"/>
                  </a:cubicBezTo>
                  <a:cubicBezTo>
                    <a:pt x="2562" y="722"/>
                    <a:pt x="2562" y="722"/>
                    <a:pt x="2562" y="726"/>
                  </a:cubicBezTo>
                  <a:cubicBezTo>
                    <a:pt x="2516" y="1035"/>
                    <a:pt x="2242" y="1290"/>
                    <a:pt x="1934" y="1304"/>
                  </a:cubicBezTo>
                  <a:cubicBezTo>
                    <a:pt x="1924" y="1304"/>
                    <a:pt x="1914" y="1304"/>
                    <a:pt x="1904" y="1304"/>
                  </a:cubicBezTo>
                  <a:cubicBezTo>
                    <a:pt x="1623" y="1304"/>
                    <a:pt x="1301" y="1129"/>
                    <a:pt x="1231" y="820"/>
                  </a:cubicBezTo>
                  <a:cubicBezTo>
                    <a:pt x="1228" y="820"/>
                    <a:pt x="1228" y="817"/>
                    <a:pt x="1225" y="817"/>
                  </a:cubicBezTo>
                  <a:cubicBezTo>
                    <a:pt x="1222" y="817"/>
                    <a:pt x="1222" y="820"/>
                    <a:pt x="1222" y="820"/>
                  </a:cubicBezTo>
                  <a:cubicBezTo>
                    <a:pt x="1192" y="1039"/>
                    <a:pt x="1039" y="1235"/>
                    <a:pt x="836" y="1310"/>
                  </a:cubicBezTo>
                  <a:cubicBezTo>
                    <a:pt x="774" y="1333"/>
                    <a:pt x="708" y="1344"/>
                    <a:pt x="641" y="1344"/>
                  </a:cubicBezTo>
                  <a:cubicBezTo>
                    <a:pt x="493" y="1344"/>
                    <a:pt x="343" y="1288"/>
                    <a:pt x="231" y="1186"/>
                  </a:cubicBezTo>
                  <a:cubicBezTo>
                    <a:pt x="91" y="1049"/>
                    <a:pt x="9" y="833"/>
                    <a:pt x="20" y="608"/>
                  </a:cubicBezTo>
                  <a:cubicBezTo>
                    <a:pt x="29" y="418"/>
                    <a:pt x="94" y="219"/>
                    <a:pt x="216" y="6"/>
                  </a:cubicBezTo>
                  <a:cubicBezTo>
                    <a:pt x="216" y="6"/>
                    <a:pt x="216" y="3"/>
                    <a:pt x="212" y="0"/>
                  </a:cubicBezTo>
                  <a:close/>
                </a:path>
              </a:pathLst>
            </a:custGeom>
            <a:solidFill>
              <a:srgbClr val="FBEA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46"/>
            <p:cNvSpPr/>
            <p:nvPr/>
          </p:nvSpPr>
          <p:spPr>
            <a:xfrm>
              <a:off x="2375699" y="2240554"/>
              <a:ext cx="178665" cy="68581"/>
            </a:xfrm>
            <a:custGeom>
              <a:avLst/>
              <a:gdLst/>
              <a:ahLst/>
              <a:cxnLst/>
              <a:rect l="l" t="t" r="r" b="b"/>
              <a:pathLst>
                <a:path w="2191" h="841" extrusionOk="0">
                  <a:moveTo>
                    <a:pt x="2187" y="1"/>
                  </a:moveTo>
                  <a:cubicBezTo>
                    <a:pt x="2184" y="1"/>
                    <a:pt x="2181" y="4"/>
                    <a:pt x="2181" y="4"/>
                  </a:cubicBezTo>
                  <a:cubicBezTo>
                    <a:pt x="2128" y="226"/>
                    <a:pt x="1959" y="412"/>
                    <a:pt x="1743" y="477"/>
                  </a:cubicBezTo>
                  <a:cubicBezTo>
                    <a:pt x="1666" y="501"/>
                    <a:pt x="1575" y="515"/>
                    <a:pt x="1483" y="515"/>
                  </a:cubicBezTo>
                  <a:cubicBezTo>
                    <a:pt x="1321" y="515"/>
                    <a:pt x="1154" y="473"/>
                    <a:pt x="1050" y="373"/>
                  </a:cubicBezTo>
                  <a:lnTo>
                    <a:pt x="1043" y="373"/>
                  </a:lnTo>
                  <a:cubicBezTo>
                    <a:pt x="1043" y="373"/>
                    <a:pt x="1040" y="373"/>
                    <a:pt x="1040" y="376"/>
                  </a:cubicBezTo>
                  <a:cubicBezTo>
                    <a:pt x="1004" y="622"/>
                    <a:pt x="778" y="824"/>
                    <a:pt x="537" y="830"/>
                  </a:cubicBezTo>
                  <a:lnTo>
                    <a:pt x="527" y="830"/>
                  </a:lnTo>
                  <a:cubicBezTo>
                    <a:pt x="288" y="830"/>
                    <a:pt x="57" y="641"/>
                    <a:pt x="10" y="399"/>
                  </a:cubicBezTo>
                  <a:cubicBezTo>
                    <a:pt x="10" y="396"/>
                    <a:pt x="7" y="396"/>
                    <a:pt x="7" y="396"/>
                  </a:cubicBezTo>
                  <a:cubicBezTo>
                    <a:pt x="4" y="396"/>
                    <a:pt x="1" y="399"/>
                    <a:pt x="1" y="403"/>
                  </a:cubicBezTo>
                  <a:cubicBezTo>
                    <a:pt x="50" y="648"/>
                    <a:pt x="282" y="841"/>
                    <a:pt x="527" y="841"/>
                  </a:cubicBezTo>
                  <a:lnTo>
                    <a:pt x="537" y="841"/>
                  </a:lnTo>
                  <a:cubicBezTo>
                    <a:pt x="782" y="834"/>
                    <a:pt x="1010" y="631"/>
                    <a:pt x="1050" y="386"/>
                  </a:cubicBezTo>
                  <a:cubicBezTo>
                    <a:pt x="1156" y="484"/>
                    <a:pt x="1322" y="525"/>
                    <a:pt x="1484" y="525"/>
                  </a:cubicBezTo>
                  <a:cubicBezTo>
                    <a:pt x="1577" y="525"/>
                    <a:pt x="1669" y="511"/>
                    <a:pt x="1746" y="488"/>
                  </a:cubicBezTo>
                  <a:cubicBezTo>
                    <a:pt x="1965" y="419"/>
                    <a:pt x="2138" y="233"/>
                    <a:pt x="2190" y="7"/>
                  </a:cubicBezTo>
                  <a:cubicBezTo>
                    <a:pt x="2190" y="4"/>
                    <a:pt x="2190" y="1"/>
                    <a:pt x="2187" y="1"/>
                  </a:cubicBezTo>
                  <a:close/>
                </a:path>
              </a:pathLst>
            </a:custGeom>
            <a:solidFill>
              <a:srgbClr val="FBEA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46"/>
            <p:cNvSpPr/>
            <p:nvPr/>
          </p:nvSpPr>
          <p:spPr>
            <a:xfrm>
              <a:off x="2264797" y="2388885"/>
              <a:ext cx="151266" cy="44688"/>
            </a:xfrm>
            <a:custGeom>
              <a:avLst/>
              <a:gdLst/>
              <a:ahLst/>
              <a:cxnLst/>
              <a:rect l="l" t="t" r="r" b="b"/>
              <a:pathLst>
                <a:path w="1855" h="548" extrusionOk="0">
                  <a:moveTo>
                    <a:pt x="54" y="1"/>
                  </a:moveTo>
                  <a:cubicBezTo>
                    <a:pt x="52" y="1"/>
                    <a:pt x="50" y="3"/>
                    <a:pt x="50" y="5"/>
                  </a:cubicBezTo>
                  <a:cubicBezTo>
                    <a:pt x="1" y="165"/>
                    <a:pt x="73" y="364"/>
                    <a:pt x="221" y="466"/>
                  </a:cubicBezTo>
                  <a:cubicBezTo>
                    <a:pt x="299" y="518"/>
                    <a:pt x="397" y="548"/>
                    <a:pt x="495" y="548"/>
                  </a:cubicBezTo>
                  <a:cubicBezTo>
                    <a:pt x="570" y="548"/>
                    <a:pt x="645" y="531"/>
                    <a:pt x="714" y="499"/>
                  </a:cubicBezTo>
                  <a:cubicBezTo>
                    <a:pt x="861" y="437"/>
                    <a:pt x="985" y="313"/>
                    <a:pt x="1067" y="149"/>
                  </a:cubicBezTo>
                  <a:cubicBezTo>
                    <a:pt x="1119" y="293"/>
                    <a:pt x="1302" y="391"/>
                    <a:pt x="1456" y="408"/>
                  </a:cubicBezTo>
                  <a:cubicBezTo>
                    <a:pt x="1471" y="409"/>
                    <a:pt x="1486" y="410"/>
                    <a:pt x="1501" y="410"/>
                  </a:cubicBezTo>
                  <a:cubicBezTo>
                    <a:pt x="1643" y="410"/>
                    <a:pt x="1783" y="328"/>
                    <a:pt x="1851" y="201"/>
                  </a:cubicBezTo>
                  <a:cubicBezTo>
                    <a:pt x="1854" y="201"/>
                    <a:pt x="1854" y="198"/>
                    <a:pt x="1851" y="195"/>
                  </a:cubicBezTo>
                  <a:cubicBezTo>
                    <a:pt x="1848" y="195"/>
                    <a:pt x="1844" y="195"/>
                    <a:pt x="1844" y="198"/>
                  </a:cubicBezTo>
                  <a:cubicBezTo>
                    <a:pt x="1777" y="319"/>
                    <a:pt x="1639" y="400"/>
                    <a:pt x="1500" y="400"/>
                  </a:cubicBezTo>
                  <a:cubicBezTo>
                    <a:pt x="1485" y="400"/>
                    <a:pt x="1471" y="399"/>
                    <a:pt x="1456" y="397"/>
                  </a:cubicBezTo>
                  <a:cubicBezTo>
                    <a:pt x="1302" y="381"/>
                    <a:pt x="1115" y="283"/>
                    <a:pt x="1073" y="133"/>
                  </a:cubicBezTo>
                  <a:cubicBezTo>
                    <a:pt x="1070" y="129"/>
                    <a:pt x="1070" y="129"/>
                    <a:pt x="1067" y="129"/>
                  </a:cubicBezTo>
                  <a:cubicBezTo>
                    <a:pt x="1067" y="129"/>
                    <a:pt x="1064" y="129"/>
                    <a:pt x="1064" y="133"/>
                  </a:cubicBezTo>
                  <a:cubicBezTo>
                    <a:pt x="981" y="299"/>
                    <a:pt x="857" y="427"/>
                    <a:pt x="711" y="492"/>
                  </a:cubicBezTo>
                  <a:cubicBezTo>
                    <a:pt x="643" y="521"/>
                    <a:pt x="569" y="536"/>
                    <a:pt x="496" y="536"/>
                  </a:cubicBezTo>
                  <a:cubicBezTo>
                    <a:pt x="398" y="536"/>
                    <a:pt x="302" y="509"/>
                    <a:pt x="227" y="456"/>
                  </a:cubicBezTo>
                  <a:cubicBezTo>
                    <a:pt x="83" y="358"/>
                    <a:pt x="11" y="165"/>
                    <a:pt x="60" y="8"/>
                  </a:cubicBezTo>
                  <a:cubicBezTo>
                    <a:pt x="60" y="5"/>
                    <a:pt x="60" y="2"/>
                    <a:pt x="57" y="2"/>
                  </a:cubicBezTo>
                  <a:cubicBezTo>
                    <a:pt x="56" y="1"/>
                    <a:pt x="55" y="1"/>
                    <a:pt x="54" y="1"/>
                  </a:cubicBezTo>
                  <a:close/>
                </a:path>
              </a:pathLst>
            </a:custGeom>
            <a:solidFill>
              <a:srgbClr val="FBEA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46"/>
            <p:cNvSpPr/>
            <p:nvPr/>
          </p:nvSpPr>
          <p:spPr>
            <a:xfrm>
              <a:off x="2531615" y="2431289"/>
              <a:ext cx="348686" cy="293897"/>
            </a:xfrm>
            <a:custGeom>
              <a:avLst/>
              <a:gdLst/>
              <a:ahLst/>
              <a:cxnLst/>
              <a:rect l="l" t="t" r="r" b="b"/>
              <a:pathLst>
                <a:path w="4276" h="3604" extrusionOk="0">
                  <a:moveTo>
                    <a:pt x="251" y="1"/>
                  </a:moveTo>
                  <a:cubicBezTo>
                    <a:pt x="234" y="1"/>
                    <a:pt x="219" y="11"/>
                    <a:pt x="213" y="28"/>
                  </a:cubicBezTo>
                  <a:cubicBezTo>
                    <a:pt x="0" y="717"/>
                    <a:pt x="66" y="1485"/>
                    <a:pt x="396" y="2136"/>
                  </a:cubicBezTo>
                  <a:cubicBezTo>
                    <a:pt x="717" y="2773"/>
                    <a:pt x="1347" y="3309"/>
                    <a:pt x="2086" y="3577"/>
                  </a:cubicBezTo>
                  <a:cubicBezTo>
                    <a:pt x="2092" y="3580"/>
                    <a:pt x="2102" y="3583"/>
                    <a:pt x="2112" y="3583"/>
                  </a:cubicBezTo>
                  <a:cubicBezTo>
                    <a:pt x="2145" y="3597"/>
                    <a:pt x="2184" y="3600"/>
                    <a:pt x="2223" y="3600"/>
                  </a:cubicBezTo>
                  <a:cubicBezTo>
                    <a:pt x="2226" y="3603"/>
                    <a:pt x="2233" y="3603"/>
                    <a:pt x="2239" y="3603"/>
                  </a:cubicBezTo>
                  <a:cubicBezTo>
                    <a:pt x="2243" y="3603"/>
                    <a:pt x="2246" y="3603"/>
                    <a:pt x="2250" y="3603"/>
                  </a:cubicBezTo>
                  <a:cubicBezTo>
                    <a:pt x="2640" y="3603"/>
                    <a:pt x="3275" y="3272"/>
                    <a:pt x="3599" y="2874"/>
                  </a:cubicBezTo>
                  <a:cubicBezTo>
                    <a:pt x="3984" y="2397"/>
                    <a:pt x="4154" y="1819"/>
                    <a:pt x="4269" y="1315"/>
                  </a:cubicBezTo>
                  <a:cubicBezTo>
                    <a:pt x="4275" y="1295"/>
                    <a:pt x="4263" y="1276"/>
                    <a:pt x="4243" y="1273"/>
                  </a:cubicBezTo>
                  <a:cubicBezTo>
                    <a:pt x="4240" y="1272"/>
                    <a:pt x="4236" y="1271"/>
                    <a:pt x="4233" y="1271"/>
                  </a:cubicBezTo>
                  <a:cubicBezTo>
                    <a:pt x="4217" y="1271"/>
                    <a:pt x="4203" y="1283"/>
                    <a:pt x="4200" y="1299"/>
                  </a:cubicBezTo>
                  <a:cubicBezTo>
                    <a:pt x="4086" y="1796"/>
                    <a:pt x="3916" y="2365"/>
                    <a:pt x="3543" y="2829"/>
                  </a:cubicBezTo>
                  <a:cubicBezTo>
                    <a:pt x="3234" y="3208"/>
                    <a:pt x="2611" y="3531"/>
                    <a:pt x="2249" y="3531"/>
                  </a:cubicBezTo>
                  <a:cubicBezTo>
                    <a:pt x="2244" y="3531"/>
                    <a:pt x="2238" y="3531"/>
                    <a:pt x="2233" y="3531"/>
                  </a:cubicBezTo>
                  <a:cubicBezTo>
                    <a:pt x="2190" y="3528"/>
                    <a:pt x="2154" y="3525"/>
                    <a:pt x="2121" y="3511"/>
                  </a:cubicBezTo>
                  <a:cubicBezTo>
                    <a:pt x="2118" y="3511"/>
                    <a:pt x="2115" y="3511"/>
                    <a:pt x="2109" y="3508"/>
                  </a:cubicBezTo>
                  <a:cubicBezTo>
                    <a:pt x="1390" y="3247"/>
                    <a:pt x="775" y="2721"/>
                    <a:pt x="462" y="2103"/>
                  </a:cubicBezTo>
                  <a:cubicBezTo>
                    <a:pt x="141" y="1469"/>
                    <a:pt x="76" y="721"/>
                    <a:pt x="285" y="48"/>
                  </a:cubicBezTo>
                  <a:cubicBezTo>
                    <a:pt x="288" y="31"/>
                    <a:pt x="278" y="8"/>
                    <a:pt x="258" y="1"/>
                  </a:cubicBezTo>
                  <a:cubicBezTo>
                    <a:pt x="256" y="1"/>
                    <a:pt x="254" y="1"/>
                    <a:pt x="251" y="1"/>
                  </a:cubicBezTo>
                  <a:close/>
                </a:path>
              </a:pathLst>
            </a:custGeom>
            <a:solidFill>
              <a:srgbClr val="FB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46"/>
            <p:cNvSpPr/>
            <p:nvPr/>
          </p:nvSpPr>
          <p:spPr>
            <a:xfrm>
              <a:off x="2643006" y="1422243"/>
              <a:ext cx="49172" cy="39795"/>
            </a:xfrm>
            <a:custGeom>
              <a:avLst/>
              <a:gdLst/>
              <a:ahLst/>
              <a:cxnLst/>
              <a:rect l="l" t="t" r="r" b="b"/>
              <a:pathLst>
                <a:path w="603" h="488" extrusionOk="0">
                  <a:moveTo>
                    <a:pt x="154" y="1"/>
                  </a:moveTo>
                  <a:cubicBezTo>
                    <a:pt x="0" y="1"/>
                    <a:pt x="17" y="172"/>
                    <a:pt x="144" y="277"/>
                  </a:cubicBezTo>
                  <a:cubicBezTo>
                    <a:pt x="233" y="346"/>
                    <a:pt x="328" y="408"/>
                    <a:pt x="426" y="460"/>
                  </a:cubicBezTo>
                  <a:cubicBezTo>
                    <a:pt x="453" y="475"/>
                    <a:pt x="485" y="488"/>
                    <a:pt x="515" y="488"/>
                  </a:cubicBezTo>
                  <a:cubicBezTo>
                    <a:pt x="532" y="488"/>
                    <a:pt x="549" y="484"/>
                    <a:pt x="563" y="473"/>
                  </a:cubicBezTo>
                  <a:cubicBezTo>
                    <a:pt x="602" y="441"/>
                    <a:pt x="595" y="379"/>
                    <a:pt x="579" y="332"/>
                  </a:cubicBezTo>
                  <a:cubicBezTo>
                    <a:pt x="520" y="175"/>
                    <a:pt x="380" y="48"/>
                    <a:pt x="220" y="9"/>
                  </a:cubicBezTo>
                  <a:cubicBezTo>
                    <a:pt x="195" y="3"/>
                    <a:pt x="173" y="1"/>
                    <a:pt x="154" y="1"/>
                  </a:cubicBezTo>
                  <a:close/>
                </a:path>
              </a:pathLst>
            </a:custGeom>
            <a:solidFill>
              <a:srgbClr val="FBED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46"/>
            <p:cNvSpPr/>
            <p:nvPr/>
          </p:nvSpPr>
          <p:spPr>
            <a:xfrm>
              <a:off x="2693401" y="1464239"/>
              <a:ext cx="13129" cy="12558"/>
            </a:xfrm>
            <a:custGeom>
              <a:avLst/>
              <a:gdLst/>
              <a:ahLst/>
              <a:cxnLst/>
              <a:rect l="l" t="t" r="r" b="b"/>
              <a:pathLst>
                <a:path w="161" h="154" extrusionOk="0">
                  <a:moveTo>
                    <a:pt x="82" y="1"/>
                  </a:moveTo>
                  <a:cubicBezTo>
                    <a:pt x="39" y="1"/>
                    <a:pt x="4" y="33"/>
                    <a:pt x="4" y="75"/>
                  </a:cubicBezTo>
                  <a:cubicBezTo>
                    <a:pt x="0" y="118"/>
                    <a:pt x="36" y="154"/>
                    <a:pt x="82" y="154"/>
                  </a:cubicBezTo>
                  <a:cubicBezTo>
                    <a:pt x="125" y="154"/>
                    <a:pt x="161" y="122"/>
                    <a:pt x="161" y="79"/>
                  </a:cubicBezTo>
                  <a:cubicBezTo>
                    <a:pt x="161" y="36"/>
                    <a:pt x="128" y="1"/>
                    <a:pt x="82" y="1"/>
                  </a:cubicBezTo>
                  <a:close/>
                </a:path>
              </a:pathLst>
            </a:custGeom>
            <a:solidFill>
              <a:srgbClr val="FBED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46"/>
            <p:cNvSpPr/>
            <p:nvPr/>
          </p:nvSpPr>
          <p:spPr>
            <a:xfrm>
              <a:off x="2156912" y="1850684"/>
              <a:ext cx="827274" cy="1123969"/>
            </a:xfrm>
            <a:custGeom>
              <a:avLst/>
              <a:gdLst/>
              <a:ahLst/>
              <a:cxnLst/>
              <a:rect l="l" t="t" r="r" b="b"/>
              <a:pathLst>
                <a:path w="10145" h="13783" extrusionOk="0">
                  <a:moveTo>
                    <a:pt x="10066" y="0"/>
                  </a:moveTo>
                  <a:cubicBezTo>
                    <a:pt x="7932" y="1866"/>
                    <a:pt x="5991" y="3991"/>
                    <a:pt x="4295" y="6305"/>
                  </a:cubicBezTo>
                  <a:cubicBezTo>
                    <a:pt x="2598" y="8619"/>
                    <a:pt x="1154" y="11118"/>
                    <a:pt x="1" y="13733"/>
                  </a:cubicBezTo>
                  <a:lnTo>
                    <a:pt x="108" y="13782"/>
                  </a:lnTo>
                  <a:cubicBezTo>
                    <a:pt x="2413" y="8557"/>
                    <a:pt x="5883" y="3821"/>
                    <a:pt x="10145" y="89"/>
                  </a:cubicBezTo>
                  <a:lnTo>
                    <a:pt x="10066" y="0"/>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46"/>
            <p:cNvSpPr/>
            <p:nvPr/>
          </p:nvSpPr>
          <p:spPr>
            <a:xfrm>
              <a:off x="2944970" y="1535428"/>
              <a:ext cx="435287" cy="353264"/>
            </a:xfrm>
            <a:custGeom>
              <a:avLst/>
              <a:gdLst/>
              <a:ahLst/>
              <a:cxnLst/>
              <a:rect l="l" t="t" r="r" b="b"/>
              <a:pathLst>
                <a:path w="5338" h="4332" extrusionOk="0">
                  <a:moveTo>
                    <a:pt x="3562" y="0"/>
                  </a:moveTo>
                  <a:cubicBezTo>
                    <a:pt x="3344" y="6"/>
                    <a:pt x="3122" y="46"/>
                    <a:pt x="2903" y="104"/>
                  </a:cubicBezTo>
                  <a:cubicBezTo>
                    <a:pt x="2867" y="118"/>
                    <a:pt x="2831" y="128"/>
                    <a:pt x="2795" y="137"/>
                  </a:cubicBezTo>
                  <a:cubicBezTo>
                    <a:pt x="2697" y="170"/>
                    <a:pt x="2602" y="206"/>
                    <a:pt x="2504" y="246"/>
                  </a:cubicBezTo>
                  <a:cubicBezTo>
                    <a:pt x="2468" y="258"/>
                    <a:pt x="2432" y="275"/>
                    <a:pt x="2399" y="291"/>
                  </a:cubicBezTo>
                  <a:cubicBezTo>
                    <a:pt x="2141" y="409"/>
                    <a:pt x="1900" y="552"/>
                    <a:pt x="1687" y="712"/>
                  </a:cubicBezTo>
                  <a:cubicBezTo>
                    <a:pt x="1648" y="742"/>
                    <a:pt x="1612" y="771"/>
                    <a:pt x="1573" y="801"/>
                  </a:cubicBezTo>
                  <a:cubicBezTo>
                    <a:pt x="1484" y="876"/>
                    <a:pt x="1399" y="955"/>
                    <a:pt x="1324" y="1033"/>
                  </a:cubicBezTo>
                  <a:cubicBezTo>
                    <a:pt x="1190" y="1173"/>
                    <a:pt x="1069" y="1320"/>
                    <a:pt x="962" y="1477"/>
                  </a:cubicBezTo>
                  <a:cubicBezTo>
                    <a:pt x="863" y="1621"/>
                    <a:pt x="772" y="1771"/>
                    <a:pt x="690" y="1925"/>
                  </a:cubicBezTo>
                  <a:cubicBezTo>
                    <a:pt x="651" y="2003"/>
                    <a:pt x="609" y="2085"/>
                    <a:pt x="572" y="2167"/>
                  </a:cubicBezTo>
                  <a:cubicBezTo>
                    <a:pt x="324" y="2716"/>
                    <a:pt x="167" y="3314"/>
                    <a:pt x="33" y="3916"/>
                  </a:cubicBezTo>
                  <a:cubicBezTo>
                    <a:pt x="7" y="4033"/>
                    <a:pt x="1" y="4128"/>
                    <a:pt x="27" y="4199"/>
                  </a:cubicBezTo>
                  <a:cubicBezTo>
                    <a:pt x="37" y="4239"/>
                    <a:pt x="60" y="4268"/>
                    <a:pt x="92" y="4288"/>
                  </a:cubicBezTo>
                  <a:cubicBezTo>
                    <a:pt x="133" y="4318"/>
                    <a:pt x="192" y="4332"/>
                    <a:pt x="274" y="4332"/>
                  </a:cubicBezTo>
                  <a:cubicBezTo>
                    <a:pt x="290" y="4332"/>
                    <a:pt x="306" y="4331"/>
                    <a:pt x="324" y="4330"/>
                  </a:cubicBezTo>
                  <a:cubicBezTo>
                    <a:pt x="912" y="4281"/>
                    <a:pt x="1511" y="4199"/>
                    <a:pt x="2096" y="4092"/>
                  </a:cubicBezTo>
                  <a:cubicBezTo>
                    <a:pt x="2167" y="4079"/>
                    <a:pt x="2239" y="4065"/>
                    <a:pt x="2311" y="4053"/>
                  </a:cubicBezTo>
                  <a:cubicBezTo>
                    <a:pt x="2337" y="4050"/>
                    <a:pt x="2360" y="4043"/>
                    <a:pt x="2386" y="4039"/>
                  </a:cubicBezTo>
                  <a:cubicBezTo>
                    <a:pt x="2922" y="3932"/>
                    <a:pt x="3464" y="3778"/>
                    <a:pt x="3948" y="3516"/>
                  </a:cubicBezTo>
                  <a:cubicBezTo>
                    <a:pt x="3991" y="3494"/>
                    <a:pt x="4037" y="3468"/>
                    <a:pt x="4079" y="3442"/>
                  </a:cubicBezTo>
                  <a:cubicBezTo>
                    <a:pt x="4174" y="3386"/>
                    <a:pt x="4268" y="3324"/>
                    <a:pt x="4363" y="3255"/>
                  </a:cubicBezTo>
                  <a:cubicBezTo>
                    <a:pt x="4566" y="3108"/>
                    <a:pt x="4749" y="2928"/>
                    <a:pt x="4903" y="2723"/>
                  </a:cubicBezTo>
                  <a:cubicBezTo>
                    <a:pt x="4923" y="2693"/>
                    <a:pt x="4945" y="2664"/>
                    <a:pt x="4968" y="2631"/>
                  </a:cubicBezTo>
                  <a:cubicBezTo>
                    <a:pt x="5066" y="2484"/>
                    <a:pt x="5144" y="2324"/>
                    <a:pt x="5203" y="2154"/>
                  </a:cubicBezTo>
                  <a:cubicBezTo>
                    <a:pt x="5226" y="2089"/>
                    <a:pt x="5243" y="2023"/>
                    <a:pt x="5259" y="1958"/>
                  </a:cubicBezTo>
                  <a:cubicBezTo>
                    <a:pt x="5265" y="1922"/>
                    <a:pt x="5272" y="1886"/>
                    <a:pt x="5279" y="1850"/>
                  </a:cubicBezTo>
                  <a:cubicBezTo>
                    <a:pt x="5337" y="1454"/>
                    <a:pt x="5272" y="1036"/>
                    <a:pt x="5050" y="709"/>
                  </a:cubicBezTo>
                  <a:cubicBezTo>
                    <a:pt x="5030" y="683"/>
                    <a:pt x="5007" y="653"/>
                    <a:pt x="4988" y="628"/>
                  </a:cubicBezTo>
                  <a:cubicBezTo>
                    <a:pt x="4962" y="591"/>
                    <a:pt x="4935" y="562"/>
                    <a:pt x="4909" y="533"/>
                  </a:cubicBezTo>
                  <a:cubicBezTo>
                    <a:pt x="4579" y="163"/>
                    <a:pt x="4138" y="6"/>
                    <a:pt x="3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46"/>
            <p:cNvSpPr/>
            <p:nvPr/>
          </p:nvSpPr>
          <p:spPr>
            <a:xfrm>
              <a:off x="2937794" y="1578810"/>
              <a:ext cx="413922" cy="315344"/>
            </a:xfrm>
            <a:custGeom>
              <a:avLst/>
              <a:gdLst/>
              <a:ahLst/>
              <a:cxnLst/>
              <a:rect l="l" t="t" r="r" b="b"/>
              <a:pathLst>
                <a:path w="5076" h="3867" extrusionOk="0">
                  <a:moveTo>
                    <a:pt x="4997" y="1"/>
                  </a:moveTo>
                  <a:cubicBezTo>
                    <a:pt x="4599" y="115"/>
                    <a:pt x="4196" y="282"/>
                    <a:pt x="3795" y="494"/>
                  </a:cubicBezTo>
                  <a:cubicBezTo>
                    <a:pt x="3762" y="510"/>
                    <a:pt x="3729" y="530"/>
                    <a:pt x="3694" y="550"/>
                  </a:cubicBezTo>
                  <a:cubicBezTo>
                    <a:pt x="3520" y="645"/>
                    <a:pt x="3347" y="749"/>
                    <a:pt x="3174" y="860"/>
                  </a:cubicBezTo>
                  <a:lnTo>
                    <a:pt x="3174" y="863"/>
                  </a:lnTo>
                  <a:cubicBezTo>
                    <a:pt x="3141" y="883"/>
                    <a:pt x="3108" y="903"/>
                    <a:pt x="3076" y="925"/>
                  </a:cubicBezTo>
                  <a:cubicBezTo>
                    <a:pt x="3007" y="972"/>
                    <a:pt x="2941" y="1017"/>
                    <a:pt x="2873" y="1067"/>
                  </a:cubicBezTo>
                  <a:cubicBezTo>
                    <a:pt x="2840" y="1089"/>
                    <a:pt x="2811" y="1112"/>
                    <a:pt x="2778" y="1135"/>
                  </a:cubicBezTo>
                  <a:cubicBezTo>
                    <a:pt x="2644" y="1230"/>
                    <a:pt x="2513" y="1331"/>
                    <a:pt x="2380" y="1439"/>
                  </a:cubicBezTo>
                  <a:cubicBezTo>
                    <a:pt x="2262" y="1533"/>
                    <a:pt x="2148" y="1631"/>
                    <a:pt x="2033" y="1733"/>
                  </a:cubicBezTo>
                  <a:cubicBezTo>
                    <a:pt x="2003" y="1759"/>
                    <a:pt x="1974" y="1785"/>
                    <a:pt x="1944" y="1808"/>
                  </a:cubicBezTo>
                  <a:cubicBezTo>
                    <a:pt x="1592" y="2122"/>
                    <a:pt x="1255" y="2455"/>
                    <a:pt x="929" y="2795"/>
                  </a:cubicBezTo>
                  <a:cubicBezTo>
                    <a:pt x="899" y="2824"/>
                    <a:pt x="870" y="2854"/>
                    <a:pt x="840" y="2886"/>
                  </a:cubicBezTo>
                  <a:cubicBezTo>
                    <a:pt x="595" y="3145"/>
                    <a:pt x="353" y="3406"/>
                    <a:pt x="115" y="3667"/>
                  </a:cubicBezTo>
                  <a:cubicBezTo>
                    <a:pt x="75" y="3710"/>
                    <a:pt x="39" y="3749"/>
                    <a:pt x="0" y="3792"/>
                  </a:cubicBezTo>
                  <a:lnTo>
                    <a:pt x="82" y="3867"/>
                  </a:lnTo>
                  <a:cubicBezTo>
                    <a:pt x="115" y="3831"/>
                    <a:pt x="148" y="3792"/>
                    <a:pt x="180" y="3756"/>
                  </a:cubicBezTo>
                  <a:cubicBezTo>
                    <a:pt x="422" y="3491"/>
                    <a:pt x="670" y="3227"/>
                    <a:pt x="919" y="2965"/>
                  </a:cubicBezTo>
                  <a:cubicBezTo>
                    <a:pt x="944" y="2936"/>
                    <a:pt x="974" y="2910"/>
                    <a:pt x="1000" y="2880"/>
                  </a:cubicBezTo>
                  <a:cubicBezTo>
                    <a:pt x="1324" y="2543"/>
                    <a:pt x="1661" y="2210"/>
                    <a:pt x="2010" y="1900"/>
                  </a:cubicBezTo>
                  <a:cubicBezTo>
                    <a:pt x="2036" y="1874"/>
                    <a:pt x="2066" y="1847"/>
                    <a:pt x="2095" y="1824"/>
                  </a:cubicBezTo>
                  <a:cubicBezTo>
                    <a:pt x="2210" y="1720"/>
                    <a:pt x="2327" y="1622"/>
                    <a:pt x="2448" y="1527"/>
                  </a:cubicBezTo>
                  <a:cubicBezTo>
                    <a:pt x="2677" y="1341"/>
                    <a:pt x="2902" y="1174"/>
                    <a:pt x="3134" y="1020"/>
                  </a:cubicBezTo>
                  <a:cubicBezTo>
                    <a:pt x="3167" y="998"/>
                    <a:pt x="3199" y="978"/>
                    <a:pt x="3229" y="955"/>
                  </a:cubicBezTo>
                  <a:cubicBezTo>
                    <a:pt x="3406" y="841"/>
                    <a:pt x="3582" y="736"/>
                    <a:pt x="3759" y="638"/>
                  </a:cubicBezTo>
                  <a:lnTo>
                    <a:pt x="3762" y="638"/>
                  </a:lnTo>
                  <a:cubicBezTo>
                    <a:pt x="3798" y="619"/>
                    <a:pt x="3834" y="599"/>
                    <a:pt x="3870" y="583"/>
                  </a:cubicBezTo>
                  <a:cubicBezTo>
                    <a:pt x="4272" y="370"/>
                    <a:pt x="4677" y="207"/>
                    <a:pt x="5076" y="96"/>
                  </a:cubicBezTo>
                  <a:cubicBezTo>
                    <a:pt x="5050" y="59"/>
                    <a:pt x="5023" y="30"/>
                    <a:pt x="499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46"/>
            <p:cNvSpPr/>
            <p:nvPr/>
          </p:nvSpPr>
          <p:spPr>
            <a:xfrm>
              <a:off x="3233316" y="1535428"/>
              <a:ext cx="142133" cy="159670"/>
            </a:xfrm>
            <a:custGeom>
              <a:avLst/>
              <a:gdLst/>
              <a:ahLst/>
              <a:cxnLst/>
              <a:rect l="l" t="t" r="r" b="b"/>
              <a:pathLst>
                <a:path w="1743" h="1958" extrusionOk="0">
                  <a:moveTo>
                    <a:pt x="26" y="0"/>
                  </a:moveTo>
                  <a:cubicBezTo>
                    <a:pt x="1" y="363"/>
                    <a:pt x="17" y="722"/>
                    <a:pt x="70" y="1082"/>
                  </a:cubicBezTo>
                  <a:cubicBezTo>
                    <a:pt x="70" y="1089"/>
                    <a:pt x="73" y="1098"/>
                    <a:pt x="73" y="1104"/>
                  </a:cubicBezTo>
                  <a:lnTo>
                    <a:pt x="76" y="1131"/>
                  </a:lnTo>
                  <a:lnTo>
                    <a:pt x="95" y="1144"/>
                  </a:lnTo>
                  <a:cubicBezTo>
                    <a:pt x="109" y="1154"/>
                    <a:pt x="121" y="1160"/>
                    <a:pt x="135" y="1170"/>
                  </a:cubicBezTo>
                  <a:lnTo>
                    <a:pt x="138" y="1170"/>
                  </a:lnTo>
                  <a:cubicBezTo>
                    <a:pt x="651" y="1530"/>
                    <a:pt x="1194" y="1798"/>
                    <a:pt x="1723" y="1958"/>
                  </a:cubicBezTo>
                  <a:cubicBezTo>
                    <a:pt x="1729" y="1922"/>
                    <a:pt x="1736" y="1886"/>
                    <a:pt x="1743" y="1850"/>
                  </a:cubicBezTo>
                  <a:cubicBezTo>
                    <a:pt x="1242" y="1697"/>
                    <a:pt x="732" y="1445"/>
                    <a:pt x="246" y="1115"/>
                  </a:cubicBezTo>
                  <a:cubicBezTo>
                    <a:pt x="223" y="1098"/>
                    <a:pt x="200" y="1082"/>
                    <a:pt x="177" y="1065"/>
                  </a:cubicBezTo>
                  <a:cubicBezTo>
                    <a:pt x="174" y="1053"/>
                    <a:pt x="174" y="1039"/>
                    <a:pt x="171" y="1026"/>
                  </a:cubicBezTo>
                  <a:cubicBezTo>
                    <a:pt x="128" y="686"/>
                    <a:pt x="115" y="344"/>
                    <a:pt x="13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46"/>
            <p:cNvSpPr/>
            <p:nvPr/>
          </p:nvSpPr>
          <p:spPr>
            <a:xfrm>
              <a:off x="3172809" y="1543909"/>
              <a:ext cx="177279" cy="213573"/>
            </a:xfrm>
            <a:custGeom>
              <a:avLst/>
              <a:gdLst/>
              <a:ahLst/>
              <a:cxnLst/>
              <a:rect l="l" t="t" r="r" b="b"/>
              <a:pathLst>
                <a:path w="2174" h="2619" extrusionOk="0">
                  <a:moveTo>
                    <a:pt x="109" y="0"/>
                  </a:moveTo>
                  <a:cubicBezTo>
                    <a:pt x="73" y="14"/>
                    <a:pt x="37" y="24"/>
                    <a:pt x="1" y="33"/>
                  </a:cubicBezTo>
                  <a:cubicBezTo>
                    <a:pt x="14" y="478"/>
                    <a:pt x="79" y="922"/>
                    <a:pt x="194" y="1353"/>
                  </a:cubicBezTo>
                  <a:cubicBezTo>
                    <a:pt x="197" y="1370"/>
                    <a:pt x="204" y="1383"/>
                    <a:pt x="207" y="1400"/>
                  </a:cubicBezTo>
                  <a:lnTo>
                    <a:pt x="210" y="1416"/>
                  </a:lnTo>
                  <a:lnTo>
                    <a:pt x="226" y="1429"/>
                  </a:lnTo>
                  <a:cubicBezTo>
                    <a:pt x="233" y="1436"/>
                    <a:pt x="243" y="1442"/>
                    <a:pt x="252" y="1448"/>
                  </a:cubicBezTo>
                  <a:cubicBezTo>
                    <a:pt x="824" y="1906"/>
                    <a:pt x="1459" y="2305"/>
                    <a:pt x="2109" y="2619"/>
                  </a:cubicBezTo>
                  <a:cubicBezTo>
                    <a:pt x="2129" y="2589"/>
                    <a:pt x="2151" y="2560"/>
                    <a:pt x="2174" y="2527"/>
                  </a:cubicBezTo>
                  <a:cubicBezTo>
                    <a:pt x="1533" y="2220"/>
                    <a:pt x="910" y="1831"/>
                    <a:pt x="347" y="1383"/>
                  </a:cubicBezTo>
                  <a:cubicBezTo>
                    <a:pt x="334" y="1373"/>
                    <a:pt x="321" y="1360"/>
                    <a:pt x="308" y="1350"/>
                  </a:cubicBezTo>
                  <a:cubicBezTo>
                    <a:pt x="302" y="1331"/>
                    <a:pt x="295" y="1311"/>
                    <a:pt x="292" y="1291"/>
                  </a:cubicBezTo>
                  <a:lnTo>
                    <a:pt x="292" y="1288"/>
                  </a:lnTo>
                  <a:cubicBezTo>
                    <a:pt x="180" y="867"/>
                    <a:pt x="118" y="436"/>
                    <a:pt x="10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46"/>
            <p:cNvSpPr/>
            <p:nvPr/>
          </p:nvSpPr>
          <p:spPr>
            <a:xfrm>
              <a:off x="3072915" y="1593489"/>
              <a:ext cx="204759" cy="228741"/>
            </a:xfrm>
            <a:custGeom>
              <a:avLst/>
              <a:gdLst/>
              <a:ahLst/>
              <a:cxnLst/>
              <a:rect l="l" t="t" r="r" b="b"/>
              <a:pathLst>
                <a:path w="2511" h="2805" extrusionOk="0">
                  <a:moveTo>
                    <a:pt x="118" y="0"/>
                  </a:moveTo>
                  <a:lnTo>
                    <a:pt x="118" y="0"/>
                  </a:lnTo>
                  <a:cubicBezTo>
                    <a:pt x="79" y="30"/>
                    <a:pt x="43" y="59"/>
                    <a:pt x="4" y="89"/>
                  </a:cubicBezTo>
                  <a:cubicBezTo>
                    <a:pt x="0" y="615"/>
                    <a:pt x="95" y="1145"/>
                    <a:pt x="287" y="1628"/>
                  </a:cubicBezTo>
                  <a:cubicBezTo>
                    <a:pt x="295" y="1644"/>
                    <a:pt x="298" y="1658"/>
                    <a:pt x="304" y="1674"/>
                  </a:cubicBezTo>
                  <a:lnTo>
                    <a:pt x="311" y="1687"/>
                  </a:lnTo>
                  <a:lnTo>
                    <a:pt x="320" y="1697"/>
                  </a:lnTo>
                  <a:cubicBezTo>
                    <a:pt x="331" y="1703"/>
                    <a:pt x="343" y="1713"/>
                    <a:pt x="353" y="1720"/>
                  </a:cubicBezTo>
                  <a:cubicBezTo>
                    <a:pt x="974" y="2184"/>
                    <a:pt x="1660" y="2553"/>
                    <a:pt x="2379" y="2804"/>
                  </a:cubicBezTo>
                  <a:cubicBezTo>
                    <a:pt x="2422" y="2782"/>
                    <a:pt x="2468" y="2756"/>
                    <a:pt x="2510" y="2730"/>
                  </a:cubicBezTo>
                  <a:cubicBezTo>
                    <a:pt x="1775" y="2484"/>
                    <a:pt x="1069" y="2115"/>
                    <a:pt x="438" y="1644"/>
                  </a:cubicBezTo>
                  <a:cubicBezTo>
                    <a:pt x="425" y="1635"/>
                    <a:pt x="412" y="1625"/>
                    <a:pt x="402" y="1615"/>
                  </a:cubicBezTo>
                  <a:cubicBezTo>
                    <a:pt x="393" y="1596"/>
                    <a:pt x="382" y="1573"/>
                    <a:pt x="376" y="1553"/>
                  </a:cubicBezTo>
                  <a:cubicBezTo>
                    <a:pt x="186" y="1063"/>
                    <a:pt x="98" y="530"/>
                    <a:pt x="11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46"/>
            <p:cNvSpPr/>
            <p:nvPr/>
          </p:nvSpPr>
          <p:spPr>
            <a:xfrm>
              <a:off x="3140598" y="1555407"/>
              <a:ext cx="34167" cy="121832"/>
            </a:xfrm>
            <a:custGeom>
              <a:avLst/>
              <a:gdLst/>
              <a:ahLst/>
              <a:cxnLst/>
              <a:rect l="l" t="t" r="r" b="b"/>
              <a:pathLst>
                <a:path w="419" h="1494" extrusionOk="0">
                  <a:moveTo>
                    <a:pt x="105" y="1"/>
                  </a:moveTo>
                  <a:cubicBezTo>
                    <a:pt x="69" y="13"/>
                    <a:pt x="33" y="30"/>
                    <a:pt x="0" y="46"/>
                  </a:cubicBezTo>
                  <a:cubicBezTo>
                    <a:pt x="36" y="517"/>
                    <a:pt x="134" y="977"/>
                    <a:pt x="291" y="1422"/>
                  </a:cubicBezTo>
                  <a:cubicBezTo>
                    <a:pt x="298" y="1445"/>
                    <a:pt x="308" y="1471"/>
                    <a:pt x="314" y="1494"/>
                  </a:cubicBezTo>
                  <a:lnTo>
                    <a:pt x="418" y="1455"/>
                  </a:lnTo>
                  <a:cubicBezTo>
                    <a:pt x="406" y="1422"/>
                    <a:pt x="392" y="1389"/>
                    <a:pt x="386" y="1354"/>
                  </a:cubicBezTo>
                  <a:cubicBezTo>
                    <a:pt x="232" y="918"/>
                    <a:pt x="138" y="464"/>
                    <a:pt x="10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46"/>
            <p:cNvSpPr/>
            <p:nvPr/>
          </p:nvSpPr>
          <p:spPr>
            <a:xfrm>
              <a:off x="2991369" y="1692322"/>
              <a:ext cx="142133" cy="176795"/>
            </a:xfrm>
            <a:custGeom>
              <a:avLst/>
              <a:gdLst/>
              <a:ahLst/>
              <a:cxnLst/>
              <a:rect l="l" t="t" r="r" b="b"/>
              <a:pathLst>
                <a:path w="1743" h="2168" extrusionOk="0">
                  <a:moveTo>
                    <a:pt x="121" y="1"/>
                  </a:moveTo>
                  <a:lnTo>
                    <a:pt x="121" y="1"/>
                  </a:lnTo>
                  <a:cubicBezTo>
                    <a:pt x="82" y="79"/>
                    <a:pt x="40" y="161"/>
                    <a:pt x="3" y="243"/>
                  </a:cubicBezTo>
                  <a:cubicBezTo>
                    <a:pt x="0" y="668"/>
                    <a:pt x="62" y="1090"/>
                    <a:pt x="183" y="1494"/>
                  </a:cubicBezTo>
                  <a:cubicBezTo>
                    <a:pt x="186" y="1501"/>
                    <a:pt x="186" y="1508"/>
                    <a:pt x="189" y="1514"/>
                  </a:cubicBezTo>
                  <a:lnTo>
                    <a:pt x="196" y="1533"/>
                  </a:lnTo>
                  <a:lnTo>
                    <a:pt x="216" y="1547"/>
                  </a:lnTo>
                  <a:cubicBezTo>
                    <a:pt x="233" y="1553"/>
                    <a:pt x="248" y="1563"/>
                    <a:pt x="262" y="1573"/>
                  </a:cubicBezTo>
                  <a:cubicBezTo>
                    <a:pt x="680" y="1808"/>
                    <a:pt x="1102" y="2008"/>
                    <a:pt x="1527" y="2168"/>
                  </a:cubicBezTo>
                  <a:cubicBezTo>
                    <a:pt x="1598" y="2155"/>
                    <a:pt x="1670" y="2141"/>
                    <a:pt x="1742" y="2129"/>
                  </a:cubicBezTo>
                  <a:cubicBezTo>
                    <a:pt x="1272" y="1962"/>
                    <a:pt x="801" y="1749"/>
                    <a:pt x="343" y="1488"/>
                  </a:cubicBezTo>
                  <a:cubicBezTo>
                    <a:pt x="324" y="1482"/>
                    <a:pt x="307" y="1468"/>
                    <a:pt x="287" y="1459"/>
                  </a:cubicBezTo>
                  <a:cubicBezTo>
                    <a:pt x="281" y="1442"/>
                    <a:pt x="278" y="1423"/>
                    <a:pt x="272" y="1403"/>
                  </a:cubicBezTo>
                  <a:cubicBezTo>
                    <a:pt x="141" y="949"/>
                    <a:pt x="88" y="471"/>
                    <a:pt x="121"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46"/>
            <p:cNvSpPr/>
            <p:nvPr/>
          </p:nvSpPr>
          <p:spPr>
            <a:xfrm>
              <a:off x="2674156" y="2003908"/>
              <a:ext cx="497995" cy="295528"/>
            </a:xfrm>
            <a:custGeom>
              <a:avLst/>
              <a:gdLst/>
              <a:ahLst/>
              <a:cxnLst/>
              <a:rect l="l" t="t" r="r" b="b"/>
              <a:pathLst>
                <a:path w="6107" h="3624" extrusionOk="0">
                  <a:moveTo>
                    <a:pt x="3518" y="1"/>
                  </a:moveTo>
                  <a:cubicBezTo>
                    <a:pt x="3429" y="1"/>
                    <a:pt x="3342" y="4"/>
                    <a:pt x="3256" y="11"/>
                  </a:cubicBezTo>
                  <a:cubicBezTo>
                    <a:pt x="3207" y="11"/>
                    <a:pt x="3162" y="17"/>
                    <a:pt x="3115" y="23"/>
                  </a:cubicBezTo>
                  <a:cubicBezTo>
                    <a:pt x="2998" y="33"/>
                    <a:pt x="2887" y="53"/>
                    <a:pt x="2779" y="79"/>
                  </a:cubicBezTo>
                  <a:cubicBezTo>
                    <a:pt x="2593" y="124"/>
                    <a:pt x="2417" y="183"/>
                    <a:pt x="2243" y="255"/>
                  </a:cubicBezTo>
                  <a:cubicBezTo>
                    <a:pt x="2083" y="320"/>
                    <a:pt x="1926" y="399"/>
                    <a:pt x="1776" y="484"/>
                  </a:cubicBezTo>
                  <a:cubicBezTo>
                    <a:pt x="1700" y="527"/>
                    <a:pt x="1622" y="572"/>
                    <a:pt x="1550" y="622"/>
                  </a:cubicBezTo>
                  <a:cubicBezTo>
                    <a:pt x="1047" y="948"/>
                    <a:pt x="602" y="1367"/>
                    <a:pt x="171" y="1801"/>
                  </a:cubicBezTo>
                  <a:cubicBezTo>
                    <a:pt x="86" y="1883"/>
                    <a:pt x="27" y="1961"/>
                    <a:pt x="14" y="2033"/>
                  </a:cubicBezTo>
                  <a:cubicBezTo>
                    <a:pt x="1" y="2073"/>
                    <a:pt x="5" y="2112"/>
                    <a:pt x="20" y="2148"/>
                  </a:cubicBezTo>
                  <a:cubicBezTo>
                    <a:pt x="47" y="2203"/>
                    <a:pt x="103" y="2255"/>
                    <a:pt x="197" y="2308"/>
                  </a:cubicBezTo>
                  <a:cubicBezTo>
                    <a:pt x="717" y="2589"/>
                    <a:pt x="1263" y="2850"/>
                    <a:pt x="1812" y="3079"/>
                  </a:cubicBezTo>
                  <a:lnTo>
                    <a:pt x="1815" y="3082"/>
                  </a:lnTo>
                  <a:cubicBezTo>
                    <a:pt x="1880" y="3109"/>
                    <a:pt x="1949" y="3138"/>
                    <a:pt x="2014" y="3164"/>
                  </a:cubicBezTo>
                  <a:cubicBezTo>
                    <a:pt x="2040" y="3174"/>
                    <a:pt x="2064" y="3183"/>
                    <a:pt x="2086" y="3194"/>
                  </a:cubicBezTo>
                  <a:cubicBezTo>
                    <a:pt x="2596" y="3399"/>
                    <a:pt x="3132" y="3566"/>
                    <a:pt x="3681" y="3612"/>
                  </a:cubicBezTo>
                  <a:cubicBezTo>
                    <a:pt x="3730" y="3615"/>
                    <a:pt x="3779" y="3622"/>
                    <a:pt x="3828" y="3622"/>
                  </a:cubicBezTo>
                  <a:cubicBezTo>
                    <a:pt x="3874" y="3623"/>
                    <a:pt x="3921" y="3624"/>
                    <a:pt x="3967" y="3624"/>
                  </a:cubicBezTo>
                  <a:cubicBezTo>
                    <a:pt x="4033" y="3624"/>
                    <a:pt x="4100" y="3622"/>
                    <a:pt x="4165" y="3619"/>
                  </a:cubicBezTo>
                  <a:cubicBezTo>
                    <a:pt x="4417" y="3605"/>
                    <a:pt x="4665" y="3556"/>
                    <a:pt x="4900" y="3468"/>
                  </a:cubicBezTo>
                  <a:cubicBezTo>
                    <a:pt x="4936" y="3455"/>
                    <a:pt x="4969" y="3442"/>
                    <a:pt x="5005" y="3426"/>
                  </a:cubicBezTo>
                  <a:cubicBezTo>
                    <a:pt x="5165" y="3357"/>
                    <a:pt x="5319" y="3266"/>
                    <a:pt x="5456" y="3154"/>
                  </a:cubicBezTo>
                  <a:cubicBezTo>
                    <a:pt x="5508" y="3112"/>
                    <a:pt x="5560" y="3066"/>
                    <a:pt x="5606" y="3017"/>
                  </a:cubicBezTo>
                  <a:cubicBezTo>
                    <a:pt x="5632" y="2991"/>
                    <a:pt x="5658" y="2965"/>
                    <a:pt x="5681" y="2935"/>
                  </a:cubicBezTo>
                  <a:cubicBezTo>
                    <a:pt x="5939" y="2638"/>
                    <a:pt x="6106" y="2249"/>
                    <a:pt x="6090" y="1854"/>
                  </a:cubicBezTo>
                  <a:cubicBezTo>
                    <a:pt x="6090" y="1818"/>
                    <a:pt x="6087" y="1782"/>
                    <a:pt x="6083" y="1749"/>
                  </a:cubicBezTo>
                  <a:cubicBezTo>
                    <a:pt x="6079" y="1706"/>
                    <a:pt x="6073" y="1664"/>
                    <a:pt x="6067" y="1625"/>
                  </a:cubicBezTo>
                  <a:cubicBezTo>
                    <a:pt x="5981" y="1131"/>
                    <a:pt x="5694" y="759"/>
                    <a:pt x="5305" y="497"/>
                  </a:cubicBezTo>
                  <a:cubicBezTo>
                    <a:pt x="5276" y="477"/>
                    <a:pt x="5247" y="458"/>
                    <a:pt x="5214" y="438"/>
                  </a:cubicBezTo>
                  <a:cubicBezTo>
                    <a:pt x="5028" y="324"/>
                    <a:pt x="4818" y="236"/>
                    <a:pt x="4603" y="164"/>
                  </a:cubicBezTo>
                  <a:cubicBezTo>
                    <a:pt x="4566" y="154"/>
                    <a:pt x="4530" y="144"/>
                    <a:pt x="4495" y="131"/>
                  </a:cubicBezTo>
                  <a:cubicBezTo>
                    <a:pt x="4397" y="105"/>
                    <a:pt x="4295" y="82"/>
                    <a:pt x="4194" y="62"/>
                  </a:cubicBezTo>
                  <a:cubicBezTo>
                    <a:pt x="4155" y="56"/>
                    <a:pt x="4115" y="50"/>
                    <a:pt x="4079" y="46"/>
                  </a:cubicBezTo>
                  <a:cubicBezTo>
                    <a:pt x="3890" y="15"/>
                    <a:pt x="3702" y="1"/>
                    <a:pt x="3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46"/>
            <p:cNvSpPr/>
            <p:nvPr/>
          </p:nvSpPr>
          <p:spPr>
            <a:xfrm>
              <a:off x="2662251" y="2113995"/>
              <a:ext cx="508025" cy="68011"/>
            </a:xfrm>
            <a:custGeom>
              <a:avLst/>
              <a:gdLst/>
              <a:ahLst/>
              <a:cxnLst/>
              <a:rect l="l" t="t" r="r" b="b"/>
              <a:pathLst>
                <a:path w="6230" h="834" extrusionOk="0">
                  <a:moveTo>
                    <a:pt x="4105" y="0"/>
                  </a:moveTo>
                  <a:cubicBezTo>
                    <a:pt x="4023" y="0"/>
                    <a:pt x="3941" y="3"/>
                    <a:pt x="3857" y="7"/>
                  </a:cubicBezTo>
                  <a:cubicBezTo>
                    <a:pt x="3821" y="7"/>
                    <a:pt x="3781" y="10"/>
                    <a:pt x="3745" y="14"/>
                  </a:cubicBezTo>
                  <a:lnTo>
                    <a:pt x="3742" y="14"/>
                  </a:lnTo>
                  <a:cubicBezTo>
                    <a:pt x="3582" y="20"/>
                    <a:pt x="3415" y="33"/>
                    <a:pt x="3249" y="53"/>
                  </a:cubicBezTo>
                  <a:cubicBezTo>
                    <a:pt x="3098" y="69"/>
                    <a:pt x="2948" y="85"/>
                    <a:pt x="2798" y="108"/>
                  </a:cubicBezTo>
                  <a:cubicBezTo>
                    <a:pt x="2762" y="112"/>
                    <a:pt x="2723" y="118"/>
                    <a:pt x="2683" y="124"/>
                  </a:cubicBezTo>
                  <a:cubicBezTo>
                    <a:pt x="2219" y="193"/>
                    <a:pt x="1762" y="288"/>
                    <a:pt x="1308" y="396"/>
                  </a:cubicBezTo>
                  <a:cubicBezTo>
                    <a:pt x="1268" y="406"/>
                    <a:pt x="1225" y="415"/>
                    <a:pt x="1186" y="425"/>
                  </a:cubicBezTo>
                  <a:cubicBezTo>
                    <a:pt x="840" y="507"/>
                    <a:pt x="497" y="595"/>
                    <a:pt x="160" y="683"/>
                  </a:cubicBezTo>
                  <a:cubicBezTo>
                    <a:pt x="104" y="700"/>
                    <a:pt x="53" y="713"/>
                    <a:pt x="0" y="726"/>
                  </a:cubicBezTo>
                  <a:lnTo>
                    <a:pt x="26" y="833"/>
                  </a:lnTo>
                  <a:cubicBezTo>
                    <a:pt x="75" y="824"/>
                    <a:pt x="121" y="807"/>
                    <a:pt x="166" y="798"/>
                  </a:cubicBezTo>
                  <a:cubicBezTo>
                    <a:pt x="513" y="706"/>
                    <a:pt x="860" y="618"/>
                    <a:pt x="1210" y="533"/>
                  </a:cubicBezTo>
                  <a:cubicBezTo>
                    <a:pt x="1245" y="527"/>
                    <a:pt x="1284" y="516"/>
                    <a:pt x="1320" y="510"/>
                  </a:cubicBezTo>
                  <a:cubicBezTo>
                    <a:pt x="1774" y="402"/>
                    <a:pt x="2232" y="308"/>
                    <a:pt x="2693" y="236"/>
                  </a:cubicBezTo>
                  <a:cubicBezTo>
                    <a:pt x="2729" y="229"/>
                    <a:pt x="2765" y="222"/>
                    <a:pt x="2804" y="219"/>
                  </a:cubicBezTo>
                  <a:cubicBezTo>
                    <a:pt x="2955" y="196"/>
                    <a:pt x="3105" y="177"/>
                    <a:pt x="3258" y="160"/>
                  </a:cubicBezTo>
                  <a:cubicBezTo>
                    <a:pt x="3546" y="131"/>
                    <a:pt x="3830" y="115"/>
                    <a:pt x="4101" y="112"/>
                  </a:cubicBezTo>
                  <a:lnTo>
                    <a:pt x="4219" y="112"/>
                  </a:lnTo>
                  <a:cubicBezTo>
                    <a:pt x="4429" y="112"/>
                    <a:pt x="4634" y="118"/>
                    <a:pt x="4833" y="134"/>
                  </a:cubicBezTo>
                  <a:cubicBezTo>
                    <a:pt x="4876" y="138"/>
                    <a:pt x="4916" y="141"/>
                    <a:pt x="4955" y="147"/>
                  </a:cubicBezTo>
                  <a:cubicBezTo>
                    <a:pt x="5406" y="190"/>
                    <a:pt x="5833" y="272"/>
                    <a:pt x="6229" y="399"/>
                  </a:cubicBezTo>
                  <a:cubicBezTo>
                    <a:pt x="6225" y="356"/>
                    <a:pt x="6219" y="314"/>
                    <a:pt x="6213" y="275"/>
                  </a:cubicBezTo>
                  <a:cubicBezTo>
                    <a:pt x="5814" y="154"/>
                    <a:pt x="5389" y="72"/>
                    <a:pt x="4938" y="33"/>
                  </a:cubicBezTo>
                  <a:cubicBezTo>
                    <a:pt x="4902" y="29"/>
                    <a:pt x="4863" y="26"/>
                    <a:pt x="4824" y="23"/>
                  </a:cubicBezTo>
                  <a:cubicBezTo>
                    <a:pt x="4628" y="7"/>
                    <a:pt x="4425" y="0"/>
                    <a:pt x="421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46"/>
            <p:cNvSpPr/>
            <p:nvPr/>
          </p:nvSpPr>
          <p:spPr>
            <a:xfrm>
              <a:off x="3053997" y="2039625"/>
              <a:ext cx="83502" cy="210393"/>
            </a:xfrm>
            <a:custGeom>
              <a:avLst/>
              <a:gdLst/>
              <a:ahLst/>
              <a:cxnLst/>
              <a:rect l="l" t="t" r="r" b="b"/>
              <a:pathLst>
                <a:path w="1024" h="2580" extrusionOk="0">
                  <a:moveTo>
                    <a:pt x="556" y="0"/>
                  </a:moveTo>
                  <a:cubicBezTo>
                    <a:pt x="343" y="291"/>
                    <a:pt x="163" y="605"/>
                    <a:pt x="20" y="935"/>
                  </a:cubicBezTo>
                  <a:cubicBezTo>
                    <a:pt x="17" y="941"/>
                    <a:pt x="14" y="948"/>
                    <a:pt x="10" y="955"/>
                  </a:cubicBezTo>
                  <a:lnTo>
                    <a:pt x="0" y="977"/>
                  </a:lnTo>
                  <a:lnTo>
                    <a:pt x="10" y="1000"/>
                  </a:lnTo>
                  <a:cubicBezTo>
                    <a:pt x="17" y="1017"/>
                    <a:pt x="20" y="1030"/>
                    <a:pt x="29" y="1046"/>
                  </a:cubicBezTo>
                  <a:cubicBezTo>
                    <a:pt x="272" y="1632"/>
                    <a:pt x="585" y="2154"/>
                    <a:pt x="948" y="2579"/>
                  </a:cubicBezTo>
                  <a:cubicBezTo>
                    <a:pt x="974" y="2553"/>
                    <a:pt x="1000" y="2527"/>
                    <a:pt x="1023" y="2497"/>
                  </a:cubicBezTo>
                  <a:cubicBezTo>
                    <a:pt x="683" y="2098"/>
                    <a:pt x="386" y="1605"/>
                    <a:pt x="151" y="1059"/>
                  </a:cubicBezTo>
                  <a:cubicBezTo>
                    <a:pt x="141" y="1033"/>
                    <a:pt x="131" y="1007"/>
                    <a:pt x="118" y="981"/>
                  </a:cubicBezTo>
                  <a:cubicBezTo>
                    <a:pt x="124" y="968"/>
                    <a:pt x="127" y="955"/>
                    <a:pt x="134" y="945"/>
                  </a:cubicBezTo>
                  <a:cubicBezTo>
                    <a:pt x="278" y="632"/>
                    <a:pt x="448" y="337"/>
                    <a:pt x="647" y="59"/>
                  </a:cubicBezTo>
                  <a:cubicBezTo>
                    <a:pt x="618" y="39"/>
                    <a:pt x="589" y="20"/>
                    <a:pt x="55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46"/>
            <p:cNvSpPr/>
            <p:nvPr/>
          </p:nvSpPr>
          <p:spPr>
            <a:xfrm>
              <a:off x="2995284" y="2014591"/>
              <a:ext cx="87009" cy="272206"/>
            </a:xfrm>
            <a:custGeom>
              <a:avLst/>
              <a:gdLst/>
              <a:ahLst/>
              <a:cxnLst/>
              <a:rect l="l" t="t" r="r" b="b"/>
              <a:pathLst>
                <a:path w="1067" h="3338" extrusionOk="0">
                  <a:moveTo>
                    <a:pt x="557" y="0"/>
                  </a:moveTo>
                  <a:cubicBezTo>
                    <a:pt x="331" y="382"/>
                    <a:pt x="152" y="791"/>
                    <a:pt x="21" y="1219"/>
                  </a:cubicBezTo>
                  <a:cubicBezTo>
                    <a:pt x="17" y="1236"/>
                    <a:pt x="11" y="1248"/>
                    <a:pt x="8" y="1265"/>
                  </a:cubicBezTo>
                  <a:lnTo>
                    <a:pt x="1" y="1281"/>
                  </a:lnTo>
                  <a:lnTo>
                    <a:pt x="8" y="1298"/>
                  </a:lnTo>
                  <a:cubicBezTo>
                    <a:pt x="11" y="1311"/>
                    <a:pt x="14" y="1320"/>
                    <a:pt x="17" y="1331"/>
                  </a:cubicBezTo>
                  <a:cubicBezTo>
                    <a:pt x="259" y="2030"/>
                    <a:pt x="583" y="2713"/>
                    <a:pt x="962" y="3337"/>
                  </a:cubicBezTo>
                  <a:cubicBezTo>
                    <a:pt x="998" y="3324"/>
                    <a:pt x="1031" y="3311"/>
                    <a:pt x="1067" y="3295"/>
                  </a:cubicBezTo>
                  <a:cubicBezTo>
                    <a:pt x="690" y="2684"/>
                    <a:pt x="374" y="2013"/>
                    <a:pt x="135" y="1331"/>
                  </a:cubicBezTo>
                  <a:cubicBezTo>
                    <a:pt x="129" y="1314"/>
                    <a:pt x="122" y="1298"/>
                    <a:pt x="119" y="1281"/>
                  </a:cubicBezTo>
                  <a:cubicBezTo>
                    <a:pt x="126" y="1259"/>
                    <a:pt x="129" y="1242"/>
                    <a:pt x="135" y="1219"/>
                  </a:cubicBezTo>
                  <a:cubicBezTo>
                    <a:pt x="266" y="804"/>
                    <a:pt x="443" y="405"/>
                    <a:pt x="665" y="33"/>
                  </a:cubicBezTo>
                  <a:cubicBezTo>
                    <a:pt x="628" y="23"/>
                    <a:pt x="592" y="13"/>
                    <a:pt x="557"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46"/>
            <p:cNvSpPr/>
            <p:nvPr/>
          </p:nvSpPr>
          <p:spPr>
            <a:xfrm>
              <a:off x="2880223" y="2004724"/>
              <a:ext cx="106172" cy="294550"/>
            </a:xfrm>
            <a:custGeom>
              <a:avLst/>
              <a:gdLst/>
              <a:ahLst/>
              <a:cxnLst/>
              <a:rect l="l" t="t" r="r" b="b"/>
              <a:pathLst>
                <a:path w="1302" h="3612" extrusionOk="0">
                  <a:moveTo>
                    <a:pt x="729" y="1"/>
                  </a:moveTo>
                  <a:cubicBezTo>
                    <a:pt x="680" y="1"/>
                    <a:pt x="635" y="7"/>
                    <a:pt x="588" y="13"/>
                  </a:cubicBezTo>
                  <a:cubicBezTo>
                    <a:pt x="304" y="452"/>
                    <a:pt x="108" y="948"/>
                    <a:pt x="10" y="1464"/>
                  </a:cubicBezTo>
                  <a:cubicBezTo>
                    <a:pt x="7" y="1478"/>
                    <a:pt x="7" y="1494"/>
                    <a:pt x="3" y="1511"/>
                  </a:cubicBezTo>
                  <a:lnTo>
                    <a:pt x="0" y="1526"/>
                  </a:lnTo>
                  <a:lnTo>
                    <a:pt x="3" y="1540"/>
                  </a:lnTo>
                  <a:cubicBezTo>
                    <a:pt x="10" y="1550"/>
                    <a:pt x="13" y="1562"/>
                    <a:pt x="20" y="1576"/>
                  </a:cubicBezTo>
                  <a:cubicBezTo>
                    <a:pt x="294" y="2307"/>
                    <a:pt x="680" y="2997"/>
                    <a:pt x="1154" y="3602"/>
                  </a:cubicBezTo>
                  <a:cubicBezTo>
                    <a:pt x="1203" y="3605"/>
                    <a:pt x="1252" y="3612"/>
                    <a:pt x="1301" y="3612"/>
                  </a:cubicBezTo>
                  <a:cubicBezTo>
                    <a:pt x="811" y="3001"/>
                    <a:pt x="412" y="2304"/>
                    <a:pt x="131" y="1559"/>
                  </a:cubicBezTo>
                  <a:cubicBezTo>
                    <a:pt x="125" y="1543"/>
                    <a:pt x="118" y="1530"/>
                    <a:pt x="115" y="1514"/>
                  </a:cubicBezTo>
                  <a:cubicBezTo>
                    <a:pt x="118" y="1491"/>
                    <a:pt x="121" y="1471"/>
                    <a:pt x="125" y="1448"/>
                  </a:cubicBezTo>
                  <a:cubicBezTo>
                    <a:pt x="226" y="932"/>
                    <a:pt x="435" y="435"/>
                    <a:pt x="72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46"/>
            <p:cNvSpPr/>
            <p:nvPr/>
          </p:nvSpPr>
          <p:spPr>
            <a:xfrm>
              <a:off x="2966009" y="2007578"/>
              <a:ext cx="50150" cy="115553"/>
            </a:xfrm>
            <a:custGeom>
              <a:avLst/>
              <a:gdLst/>
              <a:ahLst/>
              <a:cxnLst/>
              <a:rect l="l" t="t" r="r" b="b"/>
              <a:pathLst>
                <a:path w="615" h="1417" extrusionOk="0">
                  <a:moveTo>
                    <a:pt x="500" y="1"/>
                  </a:moveTo>
                  <a:cubicBezTo>
                    <a:pt x="282" y="417"/>
                    <a:pt x="122" y="857"/>
                    <a:pt x="17" y="1319"/>
                  </a:cubicBezTo>
                  <a:cubicBezTo>
                    <a:pt x="10" y="1341"/>
                    <a:pt x="7" y="1367"/>
                    <a:pt x="1" y="1393"/>
                  </a:cubicBezTo>
                  <a:lnTo>
                    <a:pt x="108" y="1417"/>
                  </a:lnTo>
                  <a:cubicBezTo>
                    <a:pt x="115" y="1381"/>
                    <a:pt x="122" y="1345"/>
                    <a:pt x="132" y="1312"/>
                  </a:cubicBezTo>
                  <a:cubicBezTo>
                    <a:pt x="236" y="861"/>
                    <a:pt x="396" y="426"/>
                    <a:pt x="615" y="17"/>
                  </a:cubicBezTo>
                  <a:cubicBezTo>
                    <a:pt x="576" y="11"/>
                    <a:pt x="536" y="5"/>
                    <a:pt x="50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46"/>
            <p:cNvSpPr/>
            <p:nvPr/>
          </p:nvSpPr>
          <p:spPr>
            <a:xfrm>
              <a:off x="2757904" y="2043376"/>
              <a:ext cx="80566" cy="218547"/>
            </a:xfrm>
            <a:custGeom>
              <a:avLst/>
              <a:gdLst/>
              <a:ahLst/>
              <a:cxnLst/>
              <a:rect l="l" t="t" r="r" b="b"/>
              <a:pathLst>
                <a:path w="988" h="2680" extrusionOk="0">
                  <a:moveTo>
                    <a:pt x="749" y="0"/>
                  </a:moveTo>
                  <a:lnTo>
                    <a:pt x="749" y="0"/>
                  </a:lnTo>
                  <a:cubicBezTo>
                    <a:pt x="673" y="43"/>
                    <a:pt x="595" y="88"/>
                    <a:pt x="523" y="138"/>
                  </a:cubicBezTo>
                  <a:cubicBezTo>
                    <a:pt x="295" y="494"/>
                    <a:pt x="121" y="883"/>
                    <a:pt x="13" y="1291"/>
                  </a:cubicBezTo>
                  <a:cubicBezTo>
                    <a:pt x="10" y="1298"/>
                    <a:pt x="7" y="1304"/>
                    <a:pt x="7" y="1311"/>
                  </a:cubicBezTo>
                  <a:lnTo>
                    <a:pt x="0" y="1334"/>
                  </a:lnTo>
                  <a:lnTo>
                    <a:pt x="10" y="1353"/>
                  </a:lnTo>
                  <a:cubicBezTo>
                    <a:pt x="20" y="1366"/>
                    <a:pt x="29" y="1386"/>
                    <a:pt x="37" y="1399"/>
                  </a:cubicBezTo>
                  <a:cubicBezTo>
                    <a:pt x="265" y="1827"/>
                    <a:pt x="513" y="2226"/>
                    <a:pt x="785" y="2595"/>
                  </a:cubicBezTo>
                  <a:lnTo>
                    <a:pt x="788" y="2598"/>
                  </a:lnTo>
                  <a:cubicBezTo>
                    <a:pt x="853" y="2625"/>
                    <a:pt x="922" y="2654"/>
                    <a:pt x="987" y="2680"/>
                  </a:cubicBezTo>
                  <a:cubicBezTo>
                    <a:pt x="680" y="2281"/>
                    <a:pt x="399" y="1847"/>
                    <a:pt x="147" y="1376"/>
                  </a:cubicBezTo>
                  <a:cubicBezTo>
                    <a:pt x="138" y="1357"/>
                    <a:pt x="128" y="1337"/>
                    <a:pt x="118" y="1320"/>
                  </a:cubicBezTo>
                  <a:cubicBezTo>
                    <a:pt x="124" y="1301"/>
                    <a:pt x="128" y="1281"/>
                    <a:pt x="135" y="1262"/>
                  </a:cubicBezTo>
                  <a:cubicBezTo>
                    <a:pt x="262" y="807"/>
                    <a:pt x="474" y="379"/>
                    <a:pt x="74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46"/>
            <p:cNvSpPr/>
            <p:nvPr/>
          </p:nvSpPr>
          <p:spPr>
            <a:xfrm>
              <a:off x="2343978" y="2404461"/>
              <a:ext cx="817733" cy="318851"/>
            </a:xfrm>
            <a:custGeom>
              <a:avLst/>
              <a:gdLst/>
              <a:ahLst/>
              <a:cxnLst/>
              <a:rect l="l" t="t" r="r" b="b"/>
              <a:pathLst>
                <a:path w="10028" h="3910" extrusionOk="0">
                  <a:moveTo>
                    <a:pt x="10015" y="1"/>
                  </a:moveTo>
                  <a:cubicBezTo>
                    <a:pt x="8230" y="180"/>
                    <a:pt x="6466" y="599"/>
                    <a:pt x="4766" y="1246"/>
                  </a:cubicBezTo>
                  <a:cubicBezTo>
                    <a:pt x="3066" y="1893"/>
                    <a:pt x="1461" y="2756"/>
                    <a:pt x="1" y="3814"/>
                  </a:cubicBezTo>
                  <a:lnTo>
                    <a:pt x="69" y="3909"/>
                  </a:lnTo>
                  <a:cubicBezTo>
                    <a:pt x="3004" y="1788"/>
                    <a:pt x="6446" y="478"/>
                    <a:pt x="10027" y="119"/>
                  </a:cubicBezTo>
                  <a:lnTo>
                    <a:pt x="10015"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46"/>
            <p:cNvSpPr/>
            <p:nvPr/>
          </p:nvSpPr>
          <p:spPr>
            <a:xfrm>
              <a:off x="2998301" y="2261103"/>
              <a:ext cx="497832" cy="295202"/>
            </a:xfrm>
            <a:custGeom>
              <a:avLst/>
              <a:gdLst/>
              <a:ahLst/>
              <a:cxnLst/>
              <a:rect l="l" t="t" r="r" b="b"/>
              <a:pathLst>
                <a:path w="6105" h="3620" extrusionOk="0">
                  <a:moveTo>
                    <a:pt x="3524" y="0"/>
                  </a:moveTo>
                  <a:cubicBezTo>
                    <a:pt x="3422" y="0"/>
                    <a:pt x="3321" y="5"/>
                    <a:pt x="3222" y="14"/>
                  </a:cubicBezTo>
                  <a:cubicBezTo>
                    <a:pt x="3177" y="20"/>
                    <a:pt x="3128" y="23"/>
                    <a:pt x="3082" y="29"/>
                  </a:cubicBezTo>
                  <a:cubicBezTo>
                    <a:pt x="2964" y="46"/>
                    <a:pt x="2854" y="65"/>
                    <a:pt x="2748" y="92"/>
                  </a:cubicBezTo>
                  <a:cubicBezTo>
                    <a:pt x="2563" y="141"/>
                    <a:pt x="2386" y="203"/>
                    <a:pt x="2213" y="275"/>
                  </a:cubicBezTo>
                  <a:cubicBezTo>
                    <a:pt x="2053" y="343"/>
                    <a:pt x="1899" y="425"/>
                    <a:pt x="1752" y="513"/>
                  </a:cubicBezTo>
                  <a:cubicBezTo>
                    <a:pt x="1673" y="556"/>
                    <a:pt x="1599" y="605"/>
                    <a:pt x="1526" y="654"/>
                  </a:cubicBezTo>
                  <a:cubicBezTo>
                    <a:pt x="1030" y="987"/>
                    <a:pt x="588" y="1412"/>
                    <a:pt x="163" y="1853"/>
                  </a:cubicBezTo>
                  <a:cubicBezTo>
                    <a:pt x="82" y="1938"/>
                    <a:pt x="26" y="2017"/>
                    <a:pt x="10" y="2092"/>
                  </a:cubicBezTo>
                  <a:cubicBezTo>
                    <a:pt x="0" y="2128"/>
                    <a:pt x="3" y="2167"/>
                    <a:pt x="23" y="2203"/>
                  </a:cubicBezTo>
                  <a:cubicBezTo>
                    <a:pt x="46" y="2258"/>
                    <a:pt x="101" y="2311"/>
                    <a:pt x="196" y="2360"/>
                  </a:cubicBezTo>
                  <a:cubicBezTo>
                    <a:pt x="722" y="2634"/>
                    <a:pt x="1272" y="2886"/>
                    <a:pt x="1827" y="3108"/>
                  </a:cubicBezTo>
                  <a:cubicBezTo>
                    <a:pt x="1896" y="3138"/>
                    <a:pt x="1961" y="3164"/>
                    <a:pt x="2030" y="3190"/>
                  </a:cubicBezTo>
                  <a:cubicBezTo>
                    <a:pt x="2053" y="3200"/>
                    <a:pt x="2079" y="3210"/>
                    <a:pt x="2101" y="3219"/>
                  </a:cubicBezTo>
                  <a:cubicBezTo>
                    <a:pt x="2614" y="3415"/>
                    <a:pt x="3151" y="3575"/>
                    <a:pt x="3700" y="3612"/>
                  </a:cubicBezTo>
                  <a:cubicBezTo>
                    <a:pt x="3748" y="3615"/>
                    <a:pt x="3801" y="3618"/>
                    <a:pt x="3850" y="3618"/>
                  </a:cubicBezTo>
                  <a:cubicBezTo>
                    <a:pt x="3881" y="3619"/>
                    <a:pt x="3911" y="3619"/>
                    <a:pt x="3942" y="3619"/>
                  </a:cubicBezTo>
                  <a:cubicBezTo>
                    <a:pt x="4023" y="3619"/>
                    <a:pt x="4104" y="3616"/>
                    <a:pt x="4187" y="3612"/>
                  </a:cubicBezTo>
                  <a:cubicBezTo>
                    <a:pt x="4435" y="3592"/>
                    <a:pt x="4687" y="3539"/>
                    <a:pt x="4919" y="3448"/>
                  </a:cubicBezTo>
                  <a:cubicBezTo>
                    <a:pt x="4955" y="3435"/>
                    <a:pt x="4987" y="3419"/>
                    <a:pt x="5023" y="3406"/>
                  </a:cubicBezTo>
                  <a:cubicBezTo>
                    <a:pt x="5183" y="3331"/>
                    <a:pt x="5334" y="3239"/>
                    <a:pt x="5471" y="3124"/>
                  </a:cubicBezTo>
                  <a:cubicBezTo>
                    <a:pt x="5520" y="3082"/>
                    <a:pt x="5572" y="3037"/>
                    <a:pt x="5618" y="2987"/>
                  </a:cubicBezTo>
                  <a:cubicBezTo>
                    <a:pt x="5644" y="2961"/>
                    <a:pt x="5667" y="2935"/>
                    <a:pt x="5690" y="2906"/>
                  </a:cubicBezTo>
                  <a:cubicBezTo>
                    <a:pt x="5945" y="2602"/>
                    <a:pt x="6105" y="2210"/>
                    <a:pt x="6085" y="1814"/>
                  </a:cubicBezTo>
                  <a:cubicBezTo>
                    <a:pt x="6082" y="1782"/>
                    <a:pt x="6079" y="1746"/>
                    <a:pt x="6076" y="1709"/>
                  </a:cubicBezTo>
                  <a:cubicBezTo>
                    <a:pt x="6073" y="1667"/>
                    <a:pt x="6065" y="1628"/>
                    <a:pt x="6056" y="1589"/>
                  </a:cubicBezTo>
                  <a:cubicBezTo>
                    <a:pt x="5967" y="1095"/>
                    <a:pt x="5673" y="729"/>
                    <a:pt x="5278" y="471"/>
                  </a:cubicBezTo>
                  <a:cubicBezTo>
                    <a:pt x="5249" y="451"/>
                    <a:pt x="5219" y="435"/>
                    <a:pt x="5187" y="415"/>
                  </a:cubicBezTo>
                  <a:cubicBezTo>
                    <a:pt x="4997" y="304"/>
                    <a:pt x="4788" y="216"/>
                    <a:pt x="4572" y="151"/>
                  </a:cubicBezTo>
                  <a:cubicBezTo>
                    <a:pt x="4536" y="141"/>
                    <a:pt x="4501" y="131"/>
                    <a:pt x="4465" y="121"/>
                  </a:cubicBezTo>
                  <a:cubicBezTo>
                    <a:pt x="4363" y="95"/>
                    <a:pt x="4261" y="72"/>
                    <a:pt x="4160" y="56"/>
                  </a:cubicBezTo>
                  <a:cubicBezTo>
                    <a:pt x="4121" y="49"/>
                    <a:pt x="4085" y="43"/>
                    <a:pt x="4046" y="40"/>
                  </a:cubicBezTo>
                  <a:cubicBezTo>
                    <a:pt x="3870" y="13"/>
                    <a:pt x="3695" y="0"/>
                    <a:pt x="3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46"/>
            <p:cNvSpPr/>
            <p:nvPr/>
          </p:nvSpPr>
          <p:spPr>
            <a:xfrm>
              <a:off x="2985987" y="2370538"/>
              <a:ext cx="507781" cy="73474"/>
            </a:xfrm>
            <a:custGeom>
              <a:avLst/>
              <a:gdLst/>
              <a:ahLst/>
              <a:cxnLst/>
              <a:rect l="l" t="t" r="r" b="b"/>
              <a:pathLst>
                <a:path w="6227" h="901" extrusionOk="0">
                  <a:moveTo>
                    <a:pt x="4356" y="0"/>
                  </a:moveTo>
                  <a:cubicBezTo>
                    <a:pt x="4309" y="0"/>
                    <a:pt x="4261" y="0"/>
                    <a:pt x="4213" y="1"/>
                  </a:cubicBezTo>
                  <a:lnTo>
                    <a:pt x="4210" y="1"/>
                  </a:lnTo>
                  <a:cubicBezTo>
                    <a:pt x="4174" y="1"/>
                    <a:pt x="4138" y="1"/>
                    <a:pt x="4099" y="5"/>
                  </a:cubicBezTo>
                  <a:cubicBezTo>
                    <a:pt x="4017" y="5"/>
                    <a:pt x="3932" y="8"/>
                    <a:pt x="3851" y="14"/>
                  </a:cubicBezTo>
                  <a:cubicBezTo>
                    <a:pt x="3812" y="14"/>
                    <a:pt x="3776" y="18"/>
                    <a:pt x="3736" y="21"/>
                  </a:cubicBezTo>
                  <a:cubicBezTo>
                    <a:pt x="3573" y="31"/>
                    <a:pt x="3409" y="47"/>
                    <a:pt x="3240" y="67"/>
                  </a:cubicBezTo>
                  <a:cubicBezTo>
                    <a:pt x="3089" y="87"/>
                    <a:pt x="2942" y="106"/>
                    <a:pt x="2792" y="129"/>
                  </a:cubicBezTo>
                  <a:cubicBezTo>
                    <a:pt x="2753" y="135"/>
                    <a:pt x="2717" y="142"/>
                    <a:pt x="2677" y="149"/>
                  </a:cubicBezTo>
                  <a:cubicBezTo>
                    <a:pt x="2216" y="227"/>
                    <a:pt x="1759" y="328"/>
                    <a:pt x="1305" y="443"/>
                  </a:cubicBezTo>
                  <a:cubicBezTo>
                    <a:pt x="1266" y="452"/>
                    <a:pt x="1226" y="462"/>
                    <a:pt x="1184" y="472"/>
                  </a:cubicBezTo>
                  <a:cubicBezTo>
                    <a:pt x="841" y="560"/>
                    <a:pt x="501" y="655"/>
                    <a:pt x="161" y="750"/>
                  </a:cubicBezTo>
                  <a:cubicBezTo>
                    <a:pt x="109" y="763"/>
                    <a:pt x="56" y="776"/>
                    <a:pt x="0" y="793"/>
                  </a:cubicBezTo>
                  <a:lnTo>
                    <a:pt x="30" y="900"/>
                  </a:lnTo>
                  <a:cubicBezTo>
                    <a:pt x="79" y="887"/>
                    <a:pt x="125" y="874"/>
                    <a:pt x="174" y="861"/>
                  </a:cubicBezTo>
                  <a:cubicBezTo>
                    <a:pt x="514" y="766"/>
                    <a:pt x="860" y="672"/>
                    <a:pt x="1210" y="583"/>
                  </a:cubicBezTo>
                  <a:cubicBezTo>
                    <a:pt x="1246" y="574"/>
                    <a:pt x="1285" y="564"/>
                    <a:pt x="1321" y="554"/>
                  </a:cubicBezTo>
                  <a:cubicBezTo>
                    <a:pt x="1772" y="440"/>
                    <a:pt x="2230" y="338"/>
                    <a:pt x="2687" y="260"/>
                  </a:cubicBezTo>
                  <a:cubicBezTo>
                    <a:pt x="2726" y="253"/>
                    <a:pt x="2762" y="247"/>
                    <a:pt x="2798" y="240"/>
                  </a:cubicBezTo>
                  <a:cubicBezTo>
                    <a:pt x="2949" y="217"/>
                    <a:pt x="3103" y="197"/>
                    <a:pt x="3252" y="178"/>
                  </a:cubicBezTo>
                  <a:cubicBezTo>
                    <a:pt x="3540" y="142"/>
                    <a:pt x="3821" y="123"/>
                    <a:pt x="4096" y="116"/>
                  </a:cubicBezTo>
                  <a:cubicBezTo>
                    <a:pt x="4135" y="113"/>
                    <a:pt x="4174" y="113"/>
                    <a:pt x="4213" y="113"/>
                  </a:cubicBezTo>
                  <a:cubicBezTo>
                    <a:pt x="4262" y="112"/>
                    <a:pt x="4310" y="111"/>
                    <a:pt x="4359" y="111"/>
                  </a:cubicBezTo>
                  <a:cubicBezTo>
                    <a:pt x="4517" y="111"/>
                    <a:pt x="4672" y="116"/>
                    <a:pt x="4828" y="126"/>
                  </a:cubicBezTo>
                  <a:cubicBezTo>
                    <a:pt x="4871" y="129"/>
                    <a:pt x="4910" y="132"/>
                    <a:pt x="4949" y="135"/>
                  </a:cubicBezTo>
                  <a:cubicBezTo>
                    <a:pt x="5403" y="171"/>
                    <a:pt x="5828" y="250"/>
                    <a:pt x="6227" y="367"/>
                  </a:cubicBezTo>
                  <a:cubicBezTo>
                    <a:pt x="6224" y="325"/>
                    <a:pt x="6216" y="286"/>
                    <a:pt x="6207" y="247"/>
                  </a:cubicBezTo>
                  <a:cubicBezTo>
                    <a:pt x="5809" y="132"/>
                    <a:pt x="5383" y="57"/>
                    <a:pt x="4932" y="21"/>
                  </a:cubicBezTo>
                  <a:cubicBezTo>
                    <a:pt x="4893" y="18"/>
                    <a:pt x="4854" y="18"/>
                    <a:pt x="4815" y="14"/>
                  </a:cubicBezTo>
                  <a:cubicBezTo>
                    <a:pt x="4664" y="4"/>
                    <a:pt x="4512" y="0"/>
                    <a:pt x="435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46"/>
            <p:cNvSpPr/>
            <p:nvPr/>
          </p:nvSpPr>
          <p:spPr>
            <a:xfrm>
              <a:off x="3376999" y="2294945"/>
              <a:ext cx="85296" cy="209822"/>
            </a:xfrm>
            <a:custGeom>
              <a:avLst/>
              <a:gdLst/>
              <a:ahLst/>
              <a:cxnLst/>
              <a:rect l="l" t="t" r="r" b="b"/>
              <a:pathLst>
                <a:path w="1046" h="2573" extrusionOk="0">
                  <a:moveTo>
                    <a:pt x="543" y="0"/>
                  </a:moveTo>
                  <a:cubicBezTo>
                    <a:pt x="334" y="294"/>
                    <a:pt x="160" y="608"/>
                    <a:pt x="20" y="941"/>
                  </a:cubicBezTo>
                  <a:cubicBezTo>
                    <a:pt x="17" y="948"/>
                    <a:pt x="14" y="958"/>
                    <a:pt x="10" y="964"/>
                  </a:cubicBezTo>
                  <a:lnTo>
                    <a:pt x="0" y="984"/>
                  </a:lnTo>
                  <a:lnTo>
                    <a:pt x="10" y="1007"/>
                  </a:lnTo>
                  <a:cubicBezTo>
                    <a:pt x="17" y="1023"/>
                    <a:pt x="23" y="1036"/>
                    <a:pt x="33" y="1053"/>
                  </a:cubicBezTo>
                  <a:cubicBezTo>
                    <a:pt x="284" y="1634"/>
                    <a:pt x="605" y="2154"/>
                    <a:pt x="974" y="2572"/>
                  </a:cubicBezTo>
                  <a:cubicBezTo>
                    <a:pt x="1000" y="2546"/>
                    <a:pt x="1023" y="2520"/>
                    <a:pt x="1046" y="2491"/>
                  </a:cubicBezTo>
                  <a:cubicBezTo>
                    <a:pt x="703" y="2092"/>
                    <a:pt x="399" y="1605"/>
                    <a:pt x="154" y="1062"/>
                  </a:cubicBezTo>
                  <a:cubicBezTo>
                    <a:pt x="144" y="1036"/>
                    <a:pt x="134" y="1011"/>
                    <a:pt x="121" y="984"/>
                  </a:cubicBezTo>
                  <a:cubicBezTo>
                    <a:pt x="127" y="974"/>
                    <a:pt x="131" y="961"/>
                    <a:pt x="137" y="948"/>
                  </a:cubicBezTo>
                  <a:cubicBezTo>
                    <a:pt x="275" y="634"/>
                    <a:pt x="441" y="337"/>
                    <a:pt x="634" y="56"/>
                  </a:cubicBezTo>
                  <a:cubicBezTo>
                    <a:pt x="605" y="36"/>
                    <a:pt x="575" y="20"/>
                    <a:pt x="54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46"/>
            <p:cNvSpPr/>
            <p:nvPr/>
          </p:nvSpPr>
          <p:spPr>
            <a:xfrm>
              <a:off x="3318612" y="2270970"/>
              <a:ext cx="89373" cy="271390"/>
            </a:xfrm>
            <a:custGeom>
              <a:avLst/>
              <a:gdLst/>
              <a:ahLst/>
              <a:cxnLst/>
              <a:rect l="l" t="t" r="r" b="b"/>
              <a:pathLst>
                <a:path w="1096" h="3328" extrusionOk="0">
                  <a:moveTo>
                    <a:pt x="537" y="0"/>
                  </a:moveTo>
                  <a:cubicBezTo>
                    <a:pt x="314" y="383"/>
                    <a:pt x="141" y="795"/>
                    <a:pt x="20" y="1226"/>
                  </a:cubicBezTo>
                  <a:cubicBezTo>
                    <a:pt x="13" y="1239"/>
                    <a:pt x="10" y="1255"/>
                    <a:pt x="4" y="1272"/>
                  </a:cubicBezTo>
                  <a:lnTo>
                    <a:pt x="0" y="1288"/>
                  </a:lnTo>
                  <a:lnTo>
                    <a:pt x="7" y="1305"/>
                  </a:lnTo>
                  <a:cubicBezTo>
                    <a:pt x="10" y="1314"/>
                    <a:pt x="13" y="1324"/>
                    <a:pt x="17" y="1337"/>
                  </a:cubicBezTo>
                  <a:cubicBezTo>
                    <a:pt x="268" y="2033"/>
                    <a:pt x="602" y="2709"/>
                    <a:pt x="991" y="3327"/>
                  </a:cubicBezTo>
                  <a:cubicBezTo>
                    <a:pt x="1027" y="3314"/>
                    <a:pt x="1059" y="3298"/>
                    <a:pt x="1095" y="3285"/>
                  </a:cubicBezTo>
                  <a:cubicBezTo>
                    <a:pt x="710" y="2680"/>
                    <a:pt x="383" y="2014"/>
                    <a:pt x="134" y="1334"/>
                  </a:cubicBezTo>
                  <a:cubicBezTo>
                    <a:pt x="128" y="1317"/>
                    <a:pt x="122" y="1301"/>
                    <a:pt x="115" y="1285"/>
                  </a:cubicBezTo>
                  <a:cubicBezTo>
                    <a:pt x="122" y="1261"/>
                    <a:pt x="128" y="1246"/>
                    <a:pt x="131" y="1222"/>
                  </a:cubicBezTo>
                  <a:lnTo>
                    <a:pt x="134" y="1222"/>
                  </a:lnTo>
                  <a:cubicBezTo>
                    <a:pt x="259" y="804"/>
                    <a:pt x="428" y="406"/>
                    <a:pt x="644" y="30"/>
                  </a:cubicBezTo>
                  <a:cubicBezTo>
                    <a:pt x="608" y="20"/>
                    <a:pt x="573" y="10"/>
                    <a:pt x="537"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46"/>
            <p:cNvSpPr/>
            <p:nvPr/>
          </p:nvSpPr>
          <p:spPr>
            <a:xfrm>
              <a:off x="3203470" y="2262163"/>
              <a:ext cx="108781" cy="293979"/>
            </a:xfrm>
            <a:custGeom>
              <a:avLst/>
              <a:gdLst/>
              <a:ahLst/>
              <a:cxnLst/>
              <a:rect l="l" t="t" r="r" b="b"/>
              <a:pathLst>
                <a:path w="1334" h="3605" extrusionOk="0">
                  <a:moveTo>
                    <a:pt x="706" y="1"/>
                  </a:moveTo>
                  <a:lnTo>
                    <a:pt x="706" y="1"/>
                  </a:lnTo>
                  <a:cubicBezTo>
                    <a:pt x="661" y="7"/>
                    <a:pt x="612" y="10"/>
                    <a:pt x="566" y="16"/>
                  </a:cubicBezTo>
                  <a:cubicBezTo>
                    <a:pt x="288" y="461"/>
                    <a:pt x="98" y="961"/>
                    <a:pt x="10" y="1478"/>
                  </a:cubicBezTo>
                  <a:cubicBezTo>
                    <a:pt x="7" y="1494"/>
                    <a:pt x="7" y="1511"/>
                    <a:pt x="4" y="1523"/>
                  </a:cubicBezTo>
                  <a:lnTo>
                    <a:pt x="0" y="1540"/>
                  </a:lnTo>
                  <a:lnTo>
                    <a:pt x="7" y="1553"/>
                  </a:lnTo>
                  <a:cubicBezTo>
                    <a:pt x="10" y="1565"/>
                    <a:pt x="17" y="1579"/>
                    <a:pt x="20" y="1589"/>
                  </a:cubicBezTo>
                  <a:cubicBezTo>
                    <a:pt x="308" y="2318"/>
                    <a:pt x="703" y="3001"/>
                    <a:pt x="1184" y="3599"/>
                  </a:cubicBezTo>
                  <a:cubicBezTo>
                    <a:pt x="1232" y="3602"/>
                    <a:pt x="1285" y="3605"/>
                    <a:pt x="1334" y="3605"/>
                  </a:cubicBezTo>
                  <a:cubicBezTo>
                    <a:pt x="834" y="3004"/>
                    <a:pt x="425" y="2311"/>
                    <a:pt x="131" y="1569"/>
                  </a:cubicBezTo>
                  <a:cubicBezTo>
                    <a:pt x="125" y="1556"/>
                    <a:pt x="118" y="1543"/>
                    <a:pt x="115" y="1526"/>
                  </a:cubicBezTo>
                  <a:cubicBezTo>
                    <a:pt x="118" y="1503"/>
                    <a:pt x="122" y="1481"/>
                    <a:pt x="125" y="1458"/>
                  </a:cubicBezTo>
                  <a:cubicBezTo>
                    <a:pt x="220" y="942"/>
                    <a:pt x="419" y="441"/>
                    <a:pt x="70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46"/>
            <p:cNvSpPr/>
            <p:nvPr/>
          </p:nvSpPr>
          <p:spPr>
            <a:xfrm>
              <a:off x="3289256" y="2264284"/>
              <a:ext cx="48356" cy="115961"/>
            </a:xfrm>
            <a:custGeom>
              <a:avLst/>
              <a:gdLst/>
              <a:ahLst/>
              <a:cxnLst/>
              <a:rect l="l" t="t" r="r" b="b"/>
              <a:pathLst>
                <a:path w="593" h="1422" extrusionOk="0">
                  <a:moveTo>
                    <a:pt x="478" y="1"/>
                  </a:moveTo>
                  <a:cubicBezTo>
                    <a:pt x="269" y="419"/>
                    <a:pt x="112" y="863"/>
                    <a:pt x="17" y="1324"/>
                  </a:cubicBezTo>
                  <a:cubicBezTo>
                    <a:pt x="11" y="1350"/>
                    <a:pt x="4" y="1373"/>
                    <a:pt x="1" y="1399"/>
                  </a:cubicBezTo>
                  <a:lnTo>
                    <a:pt x="109" y="1422"/>
                  </a:lnTo>
                  <a:cubicBezTo>
                    <a:pt x="115" y="1387"/>
                    <a:pt x="122" y="1350"/>
                    <a:pt x="132" y="1317"/>
                  </a:cubicBezTo>
                  <a:cubicBezTo>
                    <a:pt x="227" y="863"/>
                    <a:pt x="380" y="429"/>
                    <a:pt x="592" y="17"/>
                  </a:cubicBezTo>
                  <a:cubicBezTo>
                    <a:pt x="553" y="10"/>
                    <a:pt x="517" y="4"/>
                    <a:pt x="47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46"/>
            <p:cNvSpPr/>
            <p:nvPr/>
          </p:nvSpPr>
          <p:spPr>
            <a:xfrm>
              <a:off x="3081641" y="2302936"/>
              <a:ext cx="82197" cy="218384"/>
            </a:xfrm>
            <a:custGeom>
              <a:avLst/>
              <a:gdLst/>
              <a:ahLst/>
              <a:cxnLst/>
              <a:rect l="l" t="t" r="r" b="b"/>
              <a:pathLst>
                <a:path w="1008" h="2678" extrusionOk="0">
                  <a:moveTo>
                    <a:pt x="730" y="0"/>
                  </a:moveTo>
                  <a:lnTo>
                    <a:pt x="730" y="0"/>
                  </a:lnTo>
                  <a:cubicBezTo>
                    <a:pt x="651" y="43"/>
                    <a:pt x="577" y="92"/>
                    <a:pt x="504" y="141"/>
                  </a:cubicBezTo>
                  <a:cubicBezTo>
                    <a:pt x="282" y="501"/>
                    <a:pt x="115" y="893"/>
                    <a:pt x="11" y="1301"/>
                  </a:cubicBezTo>
                  <a:cubicBezTo>
                    <a:pt x="11" y="1308"/>
                    <a:pt x="8" y="1314"/>
                    <a:pt x="8" y="1320"/>
                  </a:cubicBezTo>
                  <a:lnTo>
                    <a:pt x="1" y="1344"/>
                  </a:lnTo>
                  <a:lnTo>
                    <a:pt x="11" y="1364"/>
                  </a:lnTo>
                  <a:cubicBezTo>
                    <a:pt x="20" y="1379"/>
                    <a:pt x="31" y="1396"/>
                    <a:pt x="37" y="1412"/>
                  </a:cubicBezTo>
                  <a:cubicBezTo>
                    <a:pt x="269" y="1834"/>
                    <a:pt x="527" y="2229"/>
                    <a:pt x="805" y="2595"/>
                  </a:cubicBezTo>
                  <a:cubicBezTo>
                    <a:pt x="874" y="2625"/>
                    <a:pt x="939" y="2651"/>
                    <a:pt x="1008" y="2677"/>
                  </a:cubicBezTo>
                  <a:cubicBezTo>
                    <a:pt x="694" y="2281"/>
                    <a:pt x="406" y="1850"/>
                    <a:pt x="148" y="1383"/>
                  </a:cubicBezTo>
                  <a:cubicBezTo>
                    <a:pt x="138" y="1367"/>
                    <a:pt x="129" y="1347"/>
                    <a:pt x="119" y="1327"/>
                  </a:cubicBezTo>
                  <a:cubicBezTo>
                    <a:pt x="122" y="1311"/>
                    <a:pt x="129" y="1291"/>
                    <a:pt x="132" y="1272"/>
                  </a:cubicBezTo>
                  <a:cubicBezTo>
                    <a:pt x="253" y="818"/>
                    <a:pt x="459" y="383"/>
                    <a:pt x="73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46"/>
            <p:cNvSpPr/>
            <p:nvPr/>
          </p:nvSpPr>
          <p:spPr>
            <a:xfrm>
              <a:off x="2630774" y="2520256"/>
              <a:ext cx="461626" cy="343478"/>
            </a:xfrm>
            <a:custGeom>
              <a:avLst/>
              <a:gdLst/>
              <a:ahLst/>
              <a:cxnLst/>
              <a:rect l="l" t="t" r="r" b="b"/>
              <a:pathLst>
                <a:path w="5661" h="4212" extrusionOk="0">
                  <a:moveTo>
                    <a:pt x="2234" y="0"/>
                  </a:moveTo>
                  <a:cubicBezTo>
                    <a:pt x="2182" y="0"/>
                    <a:pt x="2131" y="2"/>
                    <a:pt x="2079" y="5"/>
                  </a:cubicBezTo>
                  <a:cubicBezTo>
                    <a:pt x="1484" y="28"/>
                    <a:pt x="893" y="162"/>
                    <a:pt x="304" y="316"/>
                  </a:cubicBezTo>
                  <a:cubicBezTo>
                    <a:pt x="190" y="346"/>
                    <a:pt x="105" y="381"/>
                    <a:pt x="53" y="440"/>
                  </a:cubicBezTo>
                  <a:cubicBezTo>
                    <a:pt x="27" y="466"/>
                    <a:pt x="10" y="503"/>
                    <a:pt x="7" y="542"/>
                  </a:cubicBezTo>
                  <a:cubicBezTo>
                    <a:pt x="0" y="601"/>
                    <a:pt x="20" y="675"/>
                    <a:pt x="79" y="767"/>
                  </a:cubicBezTo>
                  <a:cubicBezTo>
                    <a:pt x="389" y="1280"/>
                    <a:pt x="733" y="1783"/>
                    <a:pt x="1095" y="2263"/>
                  </a:cubicBezTo>
                  <a:lnTo>
                    <a:pt x="1095" y="2267"/>
                  </a:lnTo>
                  <a:cubicBezTo>
                    <a:pt x="1137" y="2322"/>
                    <a:pt x="1184" y="2381"/>
                    <a:pt x="1229" y="2440"/>
                  </a:cubicBezTo>
                  <a:cubicBezTo>
                    <a:pt x="1243" y="2463"/>
                    <a:pt x="1258" y="2483"/>
                    <a:pt x="1275" y="2503"/>
                  </a:cubicBezTo>
                  <a:cubicBezTo>
                    <a:pt x="1615" y="2940"/>
                    <a:pt x="1994" y="3358"/>
                    <a:pt x="2448" y="3679"/>
                  </a:cubicBezTo>
                  <a:cubicBezTo>
                    <a:pt x="2487" y="3708"/>
                    <a:pt x="2530" y="3738"/>
                    <a:pt x="2569" y="3764"/>
                  </a:cubicBezTo>
                  <a:cubicBezTo>
                    <a:pt x="2664" y="3826"/>
                    <a:pt x="2762" y="3882"/>
                    <a:pt x="2863" y="3934"/>
                  </a:cubicBezTo>
                  <a:cubicBezTo>
                    <a:pt x="3086" y="4048"/>
                    <a:pt x="3327" y="4136"/>
                    <a:pt x="3576" y="4179"/>
                  </a:cubicBezTo>
                  <a:cubicBezTo>
                    <a:pt x="3611" y="4185"/>
                    <a:pt x="3647" y="4192"/>
                    <a:pt x="3683" y="4195"/>
                  </a:cubicBezTo>
                  <a:cubicBezTo>
                    <a:pt x="3767" y="4206"/>
                    <a:pt x="3852" y="4212"/>
                    <a:pt x="3937" y="4212"/>
                  </a:cubicBezTo>
                  <a:cubicBezTo>
                    <a:pt x="4028" y="4212"/>
                    <a:pt x="4119" y="4205"/>
                    <a:pt x="4210" y="4192"/>
                  </a:cubicBezTo>
                  <a:cubicBezTo>
                    <a:pt x="4275" y="4182"/>
                    <a:pt x="4341" y="4169"/>
                    <a:pt x="4406" y="4150"/>
                  </a:cubicBezTo>
                  <a:cubicBezTo>
                    <a:pt x="4442" y="4143"/>
                    <a:pt x="4474" y="4133"/>
                    <a:pt x="4510" y="4120"/>
                  </a:cubicBezTo>
                  <a:cubicBezTo>
                    <a:pt x="4880" y="3993"/>
                    <a:pt x="5216" y="3741"/>
                    <a:pt x="5400" y="3391"/>
                  </a:cubicBezTo>
                  <a:cubicBezTo>
                    <a:pt x="5415" y="3362"/>
                    <a:pt x="5429" y="3329"/>
                    <a:pt x="5445" y="3296"/>
                  </a:cubicBezTo>
                  <a:cubicBezTo>
                    <a:pt x="5462" y="3257"/>
                    <a:pt x="5478" y="3221"/>
                    <a:pt x="5491" y="3182"/>
                  </a:cubicBezTo>
                  <a:cubicBezTo>
                    <a:pt x="5661" y="2711"/>
                    <a:pt x="5596" y="2244"/>
                    <a:pt x="5386" y="1819"/>
                  </a:cubicBezTo>
                  <a:cubicBezTo>
                    <a:pt x="5370" y="1783"/>
                    <a:pt x="5353" y="1754"/>
                    <a:pt x="5337" y="1721"/>
                  </a:cubicBezTo>
                  <a:cubicBezTo>
                    <a:pt x="5233" y="1525"/>
                    <a:pt x="5095" y="1342"/>
                    <a:pt x="4945" y="1169"/>
                  </a:cubicBezTo>
                  <a:cubicBezTo>
                    <a:pt x="4916" y="1143"/>
                    <a:pt x="4893" y="1114"/>
                    <a:pt x="4866" y="1087"/>
                  </a:cubicBezTo>
                  <a:cubicBezTo>
                    <a:pt x="4795" y="1012"/>
                    <a:pt x="4716" y="943"/>
                    <a:pt x="4641" y="875"/>
                  </a:cubicBezTo>
                  <a:cubicBezTo>
                    <a:pt x="4611" y="848"/>
                    <a:pt x="4579" y="823"/>
                    <a:pt x="4549" y="800"/>
                  </a:cubicBezTo>
                  <a:cubicBezTo>
                    <a:pt x="4331" y="616"/>
                    <a:pt x="4095" y="463"/>
                    <a:pt x="3857" y="346"/>
                  </a:cubicBezTo>
                  <a:cubicBezTo>
                    <a:pt x="3814" y="326"/>
                    <a:pt x="3772" y="303"/>
                    <a:pt x="3726" y="287"/>
                  </a:cubicBezTo>
                  <a:cubicBezTo>
                    <a:pt x="3622" y="237"/>
                    <a:pt x="3513" y="195"/>
                    <a:pt x="3409" y="165"/>
                  </a:cubicBezTo>
                  <a:cubicBezTo>
                    <a:pt x="3226" y="106"/>
                    <a:pt x="3043" y="67"/>
                    <a:pt x="2860" y="41"/>
                  </a:cubicBezTo>
                  <a:cubicBezTo>
                    <a:pt x="2687" y="15"/>
                    <a:pt x="2513" y="2"/>
                    <a:pt x="2344" y="2"/>
                  </a:cubicBezTo>
                  <a:cubicBezTo>
                    <a:pt x="2307" y="1"/>
                    <a:pt x="2271" y="0"/>
                    <a:pt x="2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46"/>
            <p:cNvSpPr/>
            <p:nvPr/>
          </p:nvSpPr>
          <p:spPr>
            <a:xfrm>
              <a:off x="2619847" y="2552385"/>
              <a:ext cx="458691" cy="236732"/>
            </a:xfrm>
            <a:custGeom>
              <a:avLst/>
              <a:gdLst/>
              <a:ahLst/>
              <a:cxnLst/>
              <a:rect l="l" t="t" r="r" b="b"/>
              <a:pathLst>
                <a:path w="5625" h="2903" extrusionOk="0">
                  <a:moveTo>
                    <a:pt x="30" y="0"/>
                  </a:moveTo>
                  <a:lnTo>
                    <a:pt x="0" y="105"/>
                  </a:lnTo>
                  <a:cubicBezTo>
                    <a:pt x="46" y="121"/>
                    <a:pt x="95" y="131"/>
                    <a:pt x="141" y="148"/>
                  </a:cubicBezTo>
                  <a:cubicBezTo>
                    <a:pt x="481" y="246"/>
                    <a:pt x="828" y="347"/>
                    <a:pt x="1170" y="451"/>
                  </a:cubicBezTo>
                  <a:cubicBezTo>
                    <a:pt x="1206" y="465"/>
                    <a:pt x="1242" y="474"/>
                    <a:pt x="1279" y="487"/>
                  </a:cubicBezTo>
                  <a:cubicBezTo>
                    <a:pt x="1726" y="625"/>
                    <a:pt x="2167" y="778"/>
                    <a:pt x="2599" y="952"/>
                  </a:cubicBezTo>
                  <a:cubicBezTo>
                    <a:pt x="2635" y="964"/>
                    <a:pt x="2671" y="981"/>
                    <a:pt x="2703" y="994"/>
                  </a:cubicBezTo>
                  <a:cubicBezTo>
                    <a:pt x="2847" y="1053"/>
                    <a:pt x="2988" y="1115"/>
                    <a:pt x="3125" y="1177"/>
                  </a:cubicBezTo>
                  <a:cubicBezTo>
                    <a:pt x="3389" y="1301"/>
                    <a:pt x="3641" y="1429"/>
                    <a:pt x="3879" y="1566"/>
                  </a:cubicBezTo>
                  <a:cubicBezTo>
                    <a:pt x="3916" y="1585"/>
                    <a:pt x="3948" y="1605"/>
                    <a:pt x="3981" y="1625"/>
                  </a:cubicBezTo>
                  <a:cubicBezTo>
                    <a:pt x="4161" y="1732"/>
                    <a:pt x="4338" y="1844"/>
                    <a:pt x="4501" y="1961"/>
                  </a:cubicBezTo>
                  <a:cubicBezTo>
                    <a:pt x="4537" y="1984"/>
                    <a:pt x="4569" y="2007"/>
                    <a:pt x="4602" y="2033"/>
                  </a:cubicBezTo>
                  <a:cubicBezTo>
                    <a:pt x="4971" y="2301"/>
                    <a:pt x="5298" y="2592"/>
                    <a:pt x="5579" y="2902"/>
                  </a:cubicBezTo>
                  <a:cubicBezTo>
                    <a:pt x="5596" y="2863"/>
                    <a:pt x="5612" y="2827"/>
                    <a:pt x="5625" y="2788"/>
                  </a:cubicBezTo>
                  <a:cubicBezTo>
                    <a:pt x="5341" y="2481"/>
                    <a:pt x="5010" y="2193"/>
                    <a:pt x="4641" y="1925"/>
                  </a:cubicBezTo>
                  <a:cubicBezTo>
                    <a:pt x="4612" y="1902"/>
                    <a:pt x="4579" y="1883"/>
                    <a:pt x="4546" y="1857"/>
                  </a:cubicBezTo>
                  <a:cubicBezTo>
                    <a:pt x="4386" y="1745"/>
                    <a:pt x="4216" y="1634"/>
                    <a:pt x="4036" y="1530"/>
                  </a:cubicBezTo>
                  <a:cubicBezTo>
                    <a:pt x="4004" y="1510"/>
                    <a:pt x="3971" y="1491"/>
                    <a:pt x="3938" y="1474"/>
                  </a:cubicBezTo>
                  <a:cubicBezTo>
                    <a:pt x="3867" y="1432"/>
                    <a:pt x="3795" y="1393"/>
                    <a:pt x="3719" y="1353"/>
                  </a:cubicBezTo>
                  <a:cubicBezTo>
                    <a:pt x="3687" y="1334"/>
                    <a:pt x="3654" y="1314"/>
                    <a:pt x="3618" y="1298"/>
                  </a:cubicBezTo>
                  <a:cubicBezTo>
                    <a:pt x="3475" y="1222"/>
                    <a:pt x="3324" y="1148"/>
                    <a:pt x="3170" y="1079"/>
                  </a:cubicBezTo>
                  <a:cubicBezTo>
                    <a:pt x="3033" y="1014"/>
                    <a:pt x="2896" y="955"/>
                    <a:pt x="2755" y="896"/>
                  </a:cubicBezTo>
                  <a:cubicBezTo>
                    <a:pt x="2719" y="880"/>
                    <a:pt x="2683" y="866"/>
                    <a:pt x="2647" y="854"/>
                  </a:cubicBezTo>
                  <a:cubicBezTo>
                    <a:pt x="2213" y="677"/>
                    <a:pt x="1769" y="523"/>
                    <a:pt x="1324" y="383"/>
                  </a:cubicBezTo>
                  <a:cubicBezTo>
                    <a:pt x="1282" y="370"/>
                    <a:pt x="1242" y="356"/>
                    <a:pt x="1203" y="347"/>
                  </a:cubicBezTo>
                  <a:cubicBezTo>
                    <a:pt x="867" y="239"/>
                    <a:pt x="523" y="141"/>
                    <a:pt x="187" y="46"/>
                  </a:cubicBezTo>
                  <a:cubicBezTo>
                    <a:pt x="134" y="30"/>
                    <a:pt x="82" y="14"/>
                    <a:pt x="3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46"/>
            <p:cNvSpPr/>
            <p:nvPr/>
          </p:nvSpPr>
          <p:spPr>
            <a:xfrm>
              <a:off x="2980442" y="2660596"/>
              <a:ext cx="89618" cy="198079"/>
            </a:xfrm>
            <a:custGeom>
              <a:avLst/>
              <a:gdLst/>
              <a:ahLst/>
              <a:cxnLst/>
              <a:rect l="l" t="t" r="r" b="b"/>
              <a:pathLst>
                <a:path w="1099" h="2429" extrusionOk="0">
                  <a:moveTo>
                    <a:pt x="1049" y="0"/>
                  </a:moveTo>
                  <a:cubicBezTo>
                    <a:pt x="723" y="141"/>
                    <a:pt x="415" y="320"/>
                    <a:pt x="124" y="530"/>
                  </a:cubicBezTo>
                  <a:cubicBezTo>
                    <a:pt x="121" y="536"/>
                    <a:pt x="112" y="542"/>
                    <a:pt x="105" y="546"/>
                  </a:cubicBezTo>
                  <a:lnTo>
                    <a:pt x="85" y="559"/>
                  </a:lnTo>
                  <a:lnTo>
                    <a:pt x="85" y="586"/>
                  </a:lnTo>
                  <a:cubicBezTo>
                    <a:pt x="82" y="601"/>
                    <a:pt x="79" y="615"/>
                    <a:pt x="79" y="634"/>
                  </a:cubicBezTo>
                  <a:cubicBezTo>
                    <a:pt x="0" y="1265"/>
                    <a:pt x="14" y="1880"/>
                    <a:pt x="118" y="2429"/>
                  </a:cubicBezTo>
                  <a:cubicBezTo>
                    <a:pt x="154" y="2422"/>
                    <a:pt x="186" y="2412"/>
                    <a:pt x="222" y="2399"/>
                  </a:cubicBezTo>
                  <a:cubicBezTo>
                    <a:pt x="127" y="1876"/>
                    <a:pt x="112" y="1301"/>
                    <a:pt x="180" y="706"/>
                  </a:cubicBezTo>
                  <a:cubicBezTo>
                    <a:pt x="183" y="677"/>
                    <a:pt x="186" y="651"/>
                    <a:pt x="190" y="621"/>
                  </a:cubicBezTo>
                  <a:cubicBezTo>
                    <a:pt x="199" y="615"/>
                    <a:pt x="210" y="608"/>
                    <a:pt x="219" y="598"/>
                  </a:cubicBezTo>
                  <a:cubicBezTo>
                    <a:pt x="497" y="402"/>
                    <a:pt x="791" y="236"/>
                    <a:pt x="1098" y="98"/>
                  </a:cubicBezTo>
                  <a:cubicBezTo>
                    <a:pt x="1082" y="62"/>
                    <a:pt x="1065" y="33"/>
                    <a:pt x="104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46"/>
            <p:cNvSpPr/>
            <p:nvPr/>
          </p:nvSpPr>
          <p:spPr>
            <a:xfrm>
              <a:off x="2920425" y="2608814"/>
              <a:ext cx="113592" cy="253613"/>
            </a:xfrm>
            <a:custGeom>
              <a:avLst/>
              <a:gdLst/>
              <a:ahLst/>
              <a:cxnLst/>
              <a:rect l="l" t="t" r="r" b="b"/>
              <a:pathLst>
                <a:path w="1393" h="3110" extrusionOk="0">
                  <a:moveTo>
                    <a:pt x="1314" y="1"/>
                  </a:moveTo>
                  <a:cubicBezTo>
                    <a:pt x="932" y="217"/>
                    <a:pt x="576" y="479"/>
                    <a:pt x="252" y="782"/>
                  </a:cubicBezTo>
                  <a:cubicBezTo>
                    <a:pt x="240" y="792"/>
                    <a:pt x="230" y="802"/>
                    <a:pt x="216" y="812"/>
                  </a:cubicBezTo>
                  <a:lnTo>
                    <a:pt x="204" y="824"/>
                  </a:lnTo>
                  <a:lnTo>
                    <a:pt x="201" y="841"/>
                  </a:lnTo>
                  <a:cubicBezTo>
                    <a:pt x="197" y="854"/>
                    <a:pt x="197" y="864"/>
                    <a:pt x="193" y="874"/>
                  </a:cubicBezTo>
                  <a:cubicBezTo>
                    <a:pt x="56" y="1603"/>
                    <a:pt x="1" y="2361"/>
                    <a:pt x="24" y="3093"/>
                  </a:cubicBezTo>
                  <a:cubicBezTo>
                    <a:pt x="59" y="3099"/>
                    <a:pt x="95" y="3106"/>
                    <a:pt x="131" y="3109"/>
                  </a:cubicBezTo>
                  <a:cubicBezTo>
                    <a:pt x="109" y="2390"/>
                    <a:pt x="164" y="1648"/>
                    <a:pt x="295" y="933"/>
                  </a:cubicBezTo>
                  <a:cubicBezTo>
                    <a:pt x="299" y="916"/>
                    <a:pt x="302" y="900"/>
                    <a:pt x="305" y="883"/>
                  </a:cubicBezTo>
                  <a:cubicBezTo>
                    <a:pt x="321" y="868"/>
                    <a:pt x="334" y="854"/>
                    <a:pt x="350" y="838"/>
                  </a:cubicBezTo>
                  <a:cubicBezTo>
                    <a:pt x="667" y="547"/>
                    <a:pt x="1017" y="292"/>
                    <a:pt x="1393" y="83"/>
                  </a:cubicBezTo>
                  <a:cubicBezTo>
                    <a:pt x="1364" y="57"/>
                    <a:pt x="1341" y="28"/>
                    <a:pt x="131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46"/>
            <p:cNvSpPr/>
            <p:nvPr/>
          </p:nvSpPr>
          <p:spPr>
            <a:xfrm>
              <a:off x="2821265" y="2543578"/>
              <a:ext cx="124030" cy="283622"/>
            </a:xfrm>
            <a:custGeom>
              <a:avLst/>
              <a:gdLst/>
              <a:ahLst/>
              <a:cxnLst/>
              <a:rect l="l" t="t" r="r" b="b"/>
              <a:pathLst>
                <a:path w="1521" h="3478" extrusionOk="0">
                  <a:moveTo>
                    <a:pt x="1390" y="1"/>
                  </a:moveTo>
                  <a:cubicBezTo>
                    <a:pt x="929" y="236"/>
                    <a:pt x="515" y="562"/>
                    <a:pt x="177" y="962"/>
                  </a:cubicBezTo>
                  <a:cubicBezTo>
                    <a:pt x="168" y="971"/>
                    <a:pt x="158" y="984"/>
                    <a:pt x="148" y="997"/>
                  </a:cubicBezTo>
                  <a:lnTo>
                    <a:pt x="138" y="1007"/>
                  </a:lnTo>
                  <a:lnTo>
                    <a:pt x="135" y="1024"/>
                  </a:lnTo>
                  <a:cubicBezTo>
                    <a:pt x="132" y="1033"/>
                    <a:pt x="132" y="1050"/>
                    <a:pt x="129" y="1060"/>
                  </a:cubicBezTo>
                  <a:cubicBezTo>
                    <a:pt x="8" y="1834"/>
                    <a:pt x="1" y="2628"/>
                    <a:pt x="112" y="3393"/>
                  </a:cubicBezTo>
                  <a:cubicBezTo>
                    <a:pt x="151" y="3422"/>
                    <a:pt x="194" y="3452"/>
                    <a:pt x="233" y="3478"/>
                  </a:cubicBezTo>
                  <a:cubicBezTo>
                    <a:pt x="112" y="2697"/>
                    <a:pt x="112" y="1890"/>
                    <a:pt x="233" y="1102"/>
                  </a:cubicBezTo>
                  <a:cubicBezTo>
                    <a:pt x="236" y="1089"/>
                    <a:pt x="240" y="1072"/>
                    <a:pt x="243" y="1056"/>
                  </a:cubicBezTo>
                  <a:cubicBezTo>
                    <a:pt x="256" y="1040"/>
                    <a:pt x="269" y="1024"/>
                    <a:pt x="285" y="1004"/>
                  </a:cubicBezTo>
                  <a:cubicBezTo>
                    <a:pt x="628" y="609"/>
                    <a:pt x="1050" y="285"/>
                    <a:pt x="1521" y="60"/>
                  </a:cubicBezTo>
                  <a:cubicBezTo>
                    <a:pt x="1478" y="40"/>
                    <a:pt x="1436" y="17"/>
                    <a:pt x="139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46"/>
            <p:cNvSpPr/>
            <p:nvPr/>
          </p:nvSpPr>
          <p:spPr>
            <a:xfrm>
              <a:off x="2910558" y="2585411"/>
              <a:ext cx="98751" cy="83505"/>
            </a:xfrm>
            <a:custGeom>
              <a:avLst/>
              <a:gdLst/>
              <a:ahLst/>
              <a:cxnLst/>
              <a:rect l="l" t="t" r="r" b="b"/>
              <a:pathLst>
                <a:path w="1211" h="1024" extrusionOk="0">
                  <a:moveTo>
                    <a:pt x="1118" y="1"/>
                  </a:moveTo>
                  <a:cubicBezTo>
                    <a:pt x="726" y="249"/>
                    <a:pt x="367" y="550"/>
                    <a:pt x="53" y="893"/>
                  </a:cubicBezTo>
                  <a:cubicBezTo>
                    <a:pt x="34" y="909"/>
                    <a:pt x="17" y="929"/>
                    <a:pt x="1" y="948"/>
                  </a:cubicBezTo>
                  <a:lnTo>
                    <a:pt x="82" y="1024"/>
                  </a:lnTo>
                  <a:cubicBezTo>
                    <a:pt x="106" y="998"/>
                    <a:pt x="129" y="971"/>
                    <a:pt x="154" y="948"/>
                  </a:cubicBezTo>
                  <a:cubicBezTo>
                    <a:pt x="465" y="609"/>
                    <a:pt x="818" y="315"/>
                    <a:pt x="1210" y="76"/>
                  </a:cubicBezTo>
                  <a:cubicBezTo>
                    <a:pt x="1180" y="49"/>
                    <a:pt x="1148" y="24"/>
                    <a:pt x="111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46"/>
            <p:cNvSpPr/>
            <p:nvPr/>
          </p:nvSpPr>
          <p:spPr>
            <a:xfrm>
              <a:off x="2714114" y="2520256"/>
              <a:ext cx="107802" cy="198976"/>
            </a:xfrm>
            <a:custGeom>
              <a:avLst/>
              <a:gdLst/>
              <a:ahLst/>
              <a:cxnLst/>
              <a:rect l="l" t="t" r="r" b="b"/>
              <a:pathLst>
                <a:path w="1322" h="2440" extrusionOk="0">
                  <a:moveTo>
                    <a:pt x="1212" y="0"/>
                  </a:moveTo>
                  <a:cubicBezTo>
                    <a:pt x="1160" y="0"/>
                    <a:pt x="1109" y="2"/>
                    <a:pt x="1057" y="5"/>
                  </a:cubicBezTo>
                  <a:cubicBezTo>
                    <a:pt x="684" y="195"/>
                    <a:pt x="341" y="444"/>
                    <a:pt x="47" y="741"/>
                  </a:cubicBezTo>
                  <a:cubicBezTo>
                    <a:pt x="44" y="744"/>
                    <a:pt x="37" y="750"/>
                    <a:pt x="34" y="754"/>
                  </a:cubicBezTo>
                  <a:lnTo>
                    <a:pt x="17" y="770"/>
                  </a:lnTo>
                  <a:lnTo>
                    <a:pt x="17" y="793"/>
                  </a:lnTo>
                  <a:cubicBezTo>
                    <a:pt x="14" y="809"/>
                    <a:pt x="14" y="829"/>
                    <a:pt x="14" y="845"/>
                  </a:cubicBezTo>
                  <a:cubicBezTo>
                    <a:pt x="1" y="1332"/>
                    <a:pt x="21" y="1806"/>
                    <a:pt x="73" y="2263"/>
                  </a:cubicBezTo>
                  <a:lnTo>
                    <a:pt x="73" y="2267"/>
                  </a:lnTo>
                  <a:cubicBezTo>
                    <a:pt x="115" y="2322"/>
                    <a:pt x="162" y="2381"/>
                    <a:pt x="207" y="2440"/>
                  </a:cubicBezTo>
                  <a:cubicBezTo>
                    <a:pt x="135" y="1937"/>
                    <a:pt x="106" y="1417"/>
                    <a:pt x="123" y="881"/>
                  </a:cubicBezTo>
                  <a:cubicBezTo>
                    <a:pt x="123" y="862"/>
                    <a:pt x="126" y="839"/>
                    <a:pt x="126" y="819"/>
                  </a:cubicBezTo>
                  <a:cubicBezTo>
                    <a:pt x="138" y="806"/>
                    <a:pt x="152" y="790"/>
                    <a:pt x="168" y="777"/>
                  </a:cubicBezTo>
                  <a:cubicBezTo>
                    <a:pt x="501" y="450"/>
                    <a:pt x="894" y="185"/>
                    <a:pt x="1322" y="2"/>
                  </a:cubicBezTo>
                  <a:cubicBezTo>
                    <a:pt x="1285" y="1"/>
                    <a:pt x="1249" y="0"/>
                    <a:pt x="121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46"/>
            <p:cNvSpPr/>
            <p:nvPr/>
          </p:nvSpPr>
          <p:spPr>
            <a:xfrm>
              <a:off x="1275076" y="1526784"/>
              <a:ext cx="787317" cy="1447060"/>
            </a:xfrm>
            <a:custGeom>
              <a:avLst/>
              <a:gdLst/>
              <a:ahLst/>
              <a:cxnLst/>
              <a:rect l="l" t="t" r="r" b="b"/>
              <a:pathLst>
                <a:path w="9655" h="17745" extrusionOk="0">
                  <a:moveTo>
                    <a:pt x="2249" y="1"/>
                  </a:moveTo>
                  <a:cubicBezTo>
                    <a:pt x="1997" y="1"/>
                    <a:pt x="1747" y="61"/>
                    <a:pt x="1514" y="168"/>
                  </a:cubicBezTo>
                  <a:cubicBezTo>
                    <a:pt x="1481" y="181"/>
                    <a:pt x="1448" y="198"/>
                    <a:pt x="1416" y="217"/>
                  </a:cubicBezTo>
                  <a:lnTo>
                    <a:pt x="1412" y="217"/>
                  </a:lnTo>
                  <a:cubicBezTo>
                    <a:pt x="1020" y="423"/>
                    <a:pt x="680" y="763"/>
                    <a:pt x="458" y="1152"/>
                  </a:cubicBezTo>
                  <a:cubicBezTo>
                    <a:pt x="246" y="1537"/>
                    <a:pt x="125" y="1966"/>
                    <a:pt x="63" y="2403"/>
                  </a:cubicBezTo>
                  <a:cubicBezTo>
                    <a:pt x="56" y="2439"/>
                    <a:pt x="53" y="2476"/>
                    <a:pt x="49" y="2515"/>
                  </a:cubicBezTo>
                  <a:cubicBezTo>
                    <a:pt x="4" y="2890"/>
                    <a:pt x="0" y="3276"/>
                    <a:pt x="20" y="3655"/>
                  </a:cubicBezTo>
                  <a:cubicBezTo>
                    <a:pt x="49" y="4299"/>
                    <a:pt x="131" y="4943"/>
                    <a:pt x="271" y="5574"/>
                  </a:cubicBezTo>
                  <a:cubicBezTo>
                    <a:pt x="278" y="5613"/>
                    <a:pt x="288" y="5655"/>
                    <a:pt x="298" y="5698"/>
                  </a:cubicBezTo>
                  <a:cubicBezTo>
                    <a:pt x="422" y="6247"/>
                    <a:pt x="585" y="6783"/>
                    <a:pt x="788" y="7309"/>
                  </a:cubicBezTo>
                  <a:cubicBezTo>
                    <a:pt x="801" y="7348"/>
                    <a:pt x="817" y="7387"/>
                    <a:pt x="834" y="7430"/>
                  </a:cubicBezTo>
                  <a:cubicBezTo>
                    <a:pt x="863" y="7505"/>
                    <a:pt x="896" y="7580"/>
                    <a:pt x="926" y="7655"/>
                  </a:cubicBezTo>
                  <a:cubicBezTo>
                    <a:pt x="1180" y="8254"/>
                    <a:pt x="1490" y="8897"/>
                    <a:pt x="1330" y="9528"/>
                  </a:cubicBezTo>
                  <a:cubicBezTo>
                    <a:pt x="1327" y="9554"/>
                    <a:pt x="1318" y="9577"/>
                    <a:pt x="1311" y="9603"/>
                  </a:cubicBezTo>
                  <a:cubicBezTo>
                    <a:pt x="1301" y="9639"/>
                    <a:pt x="1288" y="9675"/>
                    <a:pt x="1271" y="9711"/>
                  </a:cubicBezTo>
                  <a:cubicBezTo>
                    <a:pt x="1089" y="10179"/>
                    <a:pt x="690" y="10548"/>
                    <a:pt x="481" y="11015"/>
                  </a:cubicBezTo>
                  <a:cubicBezTo>
                    <a:pt x="311" y="11401"/>
                    <a:pt x="282" y="11826"/>
                    <a:pt x="357" y="12241"/>
                  </a:cubicBezTo>
                  <a:lnTo>
                    <a:pt x="357" y="12244"/>
                  </a:lnTo>
                  <a:cubicBezTo>
                    <a:pt x="360" y="12283"/>
                    <a:pt x="369" y="12319"/>
                    <a:pt x="377" y="12358"/>
                  </a:cubicBezTo>
                  <a:cubicBezTo>
                    <a:pt x="438" y="12646"/>
                    <a:pt x="549" y="12927"/>
                    <a:pt x="690" y="13185"/>
                  </a:cubicBezTo>
                  <a:cubicBezTo>
                    <a:pt x="1056" y="13839"/>
                    <a:pt x="1608" y="14362"/>
                    <a:pt x="2154" y="14872"/>
                  </a:cubicBezTo>
                  <a:cubicBezTo>
                    <a:pt x="2184" y="14897"/>
                    <a:pt x="2210" y="14924"/>
                    <a:pt x="2239" y="14950"/>
                  </a:cubicBezTo>
                  <a:cubicBezTo>
                    <a:pt x="2288" y="14995"/>
                    <a:pt x="2337" y="15042"/>
                    <a:pt x="2386" y="15087"/>
                  </a:cubicBezTo>
                  <a:cubicBezTo>
                    <a:pt x="2700" y="15381"/>
                    <a:pt x="3017" y="15679"/>
                    <a:pt x="3330" y="15973"/>
                  </a:cubicBezTo>
                  <a:cubicBezTo>
                    <a:pt x="3860" y="16470"/>
                    <a:pt x="4392" y="16963"/>
                    <a:pt x="4922" y="17460"/>
                  </a:cubicBezTo>
                  <a:cubicBezTo>
                    <a:pt x="5916" y="17578"/>
                    <a:pt x="7076" y="17666"/>
                    <a:pt x="8338" y="17712"/>
                  </a:cubicBezTo>
                  <a:cubicBezTo>
                    <a:pt x="8377" y="17715"/>
                    <a:pt x="8412" y="17715"/>
                    <a:pt x="8451" y="17715"/>
                  </a:cubicBezTo>
                  <a:cubicBezTo>
                    <a:pt x="8821" y="17731"/>
                    <a:pt x="9200" y="17741"/>
                    <a:pt x="9586" y="17745"/>
                  </a:cubicBezTo>
                  <a:cubicBezTo>
                    <a:pt x="9644" y="17372"/>
                    <a:pt x="9655" y="16986"/>
                    <a:pt x="9655" y="16610"/>
                  </a:cubicBezTo>
                  <a:cubicBezTo>
                    <a:pt x="9655" y="16244"/>
                    <a:pt x="9651" y="15875"/>
                    <a:pt x="9641" y="15509"/>
                  </a:cubicBezTo>
                  <a:cubicBezTo>
                    <a:pt x="9638" y="15375"/>
                    <a:pt x="9635" y="15241"/>
                    <a:pt x="9632" y="15107"/>
                  </a:cubicBezTo>
                  <a:cubicBezTo>
                    <a:pt x="9632" y="15045"/>
                    <a:pt x="9628" y="14980"/>
                    <a:pt x="9625" y="14917"/>
                  </a:cubicBezTo>
                  <a:cubicBezTo>
                    <a:pt x="9605" y="14319"/>
                    <a:pt x="9576" y="13718"/>
                    <a:pt x="9537" y="13120"/>
                  </a:cubicBezTo>
                  <a:cubicBezTo>
                    <a:pt x="9530" y="13054"/>
                    <a:pt x="9527" y="12986"/>
                    <a:pt x="9524" y="12917"/>
                  </a:cubicBezTo>
                  <a:cubicBezTo>
                    <a:pt x="9448" y="11901"/>
                    <a:pt x="9347" y="10885"/>
                    <a:pt x="9213" y="9871"/>
                  </a:cubicBezTo>
                  <a:cubicBezTo>
                    <a:pt x="9207" y="9812"/>
                    <a:pt x="9200" y="9750"/>
                    <a:pt x="9190" y="9692"/>
                  </a:cubicBezTo>
                  <a:cubicBezTo>
                    <a:pt x="9076" y="8823"/>
                    <a:pt x="8935" y="7956"/>
                    <a:pt x="8775" y="7093"/>
                  </a:cubicBezTo>
                  <a:cubicBezTo>
                    <a:pt x="8749" y="6950"/>
                    <a:pt x="8717" y="6803"/>
                    <a:pt x="8674" y="6655"/>
                  </a:cubicBezTo>
                  <a:cubicBezTo>
                    <a:pt x="8664" y="6607"/>
                    <a:pt x="8648" y="6557"/>
                    <a:pt x="8635" y="6509"/>
                  </a:cubicBezTo>
                  <a:cubicBezTo>
                    <a:pt x="8458" y="5960"/>
                    <a:pt x="8161" y="5456"/>
                    <a:pt x="7632" y="5364"/>
                  </a:cubicBezTo>
                  <a:cubicBezTo>
                    <a:pt x="7569" y="5354"/>
                    <a:pt x="7507" y="5350"/>
                    <a:pt x="7444" y="5350"/>
                  </a:cubicBezTo>
                  <a:cubicBezTo>
                    <a:pt x="7251" y="5350"/>
                    <a:pt x="7056" y="5387"/>
                    <a:pt x="6865" y="5387"/>
                  </a:cubicBezTo>
                  <a:cubicBezTo>
                    <a:pt x="6793" y="5387"/>
                    <a:pt x="6722" y="5382"/>
                    <a:pt x="6651" y="5367"/>
                  </a:cubicBezTo>
                  <a:cubicBezTo>
                    <a:pt x="6279" y="5293"/>
                    <a:pt x="6020" y="5005"/>
                    <a:pt x="5821" y="4665"/>
                  </a:cubicBezTo>
                  <a:cubicBezTo>
                    <a:pt x="5798" y="4626"/>
                    <a:pt x="5775" y="4587"/>
                    <a:pt x="5756" y="4551"/>
                  </a:cubicBezTo>
                  <a:cubicBezTo>
                    <a:pt x="5677" y="4404"/>
                    <a:pt x="5608" y="4254"/>
                    <a:pt x="5543" y="4109"/>
                  </a:cubicBezTo>
                  <a:cubicBezTo>
                    <a:pt x="5243" y="3433"/>
                    <a:pt x="4912" y="2767"/>
                    <a:pt x="4556" y="2116"/>
                  </a:cubicBezTo>
                  <a:cubicBezTo>
                    <a:pt x="4537" y="2080"/>
                    <a:pt x="4517" y="2044"/>
                    <a:pt x="4497" y="2008"/>
                  </a:cubicBezTo>
                  <a:cubicBezTo>
                    <a:pt x="4445" y="1916"/>
                    <a:pt x="4396" y="1822"/>
                    <a:pt x="4344" y="1734"/>
                  </a:cubicBezTo>
                  <a:cubicBezTo>
                    <a:pt x="4181" y="1446"/>
                    <a:pt x="3997" y="1152"/>
                    <a:pt x="3788" y="887"/>
                  </a:cubicBezTo>
                  <a:cubicBezTo>
                    <a:pt x="3762" y="854"/>
                    <a:pt x="3736" y="822"/>
                    <a:pt x="3706" y="789"/>
                  </a:cubicBezTo>
                  <a:cubicBezTo>
                    <a:pt x="3392" y="420"/>
                    <a:pt x="3017" y="129"/>
                    <a:pt x="2553" y="31"/>
                  </a:cubicBezTo>
                  <a:cubicBezTo>
                    <a:pt x="2452" y="10"/>
                    <a:pt x="2350" y="1"/>
                    <a:pt x="2249"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46"/>
            <p:cNvSpPr/>
            <p:nvPr/>
          </p:nvSpPr>
          <p:spPr>
            <a:xfrm>
              <a:off x="1390463" y="1540402"/>
              <a:ext cx="573832" cy="1430996"/>
            </a:xfrm>
            <a:custGeom>
              <a:avLst/>
              <a:gdLst/>
              <a:ahLst/>
              <a:cxnLst/>
              <a:rect l="l" t="t" r="r" b="b"/>
              <a:pathLst>
                <a:path w="7037" h="17548" extrusionOk="0">
                  <a:moveTo>
                    <a:pt x="99" y="1"/>
                  </a:moveTo>
                  <a:cubicBezTo>
                    <a:pt x="66" y="14"/>
                    <a:pt x="33" y="31"/>
                    <a:pt x="1" y="50"/>
                  </a:cubicBezTo>
                  <a:cubicBezTo>
                    <a:pt x="526" y="1008"/>
                    <a:pt x="1033" y="1975"/>
                    <a:pt x="1517" y="2953"/>
                  </a:cubicBezTo>
                  <a:cubicBezTo>
                    <a:pt x="1540" y="3001"/>
                    <a:pt x="1562" y="3051"/>
                    <a:pt x="1589" y="3096"/>
                  </a:cubicBezTo>
                  <a:cubicBezTo>
                    <a:pt x="2158" y="4253"/>
                    <a:pt x="2697" y="5426"/>
                    <a:pt x="3203" y="6609"/>
                  </a:cubicBezTo>
                  <a:cubicBezTo>
                    <a:pt x="3223" y="6652"/>
                    <a:pt x="3243" y="6698"/>
                    <a:pt x="3259" y="6740"/>
                  </a:cubicBezTo>
                  <a:cubicBezTo>
                    <a:pt x="3409" y="7093"/>
                    <a:pt x="3556" y="7443"/>
                    <a:pt x="3700" y="7793"/>
                  </a:cubicBezTo>
                  <a:cubicBezTo>
                    <a:pt x="3716" y="7835"/>
                    <a:pt x="3733" y="7874"/>
                    <a:pt x="3749" y="7914"/>
                  </a:cubicBezTo>
                  <a:cubicBezTo>
                    <a:pt x="4095" y="8763"/>
                    <a:pt x="4425" y="9616"/>
                    <a:pt x="4736" y="10479"/>
                  </a:cubicBezTo>
                  <a:cubicBezTo>
                    <a:pt x="4752" y="10522"/>
                    <a:pt x="4769" y="10564"/>
                    <a:pt x="4785" y="10609"/>
                  </a:cubicBezTo>
                  <a:cubicBezTo>
                    <a:pt x="5086" y="11430"/>
                    <a:pt x="5370" y="12260"/>
                    <a:pt x="5638" y="13097"/>
                  </a:cubicBezTo>
                  <a:cubicBezTo>
                    <a:pt x="5651" y="13136"/>
                    <a:pt x="5664" y="13178"/>
                    <a:pt x="5677" y="13217"/>
                  </a:cubicBezTo>
                  <a:cubicBezTo>
                    <a:pt x="5935" y="14028"/>
                    <a:pt x="6184" y="14845"/>
                    <a:pt x="6416" y="15668"/>
                  </a:cubicBezTo>
                  <a:cubicBezTo>
                    <a:pt x="6429" y="15708"/>
                    <a:pt x="6439" y="15747"/>
                    <a:pt x="6448" y="15786"/>
                  </a:cubicBezTo>
                  <a:cubicBezTo>
                    <a:pt x="6615" y="16371"/>
                    <a:pt x="6772" y="16960"/>
                    <a:pt x="6923" y="17545"/>
                  </a:cubicBezTo>
                  <a:cubicBezTo>
                    <a:pt x="6962" y="17548"/>
                    <a:pt x="6997" y="17548"/>
                    <a:pt x="7036" y="17548"/>
                  </a:cubicBezTo>
                  <a:cubicBezTo>
                    <a:pt x="6985" y="17338"/>
                    <a:pt x="6929" y="17130"/>
                    <a:pt x="6873" y="16923"/>
                  </a:cubicBezTo>
                  <a:cubicBezTo>
                    <a:pt x="6860" y="16875"/>
                    <a:pt x="6851" y="16829"/>
                    <a:pt x="6837" y="16783"/>
                  </a:cubicBezTo>
                  <a:cubicBezTo>
                    <a:pt x="6746" y="16440"/>
                    <a:pt x="6651" y="16097"/>
                    <a:pt x="6553" y="15754"/>
                  </a:cubicBezTo>
                  <a:lnTo>
                    <a:pt x="6553" y="15750"/>
                  </a:lnTo>
                  <a:cubicBezTo>
                    <a:pt x="6540" y="15701"/>
                    <a:pt x="6527" y="15652"/>
                    <a:pt x="6511" y="15603"/>
                  </a:cubicBezTo>
                  <a:cubicBezTo>
                    <a:pt x="6279" y="14783"/>
                    <a:pt x="6030" y="13966"/>
                    <a:pt x="5772" y="13155"/>
                  </a:cubicBezTo>
                  <a:cubicBezTo>
                    <a:pt x="5756" y="13110"/>
                    <a:pt x="5742" y="13064"/>
                    <a:pt x="5727" y="13018"/>
                  </a:cubicBezTo>
                  <a:cubicBezTo>
                    <a:pt x="5468" y="12220"/>
                    <a:pt x="5197" y="11427"/>
                    <a:pt x="4912" y="10639"/>
                  </a:cubicBezTo>
                  <a:cubicBezTo>
                    <a:pt x="4896" y="10593"/>
                    <a:pt x="4879" y="10551"/>
                    <a:pt x="4864" y="10505"/>
                  </a:cubicBezTo>
                  <a:cubicBezTo>
                    <a:pt x="4386" y="9194"/>
                    <a:pt x="3873" y="7897"/>
                    <a:pt x="3327" y="6616"/>
                  </a:cubicBezTo>
                  <a:cubicBezTo>
                    <a:pt x="3308" y="6573"/>
                    <a:pt x="3291" y="6531"/>
                    <a:pt x="3272" y="6488"/>
                  </a:cubicBezTo>
                  <a:cubicBezTo>
                    <a:pt x="2870" y="5553"/>
                    <a:pt x="2448" y="4626"/>
                    <a:pt x="2007" y="3707"/>
                  </a:cubicBezTo>
                  <a:cubicBezTo>
                    <a:pt x="1991" y="3678"/>
                    <a:pt x="1977" y="3648"/>
                    <a:pt x="1962" y="3619"/>
                  </a:cubicBezTo>
                  <a:cubicBezTo>
                    <a:pt x="1860" y="3400"/>
                    <a:pt x="1752" y="3185"/>
                    <a:pt x="1644" y="2972"/>
                  </a:cubicBezTo>
                  <a:cubicBezTo>
                    <a:pt x="1624" y="2923"/>
                    <a:pt x="1602" y="2877"/>
                    <a:pt x="1576" y="2832"/>
                  </a:cubicBezTo>
                  <a:cubicBezTo>
                    <a:pt x="1105" y="1877"/>
                    <a:pt x="612" y="936"/>
                    <a:pt x="9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46"/>
            <p:cNvSpPr/>
            <p:nvPr/>
          </p:nvSpPr>
          <p:spPr>
            <a:xfrm>
              <a:off x="1279072" y="1591124"/>
              <a:ext cx="304978" cy="202319"/>
            </a:xfrm>
            <a:custGeom>
              <a:avLst/>
              <a:gdLst/>
              <a:ahLst/>
              <a:cxnLst/>
              <a:rect l="l" t="t" r="r" b="b"/>
              <a:pathLst>
                <a:path w="3740" h="2481" extrusionOk="0">
                  <a:moveTo>
                    <a:pt x="3657" y="0"/>
                  </a:moveTo>
                  <a:cubicBezTo>
                    <a:pt x="3556" y="304"/>
                    <a:pt x="3458" y="608"/>
                    <a:pt x="3363" y="908"/>
                  </a:cubicBezTo>
                  <a:cubicBezTo>
                    <a:pt x="3226" y="1337"/>
                    <a:pt x="3085" y="1778"/>
                    <a:pt x="2942" y="2210"/>
                  </a:cubicBezTo>
                  <a:cubicBezTo>
                    <a:pt x="2928" y="2252"/>
                    <a:pt x="2916" y="2294"/>
                    <a:pt x="2903" y="2337"/>
                  </a:cubicBezTo>
                  <a:cubicBezTo>
                    <a:pt x="2896" y="2334"/>
                    <a:pt x="2889" y="2334"/>
                    <a:pt x="2883" y="2331"/>
                  </a:cubicBezTo>
                  <a:cubicBezTo>
                    <a:pt x="1955" y="1990"/>
                    <a:pt x="990" y="1749"/>
                    <a:pt x="14" y="1614"/>
                  </a:cubicBezTo>
                  <a:cubicBezTo>
                    <a:pt x="7" y="1650"/>
                    <a:pt x="4" y="1687"/>
                    <a:pt x="0" y="1726"/>
                  </a:cubicBezTo>
                  <a:cubicBezTo>
                    <a:pt x="994" y="1863"/>
                    <a:pt x="1971" y="2108"/>
                    <a:pt x="2916" y="2461"/>
                  </a:cubicBezTo>
                  <a:lnTo>
                    <a:pt x="2955" y="2474"/>
                  </a:lnTo>
                  <a:lnTo>
                    <a:pt x="2968" y="2480"/>
                  </a:lnTo>
                  <a:lnTo>
                    <a:pt x="2984" y="2429"/>
                  </a:lnTo>
                  <a:cubicBezTo>
                    <a:pt x="2994" y="2399"/>
                    <a:pt x="3004" y="2376"/>
                    <a:pt x="3010" y="2350"/>
                  </a:cubicBezTo>
                  <a:cubicBezTo>
                    <a:pt x="3167" y="1880"/>
                    <a:pt x="3321" y="1406"/>
                    <a:pt x="3468" y="945"/>
                  </a:cubicBezTo>
                  <a:cubicBezTo>
                    <a:pt x="3556" y="667"/>
                    <a:pt x="3648" y="382"/>
                    <a:pt x="3739" y="98"/>
                  </a:cubicBezTo>
                  <a:cubicBezTo>
                    <a:pt x="3713" y="65"/>
                    <a:pt x="3687" y="33"/>
                    <a:pt x="3657"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46"/>
            <p:cNvSpPr/>
            <p:nvPr/>
          </p:nvSpPr>
          <p:spPr>
            <a:xfrm>
              <a:off x="1548173" y="1690528"/>
              <a:ext cx="98506" cy="153309"/>
            </a:xfrm>
            <a:custGeom>
              <a:avLst/>
              <a:gdLst/>
              <a:ahLst/>
              <a:cxnLst/>
              <a:rect l="l" t="t" r="r" b="b"/>
              <a:pathLst>
                <a:path w="1208" h="1880" extrusionOk="0">
                  <a:moveTo>
                    <a:pt x="1148" y="0"/>
                  </a:moveTo>
                  <a:cubicBezTo>
                    <a:pt x="1011" y="213"/>
                    <a:pt x="877" y="435"/>
                    <a:pt x="743" y="653"/>
                  </a:cubicBezTo>
                  <a:cubicBezTo>
                    <a:pt x="514" y="1036"/>
                    <a:pt x="276" y="1432"/>
                    <a:pt x="28" y="1778"/>
                  </a:cubicBezTo>
                  <a:cubicBezTo>
                    <a:pt x="21" y="1791"/>
                    <a:pt x="11" y="1801"/>
                    <a:pt x="1" y="1814"/>
                  </a:cubicBezTo>
                  <a:lnTo>
                    <a:pt x="73" y="1866"/>
                  </a:lnTo>
                  <a:lnTo>
                    <a:pt x="90" y="1879"/>
                  </a:lnTo>
                  <a:cubicBezTo>
                    <a:pt x="348" y="1523"/>
                    <a:pt x="596" y="1112"/>
                    <a:pt x="838" y="712"/>
                  </a:cubicBezTo>
                  <a:cubicBezTo>
                    <a:pt x="959" y="513"/>
                    <a:pt x="1083" y="308"/>
                    <a:pt x="1207" y="108"/>
                  </a:cubicBezTo>
                  <a:cubicBezTo>
                    <a:pt x="1188" y="72"/>
                    <a:pt x="1168" y="36"/>
                    <a:pt x="114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46"/>
            <p:cNvSpPr/>
            <p:nvPr/>
          </p:nvSpPr>
          <p:spPr>
            <a:xfrm>
              <a:off x="1297175" y="1897817"/>
              <a:ext cx="452575" cy="192289"/>
            </a:xfrm>
            <a:custGeom>
              <a:avLst/>
              <a:gdLst/>
              <a:ahLst/>
              <a:cxnLst/>
              <a:rect l="l" t="t" r="r" b="b"/>
              <a:pathLst>
                <a:path w="5550" h="2358" extrusionOk="0">
                  <a:moveTo>
                    <a:pt x="5485" y="1"/>
                  </a:moveTo>
                  <a:cubicBezTo>
                    <a:pt x="5112" y="756"/>
                    <a:pt x="4759" y="1455"/>
                    <a:pt x="4416" y="2105"/>
                  </a:cubicBezTo>
                  <a:cubicBezTo>
                    <a:pt x="4393" y="2145"/>
                    <a:pt x="4370" y="2187"/>
                    <a:pt x="4350" y="2226"/>
                  </a:cubicBezTo>
                  <a:lnTo>
                    <a:pt x="4347" y="2226"/>
                  </a:lnTo>
                  <a:lnTo>
                    <a:pt x="0" y="1024"/>
                  </a:lnTo>
                  <a:lnTo>
                    <a:pt x="0" y="1024"/>
                  </a:lnTo>
                  <a:cubicBezTo>
                    <a:pt x="7" y="1063"/>
                    <a:pt x="17" y="1105"/>
                    <a:pt x="27" y="1148"/>
                  </a:cubicBezTo>
                  <a:lnTo>
                    <a:pt x="4403" y="2357"/>
                  </a:lnTo>
                  <a:lnTo>
                    <a:pt x="4423" y="2318"/>
                  </a:lnTo>
                  <a:cubicBezTo>
                    <a:pt x="4439" y="2292"/>
                    <a:pt x="4455" y="2262"/>
                    <a:pt x="4471" y="2233"/>
                  </a:cubicBezTo>
                  <a:cubicBezTo>
                    <a:pt x="4818" y="1579"/>
                    <a:pt x="5177" y="876"/>
                    <a:pt x="5550" y="115"/>
                  </a:cubicBezTo>
                  <a:cubicBezTo>
                    <a:pt x="5527" y="76"/>
                    <a:pt x="5504" y="37"/>
                    <a:pt x="548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46"/>
            <p:cNvSpPr/>
            <p:nvPr/>
          </p:nvSpPr>
          <p:spPr>
            <a:xfrm>
              <a:off x="1339334" y="2122720"/>
              <a:ext cx="360347" cy="63281"/>
            </a:xfrm>
            <a:custGeom>
              <a:avLst/>
              <a:gdLst/>
              <a:ahLst/>
              <a:cxnLst/>
              <a:rect l="l" t="t" r="r" b="b"/>
              <a:pathLst>
                <a:path w="4419" h="776" extrusionOk="0">
                  <a:moveTo>
                    <a:pt x="0" y="1"/>
                  </a:moveTo>
                  <a:cubicBezTo>
                    <a:pt x="13" y="40"/>
                    <a:pt x="29" y="79"/>
                    <a:pt x="46" y="122"/>
                  </a:cubicBezTo>
                  <a:cubicBezTo>
                    <a:pt x="1480" y="384"/>
                    <a:pt x="2935" y="602"/>
                    <a:pt x="4376" y="773"/>
                  </a:cubicBezTo>
                  <a:cubicBezTo>
                    <a:pt x="4386" y="773"/>
                    <a:pt x="4396" y="776"/>
                    <a:pt x="4405" y="776"/>
                  </a:cubicBezTo>
                  <a:lnTo>
                    <a:pt x="4419" y="664"/>
                  </a:lnTo>
                  <a:cubicBezTo>
                    <a:pt x="4389" y="661"/>
                    <a:pt x="4360" y="658"/>
                    <a:pt x="4327" y="652"/>
                  </a:cubicBezTo>
                  <a:cubicBezTo>
                    <a:pt x="2886" y="482"/>
                    <a:pt x="1435" y="263"/>
                    <a:pt x="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46"/>
            <p:cNvSpPr/>
            <p:nvPr/>
          </p:nvSpPr>
          <p:spPr>
            <a:xfrm>
              <a:off x="1378721" y="2057484"/>
              <a:ext cx="603759" cy="350817"/>
            </a:xfrm>
            <a:custGeom>
              <a:avLst/>
              <a:gdLst/>
              <a:ahLst/>
              <a:cxnLst/>
              <a:rect l="l" t="t" r="r" b="b"/>
              <a:pathLst>
                <a:path w="7404" h="4302" extrusionOk="0">
                  <a:moveTo>
                    <a:pt x="7364" y="1"/>
                  </a:moveTo>
                  <a:lnTo>
                    <a:pt x="5008" y="4164"/>
                  </a:lnTo>
                  <a:lnTo>
                    <a:pt x="5001" y="4170"/>
                  </a:lnTo>
                  <a:cubicBezTo>
                    <a:pt x="4961" y="4161"/>
                    <a:pt x="4922" y="4148"/>
                    <a:pt x="4880" y="4138"/>
                  </a:cubicBezTo>
                  <a:cubicBezTo>
                    <a:pt x="3295" y="3683"/>
                    <a:pt x="1670" y="3334"/>
                    <a:pt x="40" y="3095"/>
                  </a:cubicBezTo>
                  <a:cubicBezTo>
                    <a:pt x="30" y="3131"/>
                    <a:pt x="17" y="3167"/>
                    <a:pt x="0" y="3203"/>
                  </a:cubicBezTo>
                  <a:cubicBezTo>
                    <a:pt x="1661" y="3445"/>
                    <a:pt x="3314" y="3801"/>
                    <a:pt x="4929" y="4268"/>
                  </a:cubicBezTo>
                  <a:cubicBezTo>
                    <a:pt x="4958" y="4275"/>
                    <a:pt x="4984" y="4282"/>
                    <a:pt x="5014" y="4291"/>
                  </a:cubicBezTo>
                  <a:lnTo>
                    <a:pt x="5053" y="4301"/>
                  </a:lnTo>
                  <a:lnTo>
                    <a:pt x="5056" y="4298"/>
                  </a:lnTo>
                  <a:lnTo>
                    <a:pt x="7403" y="147"/>
                  </a:lnTo>
                  <a:cubicBezTo>
                    <a:pt x="7393" y="99"/>
                    <a:pt x="7377" y="49"/>
                    <a:pt x="736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46"/>
            <p:cNvSpPr/>
            <p:nvPr/>
          </p:nvSpPr>
          <p:spPr>
            <a:xfrm>
              <a:off x="1304107" y="2317044"/>
              <a:ext cx="722326" cy="302052"/>
            </a:xfrm>
            <a:custGeom>
              <a:avLst/>
              <a:gdLst/>
              <a:ahLst/>
              <a:cxnLst/>
              <a:rect l="l" t="t" r="r" b="b"/>
              <a:pathLst>
                <a:path w="8858" h="3704" extrusionOk="0">
                  <a:moveTo>
                    <a:pt x="8834" y="1"/>
                  </a:moveTo>
                  <a:cubicBezTo>
                    <a:pt x="8586" y="426"/>
                    <a:pt x="8338" y="847"/>
                    <a:pt x="8089" y="1269"/>
                  </a:cubicBezTo>
                  <a:cubicBezTo>
                    <a:pt x="7655" y="2007"/>
                    <a:pt x="7220" y="2746"/>
                    <a:pt x="6786" y="3494"/>
                  </a:cubicBezTo>
                  <a:cubicBezTo>
                    <a:pt x="6766" y="3520"/>
                    <a:pt x="6749" y="3550"/>
                    <a:pt x="6733" y="3579"/>
                  </a:cubicBezTo>
                  <a:cubicBezTo>
                    <a:pt x="6720" y="3576"/>
                    <a:pt x="6710" y="3576"/>
                    <a:pt x="6697" y="3573"/>
                  </a:cubicBezTo>
                  <a:cubicBezTo>
                    <a:pt x="4487" y="3144"/>
                    <a:pt x="2236" y="2802"/>
                    <a:pt x="1" y="2553"/>
                  </a:cubicBezTo>
                  <a:lnTo>
                    <a:pt x="1" y="2553"/>
                  </a:lnTo>
                  <a:cubicBezTo>
                    <a:pt x="4" y="2592"/>
                    <a:pt x="13" y="2628"/>
                    <a:pt x="21" y="2667"/>
                  </a:cubicBezTo>
                  <a:cubicBezTo>
                    <a:pt x="2265" y="2919"/>
                    <a:pt x="4523" y="3262"/>
                    <a:pt x="6736" y="3693"/>
                  </a:cubicBezTo>
                  <a:cubicBezTo>
                    <a:pt x="6739" y="3693"/>
                    <a:pt x="6746" y="3693"/>
                    <a:pt x="6749" y="3697"/>
                  </a:cubicBezTo>
                  <a:lnTo>
                    <a:pt x="6789" y="3704"/>
                  </a:lnTo>
                  <a:lnTo>
                    <a:pt x="6808" y="3671"/>
                  </a:lnTo>
                  <a:cubicBezTo>
                    <a:pt x="6815" y="3657"/>
                    <a:pt x="6821" y="3645"/>
                    <a:pt x="6831" y="3631"/>
                  </a:cubicBezTo>
                  <a:cubicBezTo>
                    <a:pt x="7282" y="2857"/>
                    <a:pt x="7733" y="2093"/>
                    <a:pt x="8184" y="1328"/>
                  </a:cubicBezTo>
                  <a:cubicBezTo>
                    <a:pt x="8409" y="945"/>
                    <a:pt x="8632" y="563"/>
                    <a:pt x="8857" y="180"/>
                  </a:cubicBezTo>
                  <a:cubicBezTo>
                    <a:pt x="8851" y="121"/>
                    <a:pt x="8844" y="59"/>
                    <a:pt x="883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46"/>
            <p:cNvSpPr/>
            <p:nvPr/>
          </p:nvSpPr>
          <p:spPr>
            <a:xfrm>
              <a:off x="1457657" y="2580029"/>
              <a:ext cx="595115" cy="248801"/>
            </a:xfrm>
            <a:custGeom>
              <a:avLst/>
              <a:gdLst/>
              <a:ahLst/>
              <a:cxnLst/>
              <a:rect l="l" t="t" r="r" b="b"/>
              <a:pathLst>
                <a:path w="7298" h="3051" extrusionOk="0">
                  <a:moveTo>
                    <a:pt x="7285" y="1"/>
                  </a:moveTo>
                  <a:cubicBezTo>
                    <a:pt x="7036" y="443"/>
                    <a:pt x="6791" y="880"/>
                    <a:pt x="6546" y="1319"/>
                  </a:cubicBezTo>
                  <a:cubicBezTo>
                    <a:pt x="6259" y="1832"/>
                    <a:pt x="5977" y="2341"/>
                    <a:pt x="5687" y="2854"/>
                  </a:cubicBezTo>
                  <a:cubicBezTo>
                    <a:pt x="5674" y="2877"/>
                    <a:pt x="5660" y="2903"/>
                    <a:pt x="5648" y="2927"/>
                  </a:cubicBezTo>
                  <a:lnTo>
                    <a:pt x="5592" y="2919"/>
                  </a:lnTo>
                  <a:lnTo>
                    <a:pt x="0" y="2034"/>
                  </a:lnTo>
                  <a:lnTo>
                    <a:pt x="0" y="2034"/>
                  </a:lnTo>
                  <a:cubicBezTo>
                    <a:pt x="49" y="2079"/>
                    <a:pt x="98" y="2126"/>
                    <a:pt x="147" y="2171"/>
                  </a:cubicBezTo>
                  <a:lnTo>
                    <a:pt x="5624" y="3037"/>
                  </a:lnTo>
                  <a:lnTo>
                    <a:pt x="5667" y="3044"/>
                  </a:lnTo>
                  <a:lnTo>
                    <a:pt x="5707" y="3050"/>
                  </a:lnTo>
                  <a:lnTo>
                    <a:pt x="5722" y="3014"/>
                  </a:lnTo>
                  <a:cubicBezTo>
                    <a:pt x="5726" y="3011"/>
                    <a:pt x="5729" y="3008"/>
                    <a:pt x="5729" y="3005"/>
                  </a:cubicBezTo>
                  <a:lnTo>
                    <a:pt x="5729" y="3001"/>
                  </a:lnTo>
                  <a:cubicBezTo>
                    <a:pt x="6036" y="2459"/>
                    <a:pt x="6340" y="1916"/>
                    <a:pt x="6641" y="1374"/>
                  </a:cubicBezTo>
                  <a:cubicBezTo>
                    <a:pt x="6860" y="985"/>
                    <a:pt x="7075" y="596"/>
                    <a:pt x="7298" y="204"/>
                  </a:cubicBezTo>
                  <a:cubicBezTo>
                    <a:pt x="7291" y="138"/>
                    <a:pt x="7288" y="70"/>
                    <a:pt x="728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46"/>
            <p:cNvSpPr/>
            <p:nvPr/>
          </p:nvSpPr>
          <p:spPr>
            <a:xfrm>
              <a:off x="1942691" y="2743202"/>
              <a:ext cx="117833" cy="178915"/>
            </a:xfrm>
            <a:custGeom>
              <a:avLst/>
              <a:gdLst/>
              <a:ahLst/>
              <a:cxnLst/>
              <a:rect l="l" t="t" r="r" b="b"/>
              <a:pathLst>
                <a:path w="1445" h="2194" extrusionOk="0">
                  <a:moveTo>
                    <a:pt x="1438" y="0"/>
                  </a:moveTo>
                  <a:cubicBezTo>
                    <a:pt x="994" y="690"/>
                    <a:pt x="536" y="1370"/>
                    <a:pt x="65" y="2033"/>
                  </a:cubicBezTo>
                  <a:cubicBezTo>
                    <a:pt x="42" y="2063"/>
                    <a:pt x="20" y="2095"/>
                    <a:pt x="0" y="2128"/>
                  </a:cubicBezTo>
                  <a:lnTo>
                    <a:pt x="88" y="2193"/>
                  </a:lnTo>
                  <a:cubicBezTo>
                    <a:pt x="92" y="2187"/>
                    <a:pt x="95" y="2177"/>
                    <a:pt x="101" y="2173"/>
                  </a:cubicBezTo>
                  <a:cubicBezTo>
                    <a:pt x="559" y="1526"/>
                    <a:pt x="1010" y="863"/>
                    <a:pt x="1445" y="190"/>
                  </a:cubicBezTo>
                  <a:cubicBezTo>
                    <a:pt x="1445" y="128"/>
                    <a:pt x="1441" y="63"/>
                    <a:pt x="143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46"/>
            <p:cNvSpPr/>
            <p:nvPr/>
          </p:nvSpPr>
          <p:spPr>
            <a:xfrm>
              <a:off x="2071697" y="2275048"/>
              <a:ext cx="559154" cy="699270"/>
            </a:xfrm>
            <a:custGeom>
              <a:avLst/>
              <a:gdLst/>
              <a:ahLst/>
              <a:cxnLst/>
              <a:rect l="l" t="t" r="r" b="b"/>
              <a:pathLst>
                <a:path w="6857" h="8575" extrusionOk="0">
                  <a:moveTo>
                    <a:pt x="4477" y="0"/>
                  </a:moveTo>
                  <a:cubicBezTo>
                    <a:pt x="4428" y="0"/>
                    <a:pt x="4379" y="3"/>
                    <a:pt x="4330" y="9"/>
                  </a:cubicBezTo>
                  <a:cubicBezTo>
                    <a:pt x="3706" y="87"/>
                    <a:pt x="3245" y="620"/>
                    <a:pt x="2889" y="1160"/>
                  </a:cubicBezTo>
                  <a:cubicBezTo>
                    <a:pt x="2869" y="1189"/>
                    <a:pt x="2850" y="1222"/>
                    <a:pt x="2827" y="1251"/>
                  </a:cubicBezTo>
                  <a:cubicBezTo>
                    <a:pt x="2824" y="1261"/>
                    <a:pt x="2817" y="1270"/>
                    <a:pt x="2810" y="1277"/>
                  </a:cubicBezTo>
                  <a:cubicBezTo>
                    <a:pt x="2258" y="2149"/>
                    <a:pt x="1800" y="3071"/>
                    <a:pt x="1412" y="4029"/>
                  </a:cubicBezTo>
                  <a:cubicBezTo>
                    <a:pt x="1392" y="4074"/>
                    <a:pt x="1376" y="4124"/>
                    <a:pt x="1356" y="4172"/>
                  </a:cubicBezTo>
                  <a:cubicBezTo>
                    <a:pt x="1144" y="4702"/>
                    <a:pt x="951" y="5245"/>
                    <a:pt x="777" y="5794"/>
                  </a:cubicBezTo>
                  <a:cubicBezTo>
                    <a:pt x="761" y="5833"/>
                    <a:pt x="748" y="5875"/>
                    <a:pt x="735" y="5917"/>
                  </a:cubicBezTo>
                  <a:cubicBezTo>
                    <a:pt x="693" y="6055"/>
                    <a:pt x="650" y="6192"/>
                    <a:pt x="608" y="6326"/>
                  </a:cubicBezTo>
                  <a:cubicBezTo>
                    <a:pt x="578" y="6424"/>
                    <a:pt x="549" y="6525"/>
                    <a:pt x="523" y="6623"/>
                  </a:cubicBezTo>
                  <a:cubicBezTo>
                    <a:pt x="506" y="6670"/>
                    <a:pt x="493" y="6715"/>
                    <a:pt x="483" y="6761"/>
                  </a:cubicBezTo>
                  <a:cubicBezTo>
                    <a:pt x="307" y="7359"/>
                    <a:pt x="150" y="7964"/>
                    <a:pt x="0" y="8569"/>
                  </a:cubicBezTo>
                  <a:lnTo>
                    <a:pt x="42" y="8569"/>
                  </a:lnTo>
                  <a:cubicBezTo>
                    <a:pt x="275" y="8572"/>
                    <a:pt x="513" y="8575"/>
                    <a:pt x="752" y="8575"/>
                  </a:cubicBezTo>
                  <a:lnTo>
                    <a:pt x="905" y="8575"/>
                  </a:lnTo>
                  <a:cubicBezTo>
                    <a:pt x="1768" y="8575"/>
                    <a:pt x="2601" y="8555"/>
                    <a:pt x="3392" y="8522"/>
                  </a:cubicBezTo>
                  <a:cubicBezTo>
                    <a:pt x="3928" y="8222"/>
                    <a:pt x="4432" y="7872"/>
                    <a:pt x="4895" y="7457"/>
                  </a:cubicBezTo>
                  <a:cubicBezTo>
                    <a:pt x="4931" y="7424"/>
                    <a:pt x="4967" y="7392"/>
                    <a:pt x="5000" y="7356"/>
                  </a:cubicBezTo>
                  <a:cubicBezTo>
                    <a:pt x="5055" y="7310"/>
                    <a:pt x="5108" y="7258"/>
                    <a:pt x="5160" y="7205"/>
                  </a:cubicBezTo>
                  <a:cubicBezTo>
                    <a:pt x="5379" y="6990"/>
                    <a:pt x="5585" y="6758"/>
                    <a:pt x="5775" y="6516"/>
                  </a:cubicBezTo>
                  <a:cubicBezTo>
                    <a:pt x="5942" y="6303"/>
                    <a:pt x="6095" y="6078"/>
                    <a:pt x="6236" y="5849"/>
                  </a:cubicBezTo>
                  <a:cubicBezTo>
                    <a:pt x="6265" y="5800"/>
                    <a:pt x="6295" y="5751"/>
                    <a:pt x="6320" y="5702"/>
                  </a:cubicBezTo>
                  <a:cubicBezTo>
                    <a:pt x="6461" y="5466"/>
                    <a:pt x="6589" y="5222"/>
                    <a:pt x="6696" y="4970"/>
                  </a:cubicBezTo>
                  <a:cubicBezTo>
                    <a:pt x="6735" y="4882"/>
                    <a:pt x="6771" y="4790"/>
                    <a:pt x="6800" y="4702"/>
                  </a:cubicBezTo>
                  <a:cubicBezTo>
                    <a:pt x="6814" y="4659"/>
                    <a:pt x="6824" y="4620"/>
                    <a:pt x="6830" y="4578"/>
                  </a:cubicBezTo>
                  <a:cubicBezTo>
                    <a:pt x="6844" y="4529"/>
                    <a:pt x="6847" y="4480"/>
                    <a:pt x="6850" y="4427"/>
                  </a:cubicBezTo>
                  <a:cubicBezTo>
                    <a:pt x="6856" y="4238"/>
                    <a:pt x="6788" y="4035"/>
                    <a:pt x="6634" y="3928"/>
                  </a:cubicBezTo>
                  <a:cubicBezTo>
                    <a:pt x="6552" y="3872"/>
                    <a:pt x="6455" y="3848"/>
                    <a:pt x="6356" y="3848"/>
                  </a:cubicBezTo>
                  <a:cubicBezTo>
                    <a:pt x="6270" y="3848"/>
                    <a:pt x="6182" y="3866"/>
                    <a:pt x="6102" y="3898"/>
                  </a:cubicBezTo>
                  <a:cubicBezTo>
                    <a:pt x="5931" y="3967"/>
                    <a:pt x="5746" y="3980"/>
                    <a:pt x="5601" y="4101"/>
                  </a:cubicBezTo>
                  <a:cubicBezTo>
                    <a:pt x="5713" y="3797"/>
                    <a:pt x="5820" y="3486"/>
                    <a:pt x="5909" y="3172"/>
                  </a:cubicBezTo>
                  <a:cubicBezTo>
                    <a:pt x="5922" y="3130"/>
                    <a:pt x="5931" y="3084"/>
                    <a:pt x="5942" y="3042"/>
                  </a:cubicBezTo>
                  <a:cubicBezTo>
                    <a:pt x="5993" y="2843"/>
                    <a:pt x="6033" y="2643"/>
                    <a:pt x="6059" y="2437"/>
                  </a:cubicBezTo>
                  <a:cubicBezTo>
                    <a:pt x="6075" y="2303"/>
                    <a:pt x="6082" y="2166"/>
                    <a:pt x="6082" y="2029"/>
                  </a:cubicBezTo>
                  <a:cubicBezTo>
                    <a:pt x="6082" y="1989"/>
                    <a:pt x="6079" y="1950"/>
                    <a:pt x="6079" y="1911"/>
                  </a:cubicBezTo>
                  <a:cubicBezTo>
                    <a:pt x="6062" y="1505"/>
                    <a:pt x="5967" y="1110"/>
                    <a:pt x="5755" y="771"/>
                  </a:cubicBezTo>
                  <a:cubicBezTo>
                    <a:pt x="5660" y="611"/>
                    <a:pt x="5536" y="470"/>
                    <a:pt x="5393" y="352"/>
                  </a:cubicBezTo>
                  <a:cubicBezTo>
                    <a:pt x="5366" y="329"/>
                    <a:pt x="5337" y="306"/>
                    <a:pt x="5304" y="283"/>
                  </a:cubicBezTo>
                  <a:cubicBezTo>
                    <a:pt x="5063" y="107"/>
                    <a:pt x="4773" y="0"/>
                    <a:pt x="4477" y="0"/>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46"/>
            <p:cNvSpPr/>
            <p:nvPr/>
          </p:nvSpPr>
          <p:spPr>
            <a:xfrm>
              <a:off x="2132937" y="2298125"/>
              <a:ext cx="378532" cy="676192"/>
            </a:xfrm>
            <a:custGeom>
              <a:avLst/>
              <a:gdLst/>
              <a:ahLst/>
              <a:cxnLst/>
              <a:rect l="l" t="t" r="r" b="b"/>
              <a:pathLst>
                <a:path w="4642" h="8292" extrusionOk="0">
                  <a:moveTo>
                    <a:pt x="4553" y="0"/>
                  </a:moveTo>
                  <a:cubicBezTo>
                    <a:pt x="3860" y="854"/>
                    <a:pt x="3245" y="1775"/>
                    <a:pt x="2690" y="2729"/>
                  </a:cubicBezTo>
                  <a:cubicBezTo>
                    <a:pt x="2664" y="2772"/>
                    <a:pt x="2638" y="2818"/>
                    <a:pt x="2612" y="2863"/>
                  </a:cubicBezTo>
                  <a:cubicBezTo>
                    <a:pt x="2151" y="3661"/>
                    <a:pt x="1732" y="4481"/>
                    <a:pt x="1340" y="5305"/>
                  </a:cubicBezTo>
                  <a:cubicBezTo>
                    <a:pt x="1317" y="5347"/>
                    <a:pt x="1298" y="5390"/>
                    <a:pt x="1275" y="5435"/>
                  </a:cubicBezTo>
                  <a:cubicBezTo>
                    <a:pt x="1092" y="5824"/>
                    <a:pt x="912" y="6213"/>
                    <a:pt x="739" y="6599"/>
                  </a:cubicBezTo>
                  <a:cubicBezTo>
                    <a:pt x="723" y="6642"/>
                    <a:pt x="703" y="6684"/>
                    <a:pt x="684" y="6726"/>
                  </a:cubicBezTo>
                  <a:cubicBezTo>
                    <a:pt x="575" y="6968"/>
                    <a:pt x="471" y="7207"/>
                    <a:pt x="367" y="7442"/>
                  </a:cubicBezTo>
                  <a:lnTo>
                    <a:pt x="367" y="7446"/>
                  </a:lnTo>
                  <a:cubicBezTo>
                    <a:pt x="347" y="7491"/>
                    <a:pt x="328" y="7537"/>
                    <a:pt x="308" y="7583"/>
                  </a:cubicBezTo>
                  <a:cubicBezTo>
                    <a:pt x="203" y="7821"/>
                    <a:pt x="102" y="8060"/>
                    <a:pt x="1" y="8292"/>
                  </a:cubicBezTo>
                  <a:lnTo>
                    <a:pt x="118" y="8292"/>
                  </a:lnTo>
                  <a:cubicBezTo>
                    <a:pt x="216" y="8066"/>
                    <a:pt x="314" y="7841"/>
                    <a:pt x="412" y="7612"/>
                  </a:cubicBezTo>
                  <a:cubicBezTo>
                    <a:pt x="432" y="7573"/>
                    <a:pt x="448" y="7533"/>
                    <a:pt x="465" y="7494"/>
                  </a:cubicBezTo>
                  <a:cubicBezTo>
                    <a:pt x="569" y="7259"/>
                    <a:pt x="674" y="7017"/>
                    <a:pt x="782" y="6779"/>
                  </a:cubicBezTo>
                  <a:cubicBezTo>
                    <a:pt x="798" y="6737"/>
                    <a:pt x="818" y="6693"/>
                    <a:pt x="837" y="6651"/>
                  </a:cubicBezTo>
                  <a:cubicBezTo>
                    <a:pt x="1010" y="6266"/>
                    <a:pt x="1186" y="5877"/>
                    <a:pt x="1370" y="5491"/>
                  </a:cubicBezTo>
                  <a:cubicBezTo>
                    <a:pt x="1390" y="5449"/>
                    <a:pt x="1409" y="5406"/>
                    <a:pt x="1429" y="5367"/>
                  </a:cubicBezTo>
                  <a:cubicBezTo>
                    <a:pt x="1684" y="4838"/>
                    <a:pt x="1948" y="4311"/>
                    <a:pt x="2226" y="3788"/>
                  </a:cubicBezTo>
                  <a:cubicBezTo>
                    <a:pt x="2249" y="3743"/>
                    <a:pt x="2272" y="3700"/>
                    <a:pt x="2295" y="3658"/>
                  </a:cubicBezTo>
                  <a:cubicBezTo>
                    <a:pt x="2449" y="3376"/>
                    <a:pt x="2602" y="3099"/>
                    <a:pt x="2762" y="2824"/>
                  </a:cubicBezTo>
                  <a:lnTo>
                    <a:pt x="2762" y="2821"/>
                  </a:lnTo>
                  <a:cubicBezTo>
                    <a:pt x="2794" y="2768"/>
                    <a:pt x="2824" y="2717"/>
                    <a:pt x="2857" y="2664"/>
                  </a:cubicBezTo>
                  <a:cubicBezTo>
                    <a:pt x="3393" y="1756"/>
                    <a:pt x="3981" y="880"/>
                    <a:pt x="4642" y="69"/>
                  </a:cubicBezTo>
                  <a:cubicBezTo>
                    <a:pt x="4615" y="46"/>
                    <a:pt x="4586" y="23"/>
                    <a:pt x="455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46"/>
            <p:cNvSpPr/>
            <p:nvPr/>
          </p:nvSpPr>
          <p:spPr>
            <a:xfrm>
              <a:off x="2300840" y="2369559"/>
              <a:ext cx="266897" cy="163992"/>
            </a:xfrm>
            <a:custGeom>
              <a:avLst/>
              <a:gdLst/>
              <a:ahLst/>
              <a:cxnLst/>
              <a:rect l="l" t="t" r="r" b="b"/>
              <a:pathLst>
                <a:path w="3273" h="2011" extrusionOk="0">
                  <a:moveTo>
                    <a:pt x="79" y="1"/>
                  </a:moveTo>
                  <a:cubicBezTo>
                    <a:pt x="59" y="30"/>
                    <a:pt x="40" y="63"/>
                    <a:pt x="17" y="92"/>
                  </a:cubicBezTo>
                  <a:cubicBezTo>
                    <a:pt x="14" y="102"/>
                    <a:pt x="7" y="111"/>
                    <a:pt x="0" y="118"/>
                  </a:cubicBezTo>
                  <a:lnTo>
                    <a:pt x="553" y="1987"/>
                  </a:lnTo>
                  <a:lnTo>
                    <a:pt x="563" y="2010"/>
                  </a:lnTo>
                  <a:lnTo>
                    <a:pt x="618" y="1984"/>
                  </a:lnTo>
                  <a:cubicBezTo>
                    <a:pt x="648" y="1971"/>
                    <a:pt x="673" y="1958"/>
                    <a:pt x="703" y="1948"/>
                  </a:cubicBezTo>
                  <a:lnTo>
                    <a:pt x="703" y="1945"/>
                  </a:lnTo>
                  <a:cubicBezTo>
                    <a:pt x="1281" y="1696"/>
                    <a:pt x="1863" y="1455"/>
                    <a:pt x="2429" y="1223"/>
                  </a:cubicBezTo>
                  <a:cubicBezTo>
                    <a:pt x="2706" y="1105"/>
                    <a:pt x="2987" y="990"/>
                    <a:pt x="3272" y="870"/>
                  </a:cubicBezTo>
                  <a:cubicBezTo>
                    <a:pt x="3272" y="830"/>
                    <a:pt x="3269" y="791"/>
                    <a:pt x="3269" y="752"/>
                  </a:cubicBezTo>
                  <a:cubicBezTo>
                    <a:pt x="2971" y="876"/>
                    <a:pt x="2677" y="998"/>
                    <a:pt x="2390" y="1118"/>
                  </a:cubicBezTo>
                  <a:cubicBezTo>
                    <a:pt x="1866" y="1334"/>
                    <a:pt x="1331" y="1556"/>
                    <a:pt x="798" y="1788"/>
                  </a:cubicBezTo>
                  <a:cubicBezTo>
                    <a:pt x="742" y="1808"/>
                    <a:pt x="687" y="1834"/>
                    <a:pt x="631" y="1856"/>
                  </a:cubicBezTo>
                  <a:lnTo>
                    <a:pt x="631" y="1853"/>
                  </a:lnTo>
                  <a:lnTo>
                    <a:pt x="79"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46"/>
            <p:cNvSpPr/>
            <p:nvPr/>
          </p:nvSpPr>
          <p:spPr>
            <a:xfrm>
              <a:off x="2308587" y="2523110"/>
              <a:ext cx="247652" cy="85054"/>
            </a:xfrm>
            <a:custGeom>
              <a:avLst/>
              <a:gdLst/>
              <a:ahLst/>
              <a:cxnLst/>
              <a:rect l="l" t="t" r="r" b="b"/>
              <a:pathLst>
                <a:path w="3037" h="1043" extrusionOk="0">
                  <a:moveTo>
                    <a:pt x="3037" y="0"/>
                  </a:moveTo>
                  <a:lnTo>
                    <a:pt x="3037" y="0"/>
                  </a:lnTo>
                  <a:cubicBezTo>
                    <a:pt x="2088" y="353"/>
                    <a:pt x="1118" y="653"/>
                    <a:pt x="141" y="899"/>
                  </a:cubicBezTo>
                  <a:cubicBezTo>
                    <a:pt x="95" y="908"/>
                    <a:pt x="46" y="922"/>
                    <a:pt x="0" y="934"/>
                  </a:cubicBezTo>
                  <a:lnTo>
                    <a:pt x="26" y="1042"/>
                  </a:lnTo>
                  <a:cubicBezTo>
                    <a:pt x="40" y="1036"/>
                    <a:pt x="56" y="1032"/>
                    <a:pt x="72" y="1029"/>
                  </a:cubicBezTo>
                  <a:cubicBezTo>
                    <a:pt x="1062" y="788"/>
                    <a:pt x="2043" y="487"/>
                    <a:pt x="3004" y="130"/>
                  </a:cubicBezTo>
                  <a:cubicBezTo>
                    <a:pt x="3017" y="88"/>
                    <a:pt x="3026" y="42"/>
                    <a:pt x="3037"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46"/>
            <p:cNvSpPr/>
            <p:nvPr/>
          </p:nvSpPr>
          <p:spPr>
            <a:xfrm>
              <a:off x="2182273" y="2603514"/>
              <a:ext cx="446459" cy="143524"/>
            </a:xfrm>
            <a:custGeom>
              <a:avLst/>
              <a:gdLst/>
              <a:ahLst/>
              <a:cxnLst/>
              <a:rect l="l" t="t" r="r" b="b"/>
              <a:pathLst>
                <a:path w="5475" h="1760" extrusionOk="0">
                  <a:moveTo>
                    <a:pt x="56" y="1"/>
                  </a:moveTo>
                  <a:cubicBezTo>
                    <a:pt x="36" y="46"/>
                    <a:pt x="20" y="96"/>
                    <a:pt x="0" y="144"/>
                  </a:cubicBezTo>
                  <a:lnTo>
                    <a:pt x="670" y="1690"/>
                  </a:lnTo>
                  <a:lnTo>
                    <a:pt x="703" y="1759"/>
                  </a:lnTo>
                  <a:lnTo>
                    <a:pt x="745" y="1749"/>
                  </a:lnTo>
                  <a:cubicBezTo>
                    <a:pt x="752" y="1749"/>
                    <a:pt x="758" y="1746"/>
                    <a:pt x="765" y="1746"/>
                  </a:cubicBezTo>
                  <a:cubicBezTo>
                    <a:pt x="2582" y="1387"/>
                    <a:pt x="4062" y="1046"/>
                    <a:pt x="5444" y="674"/>
                  </a:cubicBezTo>
                  <a:cubicBezTo>
                    <a:pt x="5458" y="631"/>
                    <a:pt x="5468" y="592"/>
                    <a:pt x="5474" y="550"/>
                  </a:cubicBezTo>
                  <a:lnTo>
                    <a:pt x="5474" y="550"/>
                  </a:lnTo>
                  <a:cubicBezTo>
                    <a:pt x="4099" y="926"/>
                    <a:pt x="2628" y="1262"/>
                    <a:pt x="824" y="1622"/>
                  </a:cubicBezTo>
                  <a:cubicBezTo>
                    <a:pt x="804" y="1625"/>
                    <a:pt x="788" y="1628"/>
                    <a:pt x="765" y="1631"/>
                  </a:cubicBezTo>
                  <a:lnTo>
                    <a:pt x="735" y="1560"/>
                  </a:lnTo>
                  <a:lnTo>
                    <a:pt x="56"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46"/>
            <p:cNvSpPr/>
            <p:nvPr/>
          </p:nvSpPr>
          <p:spPr>
            <a:xfrm>
              <a:off x="2131633" y="2739940"/>
              <a:ext cx="455510" cy="112046"/>
            </a:xfrm>
            <a:custGeom>
              <a:avLst/>
              <a:gdLst/>
              <a:ahLst/>
              <a:cxnLst/>
              <a:rect l="l" t="t" r="r" b="b"/>
              <a:pathLst>
                <a:path w="5586" h="1374" extrusionOk="0">
                  <a:moveTo>
                    <a:pt x="5585" y="1"/>
                  </a:moveTo>
                  <a:lnTo>
                    <a:pt x="5585" y="1"/>
                  </a:lnTo>
                  <a:cubicBezTo>
                    <a:pt x="4183" y="462"/>
                    <a:pt x="2625" y="868"/>
                    <a:pt x="853" y="1233"/>
                  </a:cubicBezTo>
                  <a:cubicBezTo>
                    <a:pt x="834" y="1240"/>
                    <a:pt x="814" y="1243"/>
                    <a:pt x="791" y="1246"/>
                  </a:cubicBezTo>
                  <a:cubicBezTo>
                    <a:pt x="781" y="1224"/>
                    <a:pt x="768" y="1204"/>
                    <a:pt x="755" y="1181"/>
                  </a:cubicBezTo>
                  <a:cubicBezTo>
                    <a:pt x="546" y="802"/>
                    <a:pt x="308" y="436"/>
                    <a:pt x="42" y="93"/>
                  </a:cubicBezTo>
                  <a:cubicBezTo>
                    <a:pt x="26" y="132"/>
                    <a:pt x="13" y="174"/>
                    <a:pt x="0" y="216"/>
                  </a:cubicBezTo>
                  <a:cubicBezTo>
                    <a:pt x="261" y="563"/>
                    <a:pt x="493" y="929"/>
                    <a:pt x="700" y="1308"/>
                  </a:cubicBezTo>
                  <a:cubicBezTo>
                    <a:pt x="706" y="1319"/>
                    <a:pt x="709" y="1328"/>
                    <a:pt x="716" y="1338"/>
                  </a:cubicBezTo>
                  <a:lnTo>
                    <a:pt x="736" y="1373"/>
                  </a:lnTo>
                  <a:lnTo>
                    <a:pt x="775" y="1364"/>
                  </a:lnTo>
                  <a:cubicBezTo>
                    <a:pt x="781" y="1364"/>
                    <a:pt x="791" y="1361"/>
                    <a:pt x="798" y="1361"/>
                  </a:cubicBezTo>
                  <a:cubicBezTo>
                    <a:pt x="2552" y="998"/>
                    <a:pt x="4105" y="599"/>
                    <a:pt x="5501" y="148"/>
                  </a:cubicBezTo>
                  <a:cubicBezTo>
                    <a:pt x="5530" y="99"/>
                    <a:pt x="5560" y="50"/>
                    <a:pt x="558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46"/>
            <p:cNvSpPr/>
            <p:nvPr/>
          </p:nvSpPr>
          <p:spPr>
            <a:xfrm>
              <a:off x="2111083" y="2815125"/>
              <a:ext cx="381468" cy="104299"/>
            </a:xfrm>
            <a:custGeom>
              <a:avLst/>
              <a:gdLst/>
              <a:ahLst/>
              <a:cxnLst/>
              <a:rect l="l" t="t" r="r" b="b"/>
              <a:pathLst>
                <a:path w="4678" h="1279" extrusionOk="0">
                  <a:moveTo>
                    <a:pt x="40" y="0"/>
                  </a:moveTo>
                  <a:cubicBezTo>
                    <a:pt x="23" y="47"/>
                    <a:pt x="10" y="92"/>
                    <a:pt x="0" y="138"/>
                  </a:cubicBezTo>
                  <a:cubicBezTo>
                    <a:pt x="229" y="481"/>
                    <a:pt x="422" y="854"/>
                    <a:pt x="572" y="1240"/>
                  </a:cubicBezTo>
                  <a:lnTo>
                    <a:pt x="576" y="1243"/>
                  </a:lnTo>
                  <a:lnTo>
                    <a:pt x="589" y="1279"/>
                  </a:lnTo>
                  <a:lnTo>
                    <a:pt x="628" y="1275"/>
                  </a:lnTo>
                  <a:lnTo>
                    <a:pt x="680" y="1272"/>
                  </a:lnTo>
                  <a:cubicBezTo>
                    <a:pt x="1697" y="1193"/>
                    <a:pt x="3095" y="1053"/>
                    <a:pt x="4517" y="733"/>
                  </a:cubicBezTo>
                  <a:cubicBezTo>
                    <a:pt x="4572" y="687"/>
                    <a:pt x="4625" y="635"/>
                    <a:pt x="4677" y="582"/>
                  </a:cubicBezTo>
                  <a:lnTo>
                    <a:pt x="4677" y="582"/>
                  </a:lnTo>
                  <a:cubicBezTo>
                    <a:pt x="3226" y="926"/>
                    <a:pt x="1785" y="1073"/>
                    <a:pt x="733" y="1154"/>
                  </a:cubicBezTo>
                  <a:cubicBezTo>
                    <a:pt x="706" y="1157"/>
                    <a:pt x="683" y="1161"/>
                    <a:pt x="661" y="1161"/>
                  </a:cubicBezTo>
                  <a:cubicBezTo>
                    <a:pt x="651" y="1142"/>
                    <a:pt x="644" y="1125"/>
                    <a:pt x="635" y="1106"/>
                  </a:cubicBezTo>
                  <a:lnTo>
                    <a:pt x="635" y="1102"/>
                  </a:lnTo>
                  <a:cubicBezTo>
                    <a:pt x="478" y="717"/>
                    <a:pt x="275" y="347"/>
                    <a:pt x="4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46"/>
            <p:cNvSpPr/>
            <p:nvPr/>
          </p:nvSpPr>
          <p:spPr>
            <a:xfrm>
              <a:off x="1720398" y="1479162"/>
              <a:ext cx="348116" cy="340950"/>
            </a:xfrm>
            <a:custGeom>
              <a:avLst/>
              <a:gdLst/>
              <a:ahLst/>
              <a:cxnLst/>
              <a:rect l="l" t="t" r="r" b="b"/>
              <a:pathLst>
                <a:path w="4269" h="4181" extrusionOk="0">
                  <a:moveTo>
                    <a:pt x="1958" y="1"/>
                  </a:moveTo>
                  <a:cubicBezTo>
                    <a:pt x="1907" y="1"/>
                    <a:pt x="1860" y="55"/>
                    <a:pt x="1830" y="164"/>
                  </a:cubicBezTo>
                  <a:lnTo>
                    <a:pt x="1563" y="1161"/>
                  </a:lnTo>
                  <a:cubicBezTo>
                    <a:pt x="1507" y="1367"/>
                    <a:pt x="1304" y="1612"/>
                    <a:pt x="1115" y="1703"/>
                  </a:cubicBezTo>
                  <a:lnTo>
                    <a:pt x="190" y="2161"/>
                  </a:lnTo>
                  <a:cubicBezTo>
                    <a:pt x="0" y="2256"/>
                    <a:pt x="10" y="2373"/>
                    <a:pt x="213" y="2426"/>
                  </a:cubicBezTo>
                  <a:lnTo>
                    <a:pt x="1200" y="2684"/>
                  </a:lnTo>
                  <a:cubicBezTo>
                    <a:pt x="1402" y="2736"/>
                    <a:pt x="1644" y="2932"/>
                    <a:pt x="1732" y="3122"/>
                  </a:cubicBezTo>
                  <a:lnTo>
                    <a:pt x="2174" y="4046"/>
                  </a:lnTo>
                  <a:cubicBezTo>
                    <a:pt x="2216" y="4136"/>
                    <a:pt x="2265" y="4181"/>
                    <a:pt x="2311" y="4181"/>
                  </a:cubicBezTo>
                  <a:cubicBezTo>
                    <a:pt x="2362" y="4181"/>
                    <a:pt x="2409" y="4127"/>
                    <a:pt x="2438" y="4020"/>
                  </a:cubicBezTo>
                  <a:lnTo>
                    <a:pt x="2706" y="3020"/>
                  </a:lnTo>
                  <a:cubicBezTo>
                    <a:pt x="2762" y="2814"/>
                    <a:pt x="2965" y="2572"/>
                    <a:pt x="3154" y="2478"/>
                  </a:cubicBezTo>
                  <a:lnTo>
                    <a:pt x="4079" y="2020"/>
                  </a:lnTo>
                  <a:cubicBezTo>
                    <a:pt x="4269" y="1929"/>
                    <a:pt x="4259" y="1808"/>
                    <a:pt x="4056" y="1755"/>
                  </a:cubicBezTo>
                  <a:lnTo>
                    <a:pt x="3069" y="1500"/>
                  </a:lnTo>
                  <a:cubicBezTo>
                    <a:pt x="2866" y="1449"/>
                    <a:pt x="2625" y="1249"/>
                    <a:pt x="2536" y="1059"/>
                  </a:cubicBezTo>
                  <a:lnTo>
                    <a:pt x="2095" y="135"/>
                  </a:lnTo>
                  <a:cubicBezTo>
                    <a:pt x="2054" y="45"/>
                    <a:pt x="2004" y="1"/>
                    <a:pt x="1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46"/>
            <p:cNvSpPr/>
            <p:nvPr/>
          </p:nvSpPr>
          <p:spPr>
            <a:xfrm>
              <a:off x="1888382" y="1236808"/>
              <a:ext cx="190408" cy="189516"/>
            </a:xfrm>
            <a:custGeom>
              <a:avLst/>
              <a:gdLst/>
              <a:ahLst/>
              <a:cxnLst/>
              <a:rect l="l" t="t" r="r" b="b"/>
              <a:pathLst>
                <a:path w="2335" h="2324" extrusionOk="0">
                  <a:moveTo>
                    <a:pt x="227" y="0"/>
                  </a:moveTo>
                  <a:cubicBezTo>
                    <a:pt x="164" y="0"/>
                    <a:pt x="142" y="60"/>
                    <a:pt x="179" y="162"/>
                  </a:cubicBezTo>
                  <a:lnTo>
                    <a:pt x="440" y="868"/>
                  </a:lnTo>
                  <a:cubicBezTo>
                    <a:pt x="493" y="1012"/>
                    <a:pt x="479" y="1244"/>
                    <a:pt x="408" y="1381"/>
                  </a:cubicBezTo>
                  <a:lnTo>
                    <a:pt x="55" y="2051"/>
                  </a:lnTo>
                  <a:cubicBezTo>
                    <a:pt x="1" y="2156"/>
                    <a:pt x="19" y="2219"/>
                    <a:pt x="92" y="2219"/>
                  </a:cubicBezTo>
                  <a:cubicBezTo>
                    <a:pt x="116" y="2219"/>
                    <a:pt x="146" y="2212"/>
                    <a:pt x="182" y="2198"/>
                  </a:cubicBezTo>
                  <a:lnTo>
                    <a:pt x="868" y="1917"/>
                  </a:lnTo>
                  <a:cubicBezTo>
                    <a:pt x="928" y="1892"/>
                    <a:pt x="1003" y="1880"/>
                    <a:pt x="1080" y="1880"/>
                  </a:cubicBezTo>
                  <a:cubicBezTo>
                    <a:pt x="1184" y="1880"/>
                    <a:pt x="1290" y="1902"/>
                    <a:pt x="1366" y="1943"/>
                  </a:cubicBezTo>
                  <a:lnTo>
                    <a:pt x="2013" y="2293"/>
                  </a:lnTo>
                  <a:cubicBezTo>
                    <a:pt x="2052" y="2313"/>
                    <a:pt x="2084" y="2323"/>
                    <a:pt x="2110" y="2323"/>
                  </a:cubicBezTo>
                  <a:cubicBezTo>
                    <a:pt x="2173" y="2323"/>
                    <a:pt x="2194" y="2264"/>
                    <a:pt x="2156" y="2162"/>
                  </a:cubicBezTo>
                  <a:lnTo>
                    <a:pt x="1895" y="1456"/>
                  </a:lnTo>
                  <a:cubicBezTo>
                    <a:pt x="1843" y="1312"/>
                    <a:pt x="1856" y="1084"/>
                    <a:pt x="1927" y="943"/>
                  </a:cubicBezTo>
                  <a:lnTo>
                    <a:pt x="2280" y="273"/>
                  </a:lnTo>
                  <a:cubicBezTo>
                    <a:pt x="2334" y="167"/>
                    <a:pt x="2317" y="105"/>
                    <a:pt x="2245" y="105"/>
                  </a:cubicBezTo>
                  <a:cubicBezTo>
                    <a:pt x="2221" y="105"/>
                    <a:pt x="2191" y="111"/>
                    <a:pt x="2156" y="126"/>
                  </a:cubicBezTo>
                  <a:lnTo>
                    <a:pt x="1467" y="407"/>
                  </a:lnTo>
                  <a:cubicBezTo>
                    <a:pt x="1407" y="432"/>
                    <a:pt x="1332" y="444"/>
                    <a:pt x="1255" y="444"/>
                  </a:cubicBezTo>
                  <a:cubicBezTo>
                    <a:pt x="1152" y="444"/>
                    <a:pt x="1045" y="422"/>
                    <a:pt x="970" y="381"/>
                  </a:cubicBezTo>
                  <a:lnTo>
                    <a:pt x="323" y="31"/>
                  </a:lnTo>
                  <a:cubicBezTo>
                    <a:pt x="285" y="10"/>
                    <a:pt x="252"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46"/>
            <p:cNvSpPr/>
            <p:nvPr/>
          </p:nvSpPr>
          <p:spPr>
            <a:xfrm>
              <a:off x="1533821" y="1222700"/>
              <a:ext cx="251974" cy="246518"/>
            </a:xfrm>
            <a:custGeom>
              <a:avLst/>
              <a:gdLst/>
              <a:ahLst/>
              <a:cxnLst/>
              <a:rect l="l" t="t" r="r" b="b"/>
              <a:pathLst>
                <a:path w="3090" h="3023" extrusionOk="0">
                  <a:moveTo>
                    <a:pt x="1350" y="0"/>
                  </a:moveTo>
                  <a:cubicBezTo>
                    <a:pt x="1313" y="0"/>
                    <a:pt x="1280" y="42"/>
                    <a:pt x="1263" y="123"/>
                  </a:cubicBezTo>
                  <a:lnTo>
                    <a:pt x="1095" y="858"/>
                  </a:lnTo>
                  <a:cubicBezTo>
                    <a:pt x="1063" y="1008"/>
                    <a:pt x="925" y="1191"/>
                    <a:pt x="792" y="1266"/>
                  </a:cubicBezTo>
                  <a:lnTo>
                    <a:pt x="135" y="1629"/>
                  </a:lnTo>
                  <a:cubicBezTo>
                    <a:pt x="1" y="1704"/>
                    <a:pt x="11" y="1789"/>
                    <a:pt x="161" y="1822"/>
                  </a:cubicBezTo>
                  <a:lnTo>
                    <a:pt x="886" y="1972"/>
                  </a:lnTo>
                  <a:cubicBezTo>
                    <a:pt x="1034" y="2005"/>
                    <a:pt x="1216" y="2139"/>
                    <a:pt x="1285" y="2273"/>
                  </a:cubicBezTo>
                  <a:lnTo>
                    <a:pt x="1635" y="2930"/>
                  </a:lnTo>
                  <a:cubicBezTo>
                    <a:pt x="1668" y="2992"/>
                    <a:pt x="1705" y="3022"/>
                    <a:pt x="1738" y="3022"/>
                  </a:cubicBezTo>
                  <a:cubicBezTo>
                    <a:pt x="1776" y="3022"/>
                    <a:pt x="1810" y="2981"/>
                    <a:pt x="1827" y="2900"/>
                  </a:cubicBezTo>
                  <a:lnTo>
                    <a:pt x="1991" y="2165"/>
                  </a:lnTo>
                  <a:cubicBezTo>
                    <a:pt x="2023" y="2015"/>
                    <a:pt x="2161" y="1832"/>
                    <a:pt x="2295" y="1756"/>
                  </a:cubicBezTo>
                  <a:lnTo>
                    <a:pt x="2955" y="1394"/>
                  </a:lnTo>
                  <a:cubicBezTo>
                    <a:pt x="3089" y="1322"/>
                    <a:pt x="3076" y="1233"/>
                    <a:pt x="2929" y="1204"/>
                  </a:cubicBezTo>
                  <a:lnTo>
                    <a:pt x="2200" y="1051"/>
                  </a:lnTo>
                  <a:cubicBezTo>
                    <a:pt x="2053" y="1018"/>
                    <a:pt x="1874" y="884"/>
                    <a:pt x="1801" y="750"/>
                  </a:cubicBezTo>
                  <a:lnTo>
                    <a:pt x="1452" y="93"/>
                  </a:lnTo>
                  <a:cubicBezTo>
                    <a:pt x="1419" y="31"/>
                    <a:pt x="1383"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46"/>
            <p:cNvSpPr/>
            <p:nvPr/>
          </p:nvSpPr>
          <p:spPr>
            <a:xfrm>
              <a:off x="2973022" y="3069548"/>
              <a:ext cx="190408" cy="189516"/>
            </a:xfrm>
            <a:custGeom>
              <a:avLst/>
              <a:gdLst/>
              <a:ahLst/>
              <a:cxnLst/>
              <a:rect l="l" t="t" r="r" b="b"/>
              <a:pathLst>
                <a:path w="2335" h="2324" extrusionOk="0">
                  <a:moveTo>
                    <a:pt x="227" y="0"/>
                  </a:moveTo>
                  <a:cubicBezTo>
                    <a:pt x="164" y="0"/>
                    <a:pt x="142" y="60"/>
                    <a:pt x="179" y="162"/>
                  </a:cubicBezTo>
                  <a:lnTo>
                    <a:pt x="441" y="868"/>
                  </a:lnTo>
                  <a:cubicBezTo>
                    <a:pt x="493" y="1012"/>
                    <a:pt x="480" y="1244"/>
                    <a:pt x="408" y="1381"/>
                  </a:cubicBezTo>
                  <a:lnTo>
                    <a:pt x="55" y="2051"/>
                  </a:lnTo>
                  <a:cubicBezTo>
                    <a:pt x="1" y="2156"/>
                    <a:pt x="19" y="2220"/>
                    <a:pt x="93" y="2220"/>
                  </a:cubicBezTo>
                  <a:cubicBezTo>
                    <a:pt x="117" y="2220"/>
                    <a:pt x="147" y="2213"/>
                    <a:pt x="183" y="2198"/>
                  </a:cubicBezTo>
                  <a:lnTo>
                    <a:pt x="869" y="1917"/>
                  </a:lnTo>
                  <a:cubicBezTo>
                    <a:pt x="929" y="1892"/>
                    <a:pt x="1004" y="1880"/>
                    <a:pt x="1080" y="1880"/>
                  </a:cubicBezTo>
                  <a:cubicBezTo>
                    <a:pt x="1184" y="1880"/>
                    <a:pt x="1290" y="1902"/>
                    <a:pt x="1366" y="1943"/>
                  </a:cubicBezTo>
                  <a:lnTo>
                    <a:pt x="2013" y="2292"/>
                  </a:lnTo>
                  <a:cubicBezTo>
                    <a:pt x="2052" y="2313"/>
                    <a:pt x="2085" y="2323"/>
                    <a:pt x="2110" y="2323"/>
                  </a:cubicBezTo>
                  <a:cubicBezTo>
                    <a:pt x="2173" y="2323"/>
                    <a:pt x="2194" y="2264"/>
                    <a:pt x="2156" y="2162"/>
                  </a:cubicBezTo>
                  <a:lnTo>
                    <a:pt x="1895" y="1456"/>
                  </a:lnTo>
                  <a:cubicBezTo>
                    <a:pt x="1843" y="1312"/>
                    <a:pt x="1856" y="1084"/>
                    <a:pt x="1928" y="943"/>
                  </a:cubicBezTo>
                  <a:lnTo>
                    <a:pt x="2281" y="273"/>
                  </a:lnTo>
                  <a:cubicBezTo>
                    <a:pt x="2335" y="167"/>
                    <a:pt x="2317" y="104"/>
                    <a:pt x="2245" y="104"/>
                  </a:cubicBezTo>
                  <a:cubicBezTo>
                    <a:pt x="2221" y="104"/>
                    <a:pt x="2191" y="111"/>
                    <a:pt x="2156" y="126"/>
                  </a:cubicBezTo>
                  <a:lnTo>
                    <a:pt x="1467" y="407"/>
                  </a:lnTo>
                  <a:cubicBezTo>
                    <a:pt x="1407" y="432"/>
                    <a:pt x="1331" y="444"/>
                    <a:pt x="1254" y="444"/>
                  </a:cubicBezTo>
                  <a:cubicBezTo>
                    <a:pt x="1151" y="444"/>
                    <a:pt x="1045" y="422"/>
                    <a:pt x="970" y="381"/>
                  </a:cubicBezTo>
                  <a:lnTo>
                    <a:pt x="323" y="31"/>
                  </a:lnTo>
                  <a:cubicBezTo>
                    <a:pt x="285" y="10"/>
                    <a:pt x="253"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46"/>
            <p:cNvSpPr/>
            <p:nvPr/>
          </p:nvSpPr>
          <p:spPr>
            <a:xfrm>
              <a:off x="1071293" y="3069548"/>
              <a:ext cx="190163" cy="189516"/>
            </a:xfrm>
            <a:custGeom>
              <a:avLst/>
              <a:gdLst/>
              <a:ahLst/>
              <a:cxnLst/>
              <a:rect l="l" t="t" r="r" b="b"/>
              <a:pathLst>
                <a:path w="2332" h="2324" extrusionOk="0">
                  <a:moveTo>
                    <a:pt x="225" y="0"/>
                  </a:moveTo>
                  <a:cubicBezTo>
                    <a:pt x="161" y="0"/>
                    <a:pt x="139" y="60"/>
                    <a:pt x="179" y="162"/>
                  </a:cubicBezTo>
                  <a:lnTo>
                    <a:pt x="440" y="868"/>
                  </a:lnTo>
                  <a:cubicBezTo>
                    <a:pt x="493" y="1012"/>
                    <a:pt x="476" y="1244"/>
                    <a:pt x="405" y="1381"/>
                  </a:cubicBezTo>
                  <a:lnTo>
                    <a:pt x="55" y="2051"/>
                  </a:lnTo>
                  <a:cubicBezTo>
                    <a:pt x="1" y="2156"/>
                    <a:pt x="19" y="2220"/>
                    <a:pt x="91" y="2220"/>
                  </a:cubicBezTo>
                  <a:cubicBezTo>
                    <a:pt x="114" y="2220"/>
                    <a:pt x="144" y="2213"/>
                    <a:pt x="179" y="2198"/>
                  </a:cubicBezTo>
                  <a:lnTo>
                    <a:pt x="868" y="1917"/>
                  </a:lnTo>
                  <a:cubicBezTo>
                    <a:pt x="928" y="1892"/>
                    <a:pt x="1002" y="1880"/>
                    <a:pt x="1078" y="1880"/>
                  </a:cubicBezTo>
                  <a:cubicBezTo>
                    <a:pt x="1182" y="1880"/>
                    <a:pt x="1288" y="1902"/>
                    <a:pt x="1366" y="1943"/>
                  </a:cubicBezTo>
                  <a:lnTo>
                    <a:pt x="2013" y="2292"/>
                  </a:lnTo>
                  <a:cubicBezTo>
                    <a:pt x="2051" y="2313"/>
                    <a:pt x="2083" y="2323"/>
                    <a:pt x="2109" y="2323"/>
                  </a:cubicBezTo>
                  <a:cubicBezTo>
                    <a:pt x="2171" y="2323"/>
                    <a:pt x="2194" y="2264"/>
                    <a:pt x="2156" y="2162"/>
                  </a:cubicBezTo>
                  <a:lnTo>
                    <a:pt x="1895" y="1456"/>
                  </a:lnTo>
                  <a:cubicBezTo>
                    <a:pt x="1839" y="1312"/>
                    <a:pt x="1856" y="1084"/>
                    <a:pt x="1927" y="943"/>
                  </a:cubicBezTo>
                  <a:lnTo>
                    <a:pt x="2277" y="273"/>
                  </a:lnTo>
                  <a:cubicBezTo>
                    <a:pt x="2331" y="167"/>
                    <a:pt x="2313" y="104"/>
                    <a:pt x="2242" y="104"/>
                  </a:cubicBezTo>
                  <a:cubicBezTo>
                    <a:pt x="2218" y="104"/>
                    <a:pt x="2188" y="111"/>
                    <a:pt x="2153" y="126"/>
                  </a:cubicBezTo>
                  <a:lnTo>
                    <a:pt x="1464" y="407"/>
                  </a:lnTo>
                  <a:cubicBezTo>
                    <a:pt x="1403" y="432"/>
                    <a:pt x="1328" y="444"/>
                    <a:pt x="1252" y="444"/>
                  </a:cubicBezTo>
                  <a:cubicBezTo>
                    <a:pt x="1149" y="444"/>
                    <a:pt x="1043" y="422"/>
                    <a:pt x="966" y="381"/>
                  </a:cubicBezTo>
                  <a:lnTo>
                    <a:pt x="322" y="31"/>
                  </a:lnTo>
                  <a:cubicBezTo>
                    <a:pt x="284" y="10"/>
                    <a:pt x="251"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46"/>
            <p:cNvSpPr/>
            <p:nvPr/>
          </p:nvSpPr>
          <p:spPr>
            <a:xfrm>
              <a:off x="2997730" y="3304073"/>
              <a:ext cx="335231" cy="338993"/>
            </a:xfrm>
            <a:custGeom>
              <a:avLst/>
              <a:gdLst/>
              <a:ahLst/>
              <a:cxnLst/>
              <a:rect l="l" t="t" r="r" b="b"/>
              <a:pathLst>
                <a:path w="4111" h="4157" extrusionOk="0">
                  <a:moveTo>
                    <a:pt x="2892" y="0"/>
                  </a:moveTo>
                  <a:cubicBezTo>
                    <a:pt x="2850" y="0"/>
                    <a:pt x="2796" y="32"/>
                    <a:pt x="2736" y="97"/>
                  </a:cubicBezTo>
                  <a:lnTo>
                    <a:pt x="1998" y="897"/>
                  </a:lnTo>
                  <a:cubicBezTo>
                    <a:pt x="1855" y="1052"/>
                    <a:pt x="1572" y="1173"/>
                    <a:pt x="1360" y="1173"/>
                  </a:cubicBezTo>
                  <a:cubicBezTo>
                    <a:pt x="1349" y="1173"/>
                    <a:pt x="1338" y="1173"/>
                    <a:pt x="1327" y="1172"/>
                  </a:cubicBezTo>
                  <a:lnTo>
                    <a:pt x="262" y="1113"/>
                  </a:lnTo>
                  <a:cubicBezTo>
                    <a:pt x="253" y="1113"/>
                    <a:pt x="245" y="1112"/>
                    <a:pt x="237" y="1112"/>
                  </a:cubicBezTo>
                  <a:cubicBezTo>
                    <a:pt x="42" y="1112"/>
                    <a:pt x="0" y="1227"/>
                    <a:pt x="151" y="1377"/>
                  </a:cubicBezTo>
                  <a:lnTo>
                    <a:pt x="919" y="2142"/>
                  </a:lnTo>
                  <a:cubicBezTo>
                    <a:pt x="1076" y="2299"/>
                    <a:pt x="1197" y="2613"/>
                    <a:pt x="1184" y="2839"/>
                  </a:cubicBezTo>
                  <a:lnTo>
                    <a:pt x="1125" y="3946"/>
                  </a:lnTo>
                  <a:cubicBezTo>
                    <a:pt x="1117" y="4083"/>
                    <a:pt x="1156" y="4156"/>
                    <a:pt x="1221" y="4156"/>
                  </a:cubicBezTo>
                  <a:cubicBezTo>
                    <a:pt x="1263" y="4156"/>
                    <a:pt x="1317" y="4125"/>
                    <a:pt x="1377" y="4061"/>
                  </a:cubicBezTo>
                  <a:lnTo>
                    <a:pt x="2115" y="3260"/>
                  </a:lnTo>
                  <a:cubicBezTo>
                    <a:pt x="2260" y="3102"/>
                    <a:pt x="2548" y="2982"/>
                    <a:pt x="2762" y="2982"/>
                  </a:cubicBezTo>
                  <a:cubicBezTo>
                    <a:pt x="2770" y="2982"/>
                    <a:pt x="2778" y="2982"/>
                    <a:pt x="2785" y="2982"/>
                  </a:cubicBezTo>
                  <a:lnTo>
                    <a:pt x="3850" y="3041"/>
                  </a:lnTo>
                  <a:cubicBezTo>
                    <a:pt x="3862" y="3042"/>
                    <a:pt x="3872" y="3042"/>
                    <a:pt x="3883" y="3042"/>
                  </a:cubicBezTo>
                  <a:cubicBezTo>
                    <a:pt x="4071" y="3042"/>
                    <a:pt x="4110" y="2929"/>
                    <a:pt x="3959" y="2780"/>
                  </a:cubicBezTo>
                  <a:lnTo>
                    <a:pt x="3194" y="2012"/>
                  </a:lnTo>
                  <a:cubicBezTo>
                    <a:pt x="3037" y="1855"/>
                    <a:pt x="2915" y="1541"/>
                    <a:pt x="2929" y="1315"/>
                  </a:cubicBezTo>
                  <a:lnTo>
                    <a:pt x="2988" y="211"/>
                  </a:lnTo>
                  <a:cubicBezTo>
                    <a:pt x="2996" y="73"/>
                    <a:pt x="2957" y="0"/>
                    <a:pt x="2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43" name="Shape 1243"/>
        <p:cNvGrpSpPr/>
        <p:nvPr/>
      </p:nvGrpSpPr>
      <p:grpSpPr>
        <a:xfrm>
          <a:off x="0" y="0"/>
          <a:ext cx="0" cy="0"/>
          <a:chOff x="0" y="0"/>
          <a:chExt cx="0" cy="0"/>
        </a:xfrm>
      </p:grpSpPr>
      <p:sp>
        <p:nvSpPr>
          <p:cNvPr id="1244" name="Google Shape;1244;p33"/>
          <p:cNvSpPr/>
          <p:nvPr/>
        </p:nvSpPr>
        <p:spPr>
          <a:xfrm>
            <a:off x="4733122" y="408196"/>
            <a:ext cx="2838600" cy="28386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45" name="Google Shape;1245;p33"/>
          <p:cNvSpPr txBox="1"/>
          <p:nvPr>
            <p:ph type="title"/>
          </p:nvPr>
        </p:nvSpPr>
        <p:spPr>
          <a:xfrm>
            <a:off x="3817500" y="2518694"/>
            <a:ext cx="455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mj-lt"/>
                <a:cs typeface="+mj-lt"/>
              </a:rPr>
              <a:t>TỔNG QUAN</a:t>
            </a:r>
            <a:endParaRPr lang="en-US" altLang="en-GB">
              <a:latin typeface="+mj-lt"/>
              <a:cs typeface="+mj-lt"/>
            </a:endParaRPr>
          </a:p>
        </p:txBody>
      </p:sp>
      <p:sp>
        <p:nvSpPr>
          <p:cNvPr id="1246" name="Google Shape;1246;p33"/>
          <p:cNvSpPr txBox="1"/>
          <p:nvPr>
            <p:ph type="title" idx="2"/>
          </p:nvPr>
        </p:nvSpPr>
        <p:spPr>
          <a:xfrm>
            <a:off x="4536300" y="950250"/>
            <a:ext cx="3119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01</a:t>
            </a:r>
            <a:endParaRPr lang="en-GB">
              <a:latin typeface="+mj-lt"/>
              <a:cs typeface="+mj-lt"/>
            </a:endParaRPr>
          </a:p>
        </p:txBody>
      </p:sp>
      <p:grpSp>
        <p:nvGrpSpPr>
          <p:cNvPr id="1248" name="Google Shape;1248;p33"/>
          <p:cNvGrpSpPr/>
          <p:nvPr/>
        </p:nvGrpSpPr>
        <p:grpSpPr>
          <a:xfrm>
            <a:off x="1273918" y="1158557"/>
            <a:ext cx="2315304" cy="2860017"/>
            <a:chOff x="1273918" y="1158557"/>
            <a:chExt cx="2315304" cy="2860017"/>
          </a:xfrm>
        </p:grpSpPr>
        <p:sp>
          <p:nvSpPr>
            <p:cNvPr id="1249" name="Google Shape;1249;p33"/>
            <p:cNvSpPr/>
            <p:nvPr/>
          </p:nvSpPr>
          <p:spPr>
            <a:xfrm>
              <a:off x="1309593" y="1194741"/>
              <a:ext cx="2223828" cy="2787723"/>
            </a:xfrm>
            <a:custGeom>
              <a:avLst/>
              <a:gdLst/>
              <a:ahLst/>
              <a:cxnLst/>
              <a:rect l="l" t="t" r="r" b="b"/>
              <a:pathLst>
                <a:path w="30607" h="38368" extrusionOk="0">
                  <a:moveTo>
                    <a:pt x="18923" y="25106"/>
                  </a:moveTo>
                  <a:lnTo>
                    <a:pt x="19201" y="26213"/>
                  </a:lnTo>
                  <a:cubicBezTo>
                    <a:pt x="19044" y="26190"/>
                    <a:pt x="18874" y="26171"/>
                    <a:pt x="18687" y="26148"/>
                  </a:cubicBezTo>
                  <a:cubicBezTo>
                    <a:pt x="18648" y="25786"/>
                    <a:pt x="18609" y="25442"/>
                    <a:pt x="18574" y="25119"/>
                  </a:cubicBezTo>
                  <a:cubicBezTo>
                    <a:pt x="18593" y="25119"/>
                    <a:pt x="18609" y="25122"/>
                    <a:pt x="18628" y="25122"/>
                  </a:cubicBezTo>
                  <a:cubicBezTo>
                    <a:pt x="18723" y="25122"/>
                    <a:pt x="18818" y="25115"/>
                    <a:pt x="18923" y="25106"/>
                  </a:cubicBezTo>
                  <a:close/>
                  <a:moveTo>
                    <a:pt x="21011" y="26204"/>
                  </a:moveTo>
                  <a:lnTo>
                    <a:pt x="21011" y="26204"/>
                  </a:lnTo>
                  <a:cubicBezTo>
                    <a:pt x="21319" y="26308"/>
                    <a:pt x="21711" y="26429"/>
                    <a:pt x="21818" y="26459"/>
                  </a:cubicBezTo>
                  <a:cubicBezTo>
                    <a:pt x="21907" y="26485"/>
                    <a:pt x="21992" y="26504"/>
                    <a:pt x="22076" y="26527"/>
                  </a:cubicBezTo>
                  <a:cubicBezTo>
                    <a:pt x="21942" y="26560"/>
                    <a:pt x="21815" y="26599"/>
                    <a:pt x="21698" y="26641"/>
                  </a:cubicBezTo>
                  <a:cubicBezTo>
                    <a:pt x="21498" y="26599"/>
                    <a:pt x="21289" y="26557"/>
                    <a:pt x="21044" y="26511"/>
                  </a:cubicBezTo>
                  <a:cubicBezTo>
                    <a:pt x="21034" y="26409"/>
                    <a:pt x="21021" y="26305"/>
                    <a:pt x="21011" y="26204"/>
                  </a:cubicBezTo>
                  <a:close/>
                  <a:moveTo>
                    <a:pt x="19060" y="0"/>
                  </a:moveTo>
                  <a:cubicBezTo>
                    <a:pt x="18809" y="0"/>
                    <a:pt x="18537" y="20"/>
                    <a:pt x="18260" y="55"/>
                  </a:cubicBezTo>
                  <a:cubicBezTo>
                    <a:pt x="17485" y="160"/>
                    <a:pt x="16730" y="398"/>
                    <a:pt x="16079" y="751"/>
                  </a:cubicBezTo>
                  <a:cubicBezTo>
                    <a:pt x="15367" y="1133"/>
                    <a:pt x="14792" y="1634"/>
                    <a:pt x="14367" y="2239"/>
                  </a:cubicBezTo>
                  <a:cubicBezTo>
                    <a:pt x="13926" y="2859"/>
                    <a:pt x="13664" y="3631"/>
                    <a:pt x="13628" y="4402"/>
                  </a:cubicBezTo>
                  <a:cubicBezTo>
                    <a:pt x="13589" y="5216"/>
                    <a:pt x="13795" y="5967"/>
                    <a:pt x="14224" y="6572"/>
                  </a:cubicBezTo>
                  <a:cubicBezTo>
                    <a:pt x="14233" y="6585"/>
                    <a:pt x="14246" y="6595"/>
                    <a:pt x="14260" y="6601"/>
                  </a:cubicBezTo>
                  <a:cubicBezTo>
                    <a:pt x="14279" y="6611"/>
                    <a:pt x="14302" y="6621"/>
                    <a:pt x="14322" y="6628"/>
                  </a:cubicBezTo>
                  <a:cubicBezTo>
                    <a:pt x="13958" y="6964"/>
                    <a:pt x="13661" y="7369"/>
                    <a:pt x="13456" y="7807"/>
                  </a:cubicBezTo>
                  <a:lnTo>
                    <a:pt x="12907" y="7755"/>
                  </a:lnTo>
                  <a:cubicBezTo>
                    <a:pt x="12714" y="7735"/>
                    <a:pt x="12459" y="7585"/>
                    <a:pt x="12347" y="7428"/>
                  </a:cubicBezTo>
                  <a:lnTo>
                    <a:pt x="11746" y="6556"/>
                  </a:lnTo>
                  <a:cubicBezTo>
                    <a:pt x="11661" y="6432"/>
                    <a:pt x="11576" y="6405"/>
                    <a:pt x="11524" y="6405"/>
                  </a:cubicBezTo>
                  <a:cubicBezTo>
                    <a:pt x="11471" y="6405"/>
                    <a:pt x="11347" y="6428"/>
                    <a:pt x="11321" y="6667"/>
                  </a:cubicBezTo>
                  <a:lnTo>
                    <a:pt x="11197" y="7729"/>
                  </a:lnTo>
                  <a:cubicBezTo>
                    <a:pt x="11174" y="7922"/>
                    <a:pt x="11017" y="8177"/>
                    <a:pt x="10854" y="8291"/>
                  </a:cubicBezTo>
                  <a:lnTo>
                    <a:pt x="9965" y="8906"/>
                  </a:lnTo>
                  <a:cubicBezTo>
                    <a:pt x="9812" y="9010"/>
                    <a:pt x="9798" y="9108"/>
                    <a:pt x="9815" y="9170"/>
                  </a:cubicBezTo>
                  <a:cubicBezTo>
                    <a:pt x="9828" y="9219"/>
                    <a:pt x="9877" y="9307"/>
                    <a:pt x="10073" y="9327"/>
                  </a:cubicBezTo>
                  <a:lnTo>
                    <a:pt x="11138" y="9428"/>
                  </a:lnTo>
                  <a:cubicBezTo>
                    <a:pt x="11331" y="9448"/>
                    <a:pt x="11589" y="9598"/>
                    <a:pt x="11697" y="9755"/>
                  </a:cubicBezTo>
                  <a:lnTo>
                    <a:pt x="12299" y="10628"/>
                  </a:lnTo>
                  <a:cubicBezTo>
                    <a:pt x="12387" y="10755"/>
                    <a:pt x="12468" y="10781"/>
                    <a:pt x="12521" y="10781"/>
                  </a:cubicBezTo>
                  <a:cubicBezTo>
                    <a:pt x="12573" y="10781"/>
                    <a:pt x="12697" y="10755"/>
                    <a:pt x="12726" y="10520"/>
                  </a:cubicBezTo>
                  <a:lnTo>
                    <a:pt x="12851" y="9458"/>
                  </a:lnTo>
                  <a:cubicBezTo>
                    <a:pt x="12871" y="9288"/>
                    <a:pt x="12991" y="9072"/>
                    <a:pt x="13129" y="8945"/>
                  </a:cubicBezTo>
                  <a:lnTo>
                    <a:pt x="13129" y="8945"/>
                  </a:lnTo>
                  <a:cubicBezTo>
                    <a:pt x="13027" y="9794"/>
                    <a:pt x="13213" y="10674"/>
                    <a:pt x="13648" y="11396"/>
                  </a:cubicBezTo>
                  <a:cubicBezTo>
                    <a:pt x="13047" y="11974"/>
                    <a:pt x="12671" y="12775"/>
                    <a:pt x="12645" y="13550"/>
                  </a:cubicBezTo>
                  <a:cubicBezTo>
                    <a:pt x="12632" y="13870"/>
                    <a:pt x="12678" y="14193"/>
                    <a:pt x="12782" y="14514"/>
                  </a:cubicBezTo>
                  <a:cubicBezTo>
                    <a:pt x="11723" y="15340"/>
                    <a:pt x="10801" y="16422"/>
                    <a:pt x="9972" y="17805"/>
                  </a:cubicBezTo>
                  <a:cubicBezTo>
                    <a:pt x="9560" y="16965"/>
                    <a:pt x="9118" y="16134"/>
                    <a:pt x="8651" y="15334"/>
                  </a:cubicBezTo>
                  <a:cubicBezTo>
                    <a:pt x="8684" y="15249"/>
                    <a:pt x="8713" y="15170"/>
                    <a:pt x="8742" y="15092"/>
                  </a:cubicBezTo>
                  <a:cubicBezTo>
                    <a:pt x="8873" y="14733"/>
                    <a:pt x="8991" y="14419"/>
                    <a:pt x="9050" y="14007"/>
                  </a:cubicBezTo>
                  <a:cubicBezTo>
                    <a:pt x="9070" y="13981"/>
                    <a:pt x="9092" y="13954"/>
                    <a:pt x="9109" y="13925"/>
                  </a:cubicBezTo>
                  <a:cubicBezTo>
                    <a:pt x="9429" y="13464"/>
                    <a:pt x="9615" y="12929"/>
                    <a:pt x="9667" y="12334"/>
                  </a:cubicBezTo>
                  <a:cubicBezTo>
                    <a:pt x="9710" y="11844"/>
                    <a:pt x="9661" y="11310"/>
                    <a:pt x="9524" y="10746"/>
                  </a:cubicBezTo>
                  <a:cubicBezTo>
                    <a:pt x="9272" y="9735"/>
                    <a:pt x="8804" y="8902"/>
                    <a:pt x="8615" y="8589"/>
                  </a:cubicBezTo>
                  <a:cubicBezTo>
                    <a:pt x="8605" y="8575"/>
                    <a:pt x="8599" y="8559"/>
                    <a:pt x="8589" y="8549"/>
                  </a:cubicBezTo>
                  <a:cubicBezTo>
                    <a:pt x="8573" y="8520"/>
                    <a:pt x="8560" y="8497"/>
                    <a:pt x="8550" y="8480"/>
                  </a:cubicBezTo>
                  <a:cubicBezTo>
                    <a:pt x="8534" y="8455"/>
                    <a:pt x="8524" y="8444"/>
                    <a:pt x="8524" y="8441"/>
                  </a:cubicBezTo>
                  <a:cubicBezTo>
                    <a:pt x="8507" y="8422"/>
                    <a:pt x="8488" y="8408"/>
                    <a:pt x="8462" y="8405"/>
                  </a:cubicBezTo>
                  <a:lnTo>
                    <a:pt x="8451" y="8405"/>
                  </a:lnTo>
                  <a:cubicBezTo>
                    <a:pt x="8442" y="8405"/>
                    <a:pt x="8432" y="8408"/>
                    <a:pt x="8422" y="8412"/>
                  </a:cubicBezTo>
                  <a:cubicBezTo>
                    <a:pt x="8403" y="8408"/>
                    <a:pt x="8383" y="8405"/>
                    <a:pt x="8364" y="8405"/>
                  </a:cubicBezTo>
                  <a:cubicBezTo>
                    <a:pt x="7985" y="8405"/>
                    <a:pt x="6867" y="8993"/>
                    <a:pt x="6311" y="9298"/>
                  </a:cubicBezTo>
                  <a:cubicBezTo>
                    <a:pt x="6236" y="9033"/>
                    <a:pt x="6167" y="8808"/>
                    <a:pt x="6095" y="8598"/>
                  </a:cubicBezTo>
                  <a:cubicBezTo>
                    <a:pt x="6073" y="8536"/>
                    <a:pt x="6017" y="8497"/>
                    <a:pt x="5955" y="8497"/>
                  </a:cubicBezTo>
                  <a:cubicBezTo>
                    <a:pt x="5938" y="8497"/>
                    <a:pt x="5922" y="8500"/>
                    <a:pt x="5906" y="8503"/>
                  </a:cubicBezTo>
                  <a:cubicBezTo>
                    <a:pt x="5870" y="8517"/>
                    <a:pt x="5837" y="8542"/>
                    <a:pt x="5821" y="8578"/>
                  </a:cubicBezTo>
                  <a:cubicBezTo>
                    <a:pt x="5804" y="8615"/>
                    <a:pt x="5801" y="8654"/>
                    <a:pt x="5814" y="8693"/>
                  </a:cubicBezTo>
                  <a:cubicBezTo>
                    <a:pt x="5890" y="8918"/>
                    <a:pt x="5965" y="9160"/>
                    <a:pt x="6047" y="9444"/>
                  </a:cubicBezTo>
                  <a:cubicBezTo>
                    <a:pt x="5795" y="9585"/>
                    <a:pt x="5543" y="9732"/>
                    <a:pt x="5294" y="9883"/>
                  </a:cubicBezTo>
                  <a:lnTo>
                    <a:pt x="4745" y="9108"/>
                  </a:lnTo>
                  <a:cubicBezTo>
                    <a:pt x="4720" y="9069"/>
                    <a:pt x="4674" y="9043"/>
                    <a:pt x="4625" y="9043"/>
                  </a:cubicBezTo>
                  <a:cubicBezTo>
                    <a:pt x="4596" y="9043"/>
                    <a:pt x="4566" y="9052"/>
                    <a:pt x="4540" y="9072"/>
                  </a:cubicBezTo>
                  <a:cubicBezTo>
                    <a:pt x="4507" y="9095"/>
                    <a:pt x="4487" y="9128"/>
                    <a:pt x="4481" y="9167"/>
                  </a:cubicBezTo>
                  <a:cubicBezTo>
                    <a:pt x="4475" y="9206"/>
                    <a:pt x="4481" y="9245"/>
                    <a:pt x="4504" y="9278"/>
                  </a:cubicBezTo>
                  <a:lnTo>
                    <a:pt x="5040" y="10036"/>
                  </a:lnTo>
                  <a:cubicBezTo>
                    <a:pt x="4991" y="10066"/>
                    <a:pt x="4938" y="10095"/>
                    <a:pt x="4890" y="10128"/>
                  </a:cubicBezTo>
                  <a:cubicBezTo>
                    <a:pt x="4671" y="10262"/>
                    <a:pt x="4448" y="10402"/>
                    <a:pt x="4229" y="10546"/>
                  </a:cubicBezTo>
                  <a:cubicBezTo>
                    <a:pt x="3971" y="10393"/>
                    <a:pt x="3752" y="10252"/>
                    <a:pt x="3553" y="10121"/>
                  </a:cubicBezTo>
                  <a:cubicBezTo>
                    <a:pt x="3527" y="10105"/>
                    <a:pt x="3501" y="10095"/>
                    <a:pt x="3471" y="10095"/>
                  </a:cubicBezTo>
                  <a:cubicBezTo>
                    <a:pt x="3422" y="10095"/>
                    <a:pt x="3373" y="10121"/>
                    <a:pt x="3347" y="10161"/>
                  </a:cubicBezTo>
                  <a:cubicBezTo>
                    <a:pt x="3324" y="10197"/>
                    <a:pt x="3318" y="10236"/>
                    <a:pt x="3324" y="10271"/>
                  </a:cubicBezTo>
                  <a:cubicBezTo>
                    <a:pt x="3334" y="10310"/>
                    <a:pt x="3357" y="10346"/>
                    <a:pt x="3389" y="10366"/>
                  </a:cubicBezTo>
                  <a:cubicBezTo>
                    <a:pt x="3559" y="10481"/>
                    <a:pt x="3739" y="10595"/>
                    <a:pt x="3952" y="10726"/>
                  </a:cubicBezTo>
                  <a:cubicBezTo>
                    <a:pt x="3330" y="11134"/>
                    <a:pt x="2801" y="11517"/>
                    <a:pt x="2412" y="11834"/>
                  </a:cubicBezTo>
                  <a:cubicBezTo>
                    <a:pt x="2203" y="12001"/>
                    <a:pt x="2046" y="12144"/>
                    <a:pt x="1938" y="12259"/>
                  </a:cubicBezTo>
                  <a:cubicBezTo>
                    <a:pt x="1824" y="12379"/>
                    <a:pt x="1769" y="12467"/>
                    <a:pt x="1762" y="12539"/>
                  </a:cubicBezTo>
                  <a:cubicBezTo>
                    <a:pt x="1755" y="12559"/>
                    <a:pt x="1755" y="12582"/>
                    <a:pt x="1765" y="12601"/>
                  </a:cubicBezTo>
                  <a:cubicBezTo>
                    <a:pt x="1765" y="12609"/>
                    <a:pt x="1769" y="12621"/>
                    <a:pt x="1775" y="12631"/>
                  </a:cubicBezTo>
                  <a:cubicBezTo>
                    <a:pt x="1781" y="12641"/>
                    <a:pt x="1788" y="12648"/>
                    <a:pt x="1795" y="12654"/>
                  </a:cubicBezTo>
                  <a:cubicBezTo>
                    <a:pt x="1808" y="12674"/>
                    <a:pt x="1824" y="12700"/>
                    <a:pt x="1847" y="12736"/>
                  </a:cubicBezTo>
                  <a:cubicBezTo>
                    <a:pt x="2020" y="13010"/>
                    <a:pt x="2504" y="13722"/>
                    <a:pt x="3220" y="14366"/>
                  </a:cubicBezTo>
                  <a:cubicBezTo>
                    <a:pt x="4122" y="15173"/>
                    <a:pt x="5059" y="15582"/>
                    <a:pt x="6004" y="15582"/>
                  </a:cubicBezTo>
                  <a:cubicBezTo>
                    <a:pt x="6311" y="15582"/>
                    <a:pt x="6622" y="15540"/>
                    <a:pt x="6929" y="15452"/>
                  </a:cubicBezTo>
                  <a:cubicBezTo>
                    <a:pt x="7083" y="15484"/>
                    <a:pt x="7262" y="15497"/>
                    <a:pt x="7510" y="15497"/>
                  </a:cubicBezTo>
                  <a:cubicBezTo>
                    <a:pt x="7635" y="15497"/>
                    <a:pt x="7762" y="15494"/>
                    <a:pt x="7893" y="15491"/>
                  </a:cubicBezTo>
                  <a:cubicBezTo>
                    <a:pt x="8027" y="15487"/>
                    <a:pt x="8164" y="15484"/>
                    <a:pt x="8299" y="15484"/>
                  </a:cubicBezTo>
                  <a:lnTo>
                    <a:pt x="8397" y="15484"/>
                  </a:lnTo>
                  <a:cubicBezTo>
                    <a:pt x="8801" y="16180"/>
                    <a:pt x="9187" y="16899"/>
                    <a:pt x="9550" y="17621"/>
                  </a:cubicBezTo>
                  <a:cubicBezTo>
                    <a:pt x="9390" y="17491"/>
                    <a:pt x="9246" y="17373"/>
                    <a:pt x="9187" y="17330"/>
                  </a:cubicBezTo>
                  <a:cubicBezTo>
                    <a:pt x="8789" y="17027"/>
                    <a:pt x="8422" y="16791"/>
                    <a:pt x="8059" y="16609"/>
                  </a:cubicBezTo>
                  <a:cubicBezTo>
                    <a:pt x="7831" y="16494"/>
                    <a:pt x="7615" y="16406"/>
                    <a:pt x="7393" y="16334"/>
                  </a:cubicBezTo>
                  <a:cubicBezTo>
                    <a:pt x="7389" y="16334"/>
                    <a:pt x="7386" y="16334"/>
                    <a:pt x="7383" y="16330"/>
                  </a:cubicBezTo>
                  <a:cubicBezTo>
                    <a:pt x="7328" y="16315"/>
                    <a:pt x="7269" y="16295"/>
                    <a:pt x="7207" y="16279"/>
                  </a:cubicBezTo>
                  <a:cubicBezTo>
                    <a:pt x="7204" y="16279"/>
                    <a:pt x="7200" y="16279"/>
                    <a:pt x="7197" y="16275"/>
                  </a:cubicBezTo>
                  <a:cubicBezTo>
                    <a:pt x="6867" y="16187"/>
                    <a:pt x="6540" y="16141"/>
                    <a:pt x="6226" y="16141"/>
                  </a:cubicBezTo>
                  <a:cubicBezTo>
                    <a:pt x="5952" y="16141"/>
                    <a:pt x="5684" y="16177"/>
                    <a:pt x="5432" y="16246"/>
                  </a:cubicBezTo>
                  <a:cubicBezTo>
                    <a:pt x="5419" y="16249"/>
                    <a:pt x="5409" y="16252"/>
                    <a:pt x="5400" y="16256"/>
                  </a:cubicBezTo>
                  <a:cubicBezTo>
                    <a:pt x="5370" y="16265"/>
                    <a:pt x="5338" y="16275"/>
                    <a:pt x="5302" y="16288"/>
                  </a:cubicBezTo>
                  <a:cubicBezTo>
                    <a:pt x="5043" y="16377"/>
                    <a:pt x="4703" y="16556"/>
                    <a:pt x="4563" y="16893"/>
                  </a:cubicBezTo>
                  <a:cubicBezTo>
                    <a:pt x="4549" y="16922"/>
                    <a:pt x="4537" y="16955"/>
                    <a:pt x="4530" y="16984"/>
                  </a:cubicBezTo>
                  <a:cubicBezTo>
                    <a:pt x="4520" y="17017"/>
                    <a:pt x="4514" y="17046"/>
                    <a:pt x="4507" y="17079"/>
                  </a:cubicBezTo>
                  <a:cubicBezTo>
                    <a:pt x="4455" y="17406"/>
                    <a:pt x="4599" y="17785"/>
                    <a:pt x="4873" y="18043"/>
                  </a:cubicBezTo>
                  <a:cubicBezTo>
                    <a:pt x="5011" y="18174"/>
                    <a:pt x="5181" y="18282"/>
                    <a:pt x="5389" y="18374"/>
                  </a:cubicBezTo>
                  <a:cubicBezTo>
                    <a:pt x="5416" y="18386"/>
                    <a:pt x="5445" y="18396"/>
                    <a:pt x="5484" y="18413"/>
                  </a:cubicBezTo>
                  <a:cubicBezTo>
                    <a:pt x="5651" y="18475"/>
                    <a:pt x="5821" y="18520"/>
                    <a:pt x="5952" y="18553"/>
                  </a:cubicBezTo>
                  <a:cubicBezTo>
                    <a:pt x="6439" y="18674"/>
                    <a:pt x="6946" y="18746"/>
                    <a:pt x="7458" y="18762"/>
                  </a:cubicBezTo>
                  <a:cubicBezTo>
                    <a:pt x="7534" y="18766"/>
                    <a:pt x="7605" y="18766"/>
                    <a:pt x="7677" y="18766"/>
                  </a:cubicBezTo>
                  <a:lnTo>
                    <a:pt x="7818" y="18766"/>
                  </a:lnTo>
                  <a:cubicBezTo>
                    <a:pt x="8161" y="18759"/>
                    <a:pt x="8510" y="18730"/>
                    <a:pt x="8857" y="18674"/>
                  </a:cubicBezTo>
                  <a:cubicBezTo>
                    <a:pt x="8955" y="18661"/>
                    <a:pt x="9282" y="18579"/>
                    <a:pt x="9573" y="18504"/>
                  </a:cubicBezTo>
                  <a:lnTo>
                    <a:pt x="9573" y="18504"/>
                  </a:lnTo>
                  <a:cubicBezTo>
                    <a:pt x="9426" y="18778"/>
                    <a:pt x="9282" y="19056"/>
                    <a:pt x="9148" y="19338"/>
                  </a:cubicBezTo>
                  <a:cubicBezTo>
                    <a:pt x="9132" y="19363"/>
                    <a:pt x="9125" y="19393"/>
                    <a:pt x="9115" y="19422"/>
                  </a:cubicBezTo>
                  <a:cubicBezTo>
                    <a:pt x="8266" y="20047"/>
                    <a:pt x="7520" y="20857"/>
                    <a:pt x="6955" y="21775"/>
                  </a:cubicBezTo>
                  <a:cubicBezTo>
                    <a:pt x="6749" y="21491"/>
                    <a:pt x="6514" y="21259"/>
                    <a:pt x="6255" y="21083"/>
                  </a:cubicBezTo>
                  <a:cubicBezTo>
                    <a:pt x="5932" y="20864"/>
                    <a:pt x="5566" y="20733"/>
                    <a:pt x="5174" y="20694"/>
                  </a:cubicBezTo>
                  <a:cubicBezTo>
                    <a:pt x="5086" y="20683"/>
                    <a:pt x="4997" y="20677"/>
                    <a:pt x="4909" y="20677"/>
                  </a:cubicBezTo>
                  <a:cubicBezTo>
                    <a:pt x="4487" y="20677"/>
                    <a:pt x="4053" y="20782"/>
                    <a:pt x="3651" y="20974"/>
                  </a:cubicBezTo>
                  <a:cubicBezTo>
                    <a:pt x="3259" y="21167"/>
                    <a:pt x="2906" y="21442"/>
                    <a:pt x="2632" y="21775"/>
                  </a:cubicBezTo>
                  <a:cubicBezTo>
                    <a:pt x="2334" y="22135"/>
                    <a:pt x="2115" y="22560"/>
                    <a:pt x="1988" y="23040"/>
                  </a:cubicBezTo>
                  <a:cubicBezTo>
                    <a:pt x="1863" y="23495"/>
                    <a:pt x="1828" y="23985"/>
                    <a:pt x="1883" y="24459"/>
                  </a:cubicBezTo>
                  <a:cubicBezTo>
                    <a:pt x="1955" y="25086"/>
                    <a:pt x="2196" y="25694"/>
                    <a:pt x="2576" y="26210"/>
                  </a:cubicBezTo>
                  <a:cubicBezTo>
                    <a:pt x="2965" y="26747"/>
                    <a:pt x="3478" y="27142"/>
                    <a:pt x="4050" y="27358"/>
                  </a:cubicBezTo>
                  <a:cubicBezTo>
                    <a:pt x="4083" y="27370"/>
                    <a:pt x="4112" y="27380"/>
                    <a:pt x="4141" y="27390"/>
                  </a:cubicBezTo>
                  <a:cubicBezTo>
                    <a:pt x="3605" y="27550"/>
                    <a:pt x="3076" y="27723"/>
                    <a:pt x="2566" y="27903"/>
                  </a:cubicBezTo>
                  <a:lnTo>
                    <a:pt x="2341" y="27982"/>
                  </a:lnTo>
                  <a:cubicBezTo>
                    <a:pt x="1804" y="28168"/>
                    <a:pt x="1072" y="28423"/>
                    <a:pt x="579" y="28605"/>
                  </a:cubicBezTo>
                  <a:cubicBezTo>
                    <a:pt x="559" y="28613"/>
                    <a:pt x="543" y="28619"/>
                    <a:pt x="523" y="28625"/>
                  </a:cubicBezTo>
                  <a:cubicBezTo>
                    <a:pt x="487" y="28638"/>
                    <a:pt x="451" y="28652"/>
                    <a:pt x="412" y="28671"/>
                  </a:cubicBezTo>
                  <a:cubicBezTo>
                    <a:pt x="275" y="28727"/>
                    <a:pt x="184" y="28798"/>
                    <a:pt x="125" y="28890"/>
                  </a:cubicBezTo>
                  <a:cubicBezTo>
                    <a:pt x="0" y="29089"/>
                    <a:pt x="66" y="29335"/>
                    <a:pt x="125" y="29501"/>
                  </a:cubicBezTo>
                  <a:cubicBezTo>
                    <a:pt x="392" y="30240"/>
                    <a:pt x="1020" y="30943"/>
                    <a:pt x="1726" y="31299"/>
                  </a:cubicBezTo>
                  <a:cubicBezTo>
                    <a:pt x="1958" y="32135"/>
                    <a:pt x="2200" y="32812"/>
                    <a:pt x="2484" y="33423"/>
                  </a:cubicBezTo>
                  <a:cubicBezTo>
                    <a:pt x="2775" y="34054"/>
                    <a:pt x="3122" y="34632"/>
                    <a:pt x="3540" y="35188"/>
                  </a:cubicBezTo>
                  <a:cubicBezTo>
                    <a:pt x="2742" y="35341"/>
                    <a:pt x="2118" y="35515"/>
                    <a:pt x="1683" y="35694"/>
                  </a:cubicBezTo>
                  <a:cubicBezTo>
                    <a:pt x="1167" y="35910"/>
                    <a:pt x="919" y="36135"/>
                    <a:pt x="919" y="36387"/>
                  </a:cubicBezTo>
                  <a:cubicBezTo>
                    <a:pt x="919" y="36688"/>
                    <a:pt x="1282" y="36956"/>
                    <a:pt x="2027" y="37207"/>
                  </a:cubicBezTo>
                  <a:cubicBezTo>
                    <a:pt x="2706" y="37433"/>
                    <a:pt x="3674" y="37639"/>
                    <a:pt x="4909" y="37812"/>
                  </a:cubicBezTo>
                  <a:cubicBezTo>
                    <a:pt x="7436" y="38171"/>
                    <a:pt x="10798" y="38368"/>
                    <a:pt x="14370" y="38368"/>
                  </a:cubicBezTo>
                  <a:cubicBezTo>
                    <a:pt x="17946" y="38368"/>
                    <a:pt x="21305" y="38171"/>
                    <a:pt x="23835" y="37812"/>
                  </a:cubicBezTo>
                  <a:cubicBezTo>
                    <a:pt x="25067" y="37639"/>
                    <a:pt x="26037" y="37433"/>
                    <a:pt x="26714" y="37207"/>
                  </a:cubicBezTo>
                  <a:cubicBezTo>
                    <a:pt x="27463" y="36956"/>
                    <a:pt x="27825" y="36688"/>
                    <a:pt x="27825" y="36387"/>
                  </a:cubicBezTo>
                  <a:cubicBezTo>
                    <a:pt x="27825" y="36145"/>
                    <a:pt x="27594" y="35927"/>
                    <a:pt x="27116" y="35720"/>
                  </a:cubicBezTo>
                  <a:cubicBezTo>
                    <a:pt x="26707" y="35541"/>
                    <a:pt x="26119" y="35374"/>
                    <a:pt x="25364" y="35221"/>
                  </a:cubicBezTo>
                  <a:cubicBezTo>
                    <a:pt x="25374" y="35185"/>
                    <a:pt x="25381" y="35149"/>
                    <a:pt x="25384" y="35116"/>
                  </a:cubicBezTo>
                  <a:cubicBezTo>
                    <a:pt x="25404" y="34949"/>
                    <a:pt x="25378" y="34779"/>
                    <a:pt x="25351" y="34616"/>
                  </a:cubicBezTo>
                  <a:cubicBezTo>
                    <a:pt x="25325" y="34453"/>
                    <a:pt x="25303" y="34299"/>
                    <a:pt x="25325" y="34148"/>
                  </a:cubicBezTo>
                  <a:cubicBezTo>
                    <a:pt x="25485" y="33061"/>
                    <a:pt x="25201" y="31995"/>
                    <a:pt x="24930" y="30962"/>
                  </a:cubicBezTo>
                  <a:cubicBezTo>
                    <a:pt x="24681" y="30037"/>
                    <a:pt x="24426" y="29076"/>
                    <a:pt x="24499" y="28109"/>
                  </a:cubicBezTo>
                  <a:cubicBezTo>
                    <a:pt x="24508" y="27972"/>
                    <a:pt x="24541" y="27838"/>
                    <a:pt x="24574" y="27694"/>
                  </a:cubicBezTo>
                  <a:cubicBezTo>
                    <a:pt x="24606" y="27566"/>
                    <a:pt x="24636" y="27439"/>
                    <a:pt x="24648" y="27305"/>
                  </a:cubicBezTo>
                  <a:cubicBezTo>
                    <a:pt x="24681" y="27034"/>
                    <a:pt x="24626" y="26789"/>
                    <a:pt x="24495" y="26619"/>
                  </a:cubicBezTo>
                  <a:cubicBezTo>
                    <a:pt x="24962" y="26511"/>
                    <a:pt x="25368" y="26325"/>
                    <a:pt x="25707" y="26063"/>
                  </a:cubicBezTo>
                  <a:cubicBezTo>
                    <a:pt x="25717" y="26056"/>
                    <a:pt x="25727" y="26050"/>
                    <a:pt x="25734" y="26044"/>
                  </a:cubicBezTo>
                  <a:cubicBezTo>
                    <a:pt x="25760" y="26024"/>
                    <a:pt x="25786" y="26001"/>
                    <a:pt x="25815" y="25978"/>
                  </a:cubicBezTo>
                  <a:cubicBezTo>
                    <a:pt x="26021" y="25798"/>
                    <a:pt x="26270" y="25504"/>
                    <a:pt x="26273" y="25142"/>
                  </a:cubicBezTo>
                  <a:cubicBezTo>
                    <a:pt x="26276" y="25106"/>
                    <a:pt x="26273" y="25073"/>
                    <a:pt x="26270" y="25041"/>
                  </a:cubicBezTo>
                  <a:cubicBezTo>
                    <a:pt x="26267" y="25011"/>
                    <a:pt x="26263" y="24978"/>
                    <a:pt x="26256" y="24946"/>
                  </a:cubicBezTo>
                  <a:cubicBezTo>
                    <a:pt x="26182" y="24622"/>
                    <a:pt x="25910" y="24324"/>
                    <a:pt x="25557" y="24187"/>
                  </a:cubicBezTo>
                  <a:cubicBezTo>
                    <a:pt x="25381" y="24119"/>
                    <a:pt x="25182" y="24080"/>
                    <a:pt x="24956" y="24076"/>
                  </a:cubicBezTo>
                  <a:cubicBezTo>
                    <a:pt x="24939" y="24073"/>
                    <a:pt x="24927" y="24073"/>
                    <a:pt x="24910" y="24073"/>
                  </a:cubicBezTo>
                  <a:cubicBezTo>
                    <a:pt x="24891" y="24073"/>
                    <a:pt x="24871" y="24073"/>
                    <a:pt x="24855" y="24076"/>
                  </a:cubicBezTo>
                  <a:cubicBezTo>
                    <a:pt x="24675" y="24076"/>
                    <a:pt x="24499" y="24099"/>
                    <a:pt x="24368" y="24115"/>
                  </a:cubicBezTo>
                  <a:cubicBezTo>
                    <a:pt x="23868" y="24187"/>
                    <a:pt x="23371" y="24308"/>
                    <a:pt x="22891" y="24484"/>
                  </a:cubicBezTo>
                  <a:cubicBezTo>
                    <a:pt x="22822" y="24507"/>
                    <a:pt x="22753" y="24537"/>
                    <a:pt x="22687" y="24563"/>
                  </a:cubicBezTo>
                  <a:cubicBezTo>
                    <a:pt x="22642" y="24579"/>
                    <a:pt x="22600" y="24599"/>
                    <a:pt x="22557" y="24615"/>
                  </a:cubicBezTo>
                  <a:lnTo>
                    <a:pt x="22554" y="24619"/>
                  </a:lnTo>
                  <a:cubicBezTo>
                    <a:pt x="22456" y="24658"/>
                    <a:pt x="22358" y="24703"/>
                    <a:pt x="22260" y="24750"/>
                  </a:cubicBezTo>
                  <a:cubicBezTo>
                    <a:pt x="22844" y="24230"/>
                    <a:pt x="23413" y="23694"/>
                    <a:pt x="23956" y="23148"/>
                  </a:cubicBezTo>
                  <a:cubicBezTo>
                    <a:pt x="24048" y="23154"/>
                    <a:pt x="24132" y="23164"/>
                    <a:pt x="24214" y="23171"/>
                  </a:cubicBezTo>
                  <a:cubicBezTo>
                    <a:pt x="24456" y="23193"/>
                    <a:pt x="24681" y="23217"/>
                    <a:pt x="24920" y="23217"/>
                  </a:cubicBezTo>
                  <a:cubicBezTo>
                    <a:pt x="25064" y="23217"/>
                    <a:pt x="25201" y="23207"/>
                    <a:pt x="25342" y="23190"/>
                  </a:cubicBezTo>
                  <a:cubicBezTo>
                    <a:pt x="25374" y="23204"/>
                    <a:pt x="25404" y="23217"/>
                    <a:pt x="25437" y="23226"/>
                  </a:cubicBezTo>
                  <a:cubicBezTo>
                    <a:pt x="25776" y="23347"/>
                    <a:pt x="26136" y="23409"/>
                    <a:pt x="26505" y="23409"/>
                  </a:cubicBezTo>
                  <a:cubicBezTo>
                    <a:pt x="27303" y="23409"/>
                    <a:pt x="28152" y="23125"/>
                    <a:pt x="29025" y="22563"/>
                  </a:cubicBezTo>
                  <a:cubicBezTo>
                    <a:pt x="29740" y="22102"/>
                    <a:pt x="30270" y="21576"/>
                    <a:pt x="30466" y="21374"/>
                  </a:cubicBezTo>
                  <a:lnTo>
                    <a:pt x="30499" y="21341"/>
                  </a:lnTo>
                  <a:cubicBezTo>
                    <a:pt x="30522" y="21315"/>
                    <a:pt x="30541" y="21298"/>
                    <a:pt x="30555" y="21282"/>
                  </a:cubicBezTo>
                  <a:cubicBezTo>
                    <a:pt x="30574" y="21262"/>
                    <a:pt x="30584" y="21249"/>
                    <a:pt x="30584" y="21246"/>
                  </a:cubicBezTo>
                  <a:cubicBezTo>
                    <a:pt x="30600" y="21229"/>
                    <a:pt x="30606" y="21203"/>
                    <a:pt x="30603" y="21181"/>
                  </a:cubicBezTo>
                  <a:cubicBezTo>
                    <a:pt x="30600" y="21167"/>
                    <a:pt x="30597" y="21154"/>
                    <a:pt x="30587" y="21142"/>
                  </a:cubicBezTo>
                  <a:cubicBezTo>
                    <a:pt x="30584" y="21047"/>
                    <a:pt x="30505" y="20870"/>
                    <a:pt x="30208" y="20487"/>
                  </a:cubicBezTo>
                  <a:cubicBezTo>
                    <a:pt x="29966" y="20174"/>
                    <a:pt x="29613" y="19775"/>
                    <a:pt x="29188" y="19330"/>
                  </a:cubicBezTo>
                  <a:cubicBezTo>
                    <a:pt x="29424" y="19190"/>
                    <a:pt x="29623" y="19063"/>
                    <a:pt x="29809" y="18942"/>
                  </a:cubicBezTo>
                  <a:cubicBezTo>
                    <a:pt x="29842" y="18919"/>
                    <a:pt x="29864" y="18883"/>
                    <a:pt x="29871" y="18844"/>
                  </a:cubicBezTo>
                  <a:cubicBezTo>
                    <a:pt x="29881" y="18808"/>
                    <a:pt x="29871" y="18766"/>
                    <a:pt x="29849" y="18736"/>
                  </a:cubicBezTo>
                  <a:cubicBezTo>
                    <a:pt x="29822" y="18694"/>
                    <a:pt x="29776" y="18668"/>
                    <a:pt x="29727" y="18668"/>
                  </a:cubicBezTo>
                  <a:cubicBezTo>
                    <a:pt x="29698" y="18668"/>
                    <a:pt x="29668" y="18677"/>
                    <a:pt x="29645" y="18694"/>
                  </a:cubicBezTo>
                  <a:cubicBezTo>
                    <a:pt x="29446" y="18828"/>
                    <a:pt x="29234" y="18962"/>
                    <a:pt x="28976" y="19112"/>
                  </a:cubicBezTo>
                  <a:cubicBezTo>
                    <a:pt x="28776" y="18906"/>
                    <a:pt x="28570" y="18700"/>
                    <a:pt x="28362" y="18497"/>
                  </a:cubicBezTo>
                  <a:lnTo>
                    <a:pt x="28969" y="17769"/>
                  </a:lnTo>
                  <a:cubicBezTo>
                    <a:pt x="28995" y="17739"/>
                    <a:pt x="29005" y="17700"/>
                    <a:pt x="29002" y="17661"/>
                  </a:cubicBezTo>
                  <a:cubicBezTo>
                    <a:pt x="28998" y="17621"/>
                    <a:pt x="28982" y="17585"/>
                    <a:pt x="28950" y="17563"/>
                  </a:cubicBezTo>
                  <a:cubicBezTo>
                    <a:pt x="28923" y="17540"/>
                    <a:pt x="28891" y="17526"/>
                    <a:pt x="28855" y="17526"/>
                  </a:cubicBezTo>
                  <a:cubicBezTo>
                    <a:pt x="28813" y="17526"/>
                    <a:pt x="28770" y="17546"/>
                    <a:pt x="28740" y="17579"/>
                  </a:cubicBezTo>
                  <a:lnTo>
                    <a:pt x="28149" y="18291"/>
                  </a:lnTo>
                  <a:cubicBezTo>
                    <a:pt x="28107" y="18252"/>
                    <a:pt x="28064" y="18210"/>
                    <a:pt x="28018" y="18170"/>
                  </a:cubicBezTo>
                  <a:cubicBezTo>
                    <a:pt x="27832" y="17994"/>
                    <a:pt x="27639" y="17814"/>
                    <a:pt x="27446" y="17638"/>
                  </a:cubicBezTo>
                  <a:cubicBezTo>
                    <a:pt x="27528" y="17350"/>
                    <a:pt x="27603" y="17105"/>
                    <a:pt x="27681" y="16876"/>
                  </a:cubicBezTo>
                  <a:cubicBezTo>
                    <a:pt x="27707" y="16798"/>
                    <a:pt x="27665" y="16716"/>
                    <a:pt x="27590" y="16690"/>
                  </a:cubicBezTo>
                  <a:cubicBezTo>
                    <a:pt x="27574" y="16683"/>
                    <a:pt x="27558" y="16680"/>
                    <a:pt x="27541" y="16680"/>
                  </a:cubicBezTo>
                  <a:cubicBezTo>
                    <a:pt x="27479" y="16680"/>
                    <a:pt x="27420" y="16722"/>
                    <a:pt x="27401" y="16781"/>
                  </a:cubicBezTo>
                  <a:cubicBezTo>
                    <a:pt x="27335" y="16974"/>
                    <a:pt x="27273" y="17181"/>
                    <a:pt x="27201" y="17419"/>
                  </a:cubicBezTo>
                  <a:cubicBezTo>
                    <a:pt x="26675" y="16951"/>
                    <a:pt x="26191" y="16553"/>
                    <a:pt x="25796" y="16262"/>
                  </a:cubicBezTo>
                  <a:cubicBezTo>
                    <a:pt x="25129" y="15769"/>
                    <a:pt x="24966" y="15769"/>
                    <a:pt x="24913" y="15769"/>
                  </a:cubicBezTo>
                  <a:lnTo>
                    <a:pt x="24877" y="15769"/>
                  </a:lnTo>
                  <a:cubicBezTo>
                    <a:pt x="24858" y="15769"/>
                    <a:pt x="24841" y="15775"/>
                    <a:pt x="24825" y="15788"/>
                  </a:cubicBezTo>
                  <a:cubicBezTo>
                    <a:pt x="24815" y="15791"/>
                    <a:pt x="24805" y="15798"/>
                    <a:pt x="24799" y="15808"/>
                  </a:cubicBezTo>
                  <a:cubicBezTo>
                    <a:pt x="24790" y="15814"/>
                    <a:pt x="24786" y="15824"/>
                    <a:pt x="24783" y="15831"/>
                  </a:cubicBezTo>
                  <a:cubicBezTo>
                    <a:pt x="24760" y="15853"/>
                    <a:pt x="24737" y="15876"/>
                    <a:pt x="24717" y="15899"/>
                  </a:cubicBezTo>
                  <a:cubicBezTo>
                    <a:pt x="24446" y="16193"/>
                    <a:pt x="23766" y="16988"/>
                    <a:pt x="23325" y="18010"/>
                  </a:cubicBezTo>
                  <a:cubicBezTo>
                    <a:pt x="23073" y="18596"/>
                    <a:pt x="22936" y="19167"/>
                    <a:pt x="22923" y="19703"/>
                  </a:cubicBezTo>
                  <a:cubicBezTo>
                    <a:pt x="22910" y="20350"/>
                    <a:pt x="23070" y="20958"/>
                    <a:pt x="23400" y="21511"/>
                  </a:cubicBezTo>
                  <a:cubicBezTo>
                    <a:pt x="23417" y="21798"/>
                    <a:pt x="23511" y="22119"/>
                    <a:pt x="23609" y="22455"/>
                  </a:cubicBezTo>
                  <a:cubicBezTo>
                    <a:pt x="23659" y="22615"/>
                    <a:pt x="23707" y="22778"/>
                    <a:pt x="23746" y="22938"/>
                  </a:cubicBezTo>
                  <a:cubicBezTo>
                    <a:pt x="22858" y="23831"/>
                    <a:pt x="21910" y="24691"/>
                    <a:pt x="20933" y="25495"/>
                  </a:cubicBezTo>
                  <a:cubicBezTo>
                    <a:pt x="20883" y="25056"/>
                    <a:pt x="20835" y="24644"/>
                    <a:pt x="20792" y="24266"/>
                  </a:cubicBezTo>
                  <a:cubicBezTo>
                    <a:pt x="21345" y="23772"/>
                    <a:pt x="21750" y="23099"/>
                    <a:pt x="21936" y="22370"/>
                  </a:cubicBezTo>
                  <a:cubicBezTo>
                    <a:pt x="22175" y="21433"/>
                    <a:pt x="22084" y="20543"/>
                    <a:pt x="21982" y="19602"/>
                  </a:cubicBezTo>
                  <a:lnTo>
                    <a:pt x="21982" y="19582"/>
                  </a:lnTo>
                  <a:cubicBezTo>
                    <a:pt x="22586" y="19315"/>
                    <a:pt x="22923" y="18775"/>
                    <a:pt x="22986" y="17971"/>
                  </a:cubicBezTo>
                  <a:cubicBezTo>
                    <a:pt x="23037" y="17301"/>
                    <a:pt x="22884" y="16602"/>
                    <a:pt x="22796" y="16184"/>
                  </a:cubicBezTo>
                  <a:cubicBezTo>
                    <a:pt x="22763" y="16030"/>
                    <a:pt x="22724" y="15870"/>
                    <a:pt x="22675" y="15687"/>
                  </a:cubicBezTo>
                  <a:lnTo>
                    <a:pt x="22675" y="15687"/>
                  </a:lnTo>
                  <a:cubicBezTo>
                    <a:pt x="22805" y="15726"/>
                    <a:pt x="22936" y="15755"/>
                    <a:pt x="23064" y="15775"/>
                  </a:cubicBezTo>
                  <a:cubicBezTo>
                    <a:pt x="23211" y="15798"/>
                    <a:pt x="23358" y="15811"/>
                    <a:pt x="23508" y="15811"/>
                  </a:cubicBezTo>
                  <a:cubicBezTo>
                    <a:pt x="24472" y="15811"/>
                    <a:pt x="25368" y="15350"/>
                    <a:pt x="25852" y="14609"/>
                  </a:cubicBezTo>
                  <a:cubicBezTo>
                    <a:pt x="26132" y="14177"/>
                    <a:pt x="26263" y="13602"/>
                    <a:pt x="26205" y="13033"/>
                  </a:cubicBezTo>
                  <a:cubicBezTo>
                    <a:pt x="26152" y="12478"/>
                    <a:pt x="25930" y="11990"/>
                    <a:pt x="25583" y="11651"/>
                  </a:cubicBezTo>
                  <a:cubicBezTo>
                    <a:pt x="25871" y="11324"/>
                    <a:pt x="26012" y="10870"/>
                    <a:pt x="25953" y="10441"/>
                  </a:cubicBezTo>
                  <a:cubicBezTo>
                    <a:pt x="25897" y="10033"/>
                    <a:pt x="25626" y="9648"/>
                    <a:pt x="25217" y="9393"/>
                  </a:cubicBezTo>
                  <a:cubicBezTo>
                    <a:pt x="25351" y="9049"/>
                    <a:pt x="25401" y="8667"/>
                    <a:pt x="25368" y="8288"/>
                  </a:cubicBezTo>
                  <a:cubicBezTo>
                    <a:pt x="25328" y="7883"/>
                    <a:pt x="25194" y="7494"/>
                    <a:pt x="24979" y="7167"/>
                  </a:cubicBezTo>
                  <a:cubicBezTo>
                    <a:pt x="24704" y="6749"/>
                    <a:pt x="24292" y="6422"/>
                    <a:pt x="23815" y="6236"/>
                  </a:cubicBezTo>
                  <a:cubicBezTo>
                    <a:pt x="24158" y="5984"/>
                    <a:pt x="24437" y="5687"/>
                    <a:pt x="24636" y="5363"/>
                  </a:cubicBezTo>
                  <a:lnTo>
                    <a:pt x="25087" y="5850"/>
                  </a:lnTo>
                  <a:cubicBezTo>
                    <a:pt x="25182" y="5954"/>
                    <a:pt x="25247" y="6163"/>
                    <a:pt x="25230" y="6298"/>
                  </a:cubicBezTo>
                  <a:lnTo>
                    <a:pt x="25129" y="7088"/>
                  </a:lnTo>
                  <a:cubicBezTo>
                    <a:pt x="25119" y="7180"/>
                    <a:pt x="25132" y="7248"/>
                    <a:pt x="25175" y="7295"/>
                  </a:cubicBezTo>
                  <a:cubicBezTo>
                    <a:pt x="25201" y="7324"/>
                    <a:pt x="25241" y="7343"/>
                    <a:pt x="25283" y="7343"/>
                  </a:cubicBezTo>
                  <a:cubicBezTo>
                    <a:pt x="25339" y="7343"/>
                    <a:pt x="25397" y="7314"/>
                    <a:pt x="25459" y="7262"/>
                  </a:cubicBezTo>
                  <a:lnTo>
                    <a:pt x="26064" y="6729"/>
                  </a:lnTo>
                  <a:cubicBezTo>
                    <a:pt x="26155" y="6647"/>
                    <a:pt x="26328" y="6585"/>
                    <a:pt x="26469" y="6585"/>
                  </a:cubicBezTo>
                  <a:cubicBezTo>
                    <a:pt x="26488" y="6585"/>
                    <a:pt x="26505" y="6585"/>
                    <a:pt x="26521" y="6589"/>
                  </a:cubicBezTo>
                  <a:lnTo>
                    <a:pt x="27329" y="6693"/>
                  </a:lnTo>
                  <a:cubicBezTo>
                    <a:pt x="27348" y="6693"/>
                    <a:pt x="27368" y="6696"/>
                    <a:pt x="27387" y="6696"/>
                  </a:cubicBezTo>
                  <a:cubicBezTo>
                    <a:pt x="27511" y="6696"/>
                    <a:pt x="27554" y="6634"/>
                    <a:pt x="27570" y="6598"/>
                  </a:cubicBezTo>
                  <a:cubicBezTo>
                    <a:pt x="27594" y="6553"/>
                    <a:pt x="27597" y="6471"/>
                    <a:pt x="27499" y="6366"/>
                  </a:cubicBezTo>
                  <a:lnTo>
                    <a:pt x="26953" y="5771"/>
                  </a:lnTo>
                  <a:cubicBezTo>
                    <a:pt x="26858" y="5670"/>
                    <a:pt x="26790" y="5461"/>
                    <a:pt x="26809" y="5323"/>
                  </a:cubicBezTo>
                  <a:lnTo>
                    <a:pt x="26907" y="4533"/>
                  </a:lnTo>
                  <a:cubicBezTo>
                    <a:pt x="26920" y="4444"/>
                    <a:pt x="26903" y="4376"/>
                    <a:pt x="26864" y="4330"/>
                  </a:cubicBezTo>
                  <a:cubicBezTo>
                    <a:pt x="26838" y="4297"/>
                    <a:pt x="26799" y="4281"/>
                    <a:pt x="26754" y="4281"/>
                  </a:cubicBezTo>
                  <a:cubicBezTo>
                    <a:pt x="26698" y="4281"/>
                    <a:pt x="26639" y="4307"/>
                    <a:pt x="26580" y="4363"/>
                  </a:cubicBezTo>
                  <a:lnTo>
                    <a:pt x="25976" y="4895"/>
                  </a:lnTo>
                  <a:cubicBezTo>
                    <a:pt x="25884" y="4977"/>
                    <a:pt x="25707" y="5036"/>
                    <a:pt x="25567" y="5036"/>
                  </a:cubicBezTo>
                  <a:cubicBezTo>
                    <a:pt x="25550" y="5036"/>
                    <a:pt x="25535" y="5036"/>
                    <a:pt x="25518" y="5032"/>
                  </a:cubicBezTo>
                  <a:lnTo>
                    <a:pt x="24841" y="4948"/>
                  </a:lnTo>
                  <a:cubicBezTo>
                    <a:pt x="25037" y="4438"/>
                    <a:pt x="25025" y="3895"/>
                    <a:pt x="24805" y="3483"/>
                  </a:cubicBezTo>
                  <a:cubicBezTo>
                    <a:pt x="24586" y="3072"/>
                    <a:pt x="24139" y="2784"/>
                    <a:pt x="23711" y="2784"/>
                  </a:cubicBezTo>
                  <a:cubicBezTo>
                    <a:pt x="23684" y="2784"/>
                    <a:pt x="23659" y="2788"/>
                    <a:pt x="23633" y="2788"/>
                  </a:cubicBezTo>
                  <a:cubicBezTo>
                    <a:pt x="23802" y="2486"/>
                    <a:pt x="23844" y="2114"/>
                    <a:pt x="23737" y="1788"/>
                  </a:cubicBezTo>
                  <a:cubicBezTo>
                    <a:pt x="23606" y="1385"/>
                    <a:pt x="23256" y="1065"/>
                    <a:pt x="22844" y="970"/>
                  </a:cubicBezTo>
                  <a:cubicBezTo>
                    <a:pt x="22750" y="948"/>
                    <a:pt x="22655" y="937"/>
                    <a:pt x="22560" y="937"/>
                  </a:cubicBezTo>
                  <a:cubicBezTo>
                    <a:pt x="22269" y="937"/>
                    <a:pt x="21998" y="1035"/>
                    <a:pt x="21785" y="1219"/>
                  </a:cubicBezTo>
                  <a:cubicBezTo>
                    <a:pt x="21440" y="726"/>
                    <a:pt x="20894" y="349"/>
                    <a:pt x="20233" y="157"/>
                  </a:cubicBezTo>
                  <a:cubicBezTo>
                    <a:pt x="19877" y="52"/>
                    <a:pt x="19482" y="0"/>
                    <a:pt x="19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0" name="Google Shape;1250;p33"/>
            <p:cNvSpPr/>
            <p:nvPr/>
          </p:nvSpPr>
          <p:spPr>
            <a:xfrm>
              <a:off x="1273918" y="1158557"/>
              <a:ext cx="2315304" cy="2860017"/>
            </a:xfrm>
            <a:custGeom>
              <a:avLst/>
              <a:gdLst/>
              <a:ahLst/>
              <a:cxnLst/>
              <a:rect l="l" t="t" r="r" b="b"/>
              <a:pathLst>
                <a:path w="31866" h="39363" extrusionOk="0">
                  <a:moveTo>
                    <a:pt x="26646" y="6067"/>
                  </a:moveTo>
                  <a:cubicBezTo>
                    <a:pt x="26666" y="6191"/>
                    <a:pt x="26705" y="6318"/>
                    <a:pt x="26761" y="6432"/>
                  </a:cubicBezTo>
                  <a:cubicBezTo>
                    <a:pt x="26627" y="6455"/>
                    <a:pt x="26496" y="6494"/>
                    <a:pt x="26375" y="6553"/>
                  </a:cubicBezTo>
                  <a:cubicBezTo>
                    <a:pt x="26355" y="6426"/>
                    <a:pt x="26316" y="6302"/>
                    <a:pt x="26261" y="6185"/>
                  </a:cubicBezTo>
                  <a:cubicBezTo>
                    <a:pt x="26391" y="6165"/>
                    <a:pt x="26525" y="6122"/>
                    <a:pt x="26646" y="6067"/>
                  </a:cubicBezTo>
                  <a:close/>
                  <a:moveTo>
                    <a:pt x="25163" y="6632"/>
                  </a:moveTo>
                  <a:lnTo>
                    <a:pt x="25186" y="6658"/>
                  </a:lnTo>
                  <a:cubicBezTo>
                    <a:pt x="25175" y="6651"/>
                    <a:pt x="25169" y="6642"/>
                    <a:pt x="25159" y="6636"/>
                  </a:cubicBezTo>
                  <a:lnTo>
                    <a:pt x="25163" y="6632"/>
                  </a:lnTo>
                  <a:close/>
                  <a:moveTo>
                    <a:pt x="12342" y="8374"/>
                  </a:moveTo>
                  <a:cubicBezTo>
                    <a:pt x="12551" y="8632"/>
                    <a:pt x="12891" y="8838"/>
                    <a:pt x="13224" y="8900"/>
                  </a:cubicBezTo>
                  <a:cubicBezTo>
                    <a:pt x="12962" y="9119"/>
                    <a:pt x="12747" y="9475"/>
                    <a:pt x="12688" y="9808"/>
                  </a:cubicBezTo>
                  <a:cubicBezTo>
                    <a:pt x="12479" y="9547"/>
                    <a:pt x="12136" y="9342"/>
                    <a:pt x="11802" y="9279"/>
                  </a:cubicBezTo>
                  <a:cubicBezTo>
                    <a:pt x="12067" y="9063"/>
                    <a:pt x="12280" y="8704"/>
                    <a:pt x="12342" y="8374"/>
                  </a:cubicBezTo>
                  <a:close/>
                  <a:moveTo>
                    <a:pt x="8655" y="9639"/>
                  </a:moveTo>
                  <a:cubicBezTo>
                    <a:pt x="9080" y="10404"/>
                    <a:pt x="10090" y="12538"/>
                    <a:pt x="9051" y="14044"/>
                  </a:cubicBezTo>
                  <a:lnTo>
                    <a:pt x="9044" y="14054"/>
                  </a:lnTo>
                  <a:cubicBezTo>
                    <a:pt x="9034" y="14067"/>
                    <a:pt x="9018" y="14090"/>
                    <a:pt x="9001" y="14110"/>
                  </a:cubicBezTo>
                  <a:lnTo>
                    <a:pt x="8903" y="14240"/>
                  </a:lnTo>
                  <a:lnTo>
                    <a:pt x="8884" y="14391"/>
                  </a:lnTo>
                  <a:cubicBezTo>
                    <a:pt x="8838" y="14727"/>
                    <a:pt x="8743" y="14989"/>
                    <a:pt x="8622" y="15315"/>
                  </a:cubicBezTo>
                  <a:cubicBezTo>
                    <a:pt x="8535" y="15315"/>
                    <a:pt x="8449" y="15318"/>
                    <a:pt x="8368" y="15322"/>
                  </a:cubicBezTo>
                  <a:cubicBezTo>
                    <a:pt x="8246" y="15326"/>
                    <a:pt x="8128" y="15329"/>
                    <a:pt x="8016" y="15329"/>
                  </a:cubicBezTo>
                  <a:cubicBezTo>
                    <a:pt x="7835" y="15329"/>
                    <a:pt x="7673" y="15321"/>
                    <a:pt x="7547" y="15293"/>
                  </a:cubicBezTo>
                  <a:lnTo>
                    <a:pt x="7397" y="15256"/>
                  </a:lnTo>
                  <a:lnTo>
                    <a:pt x="7250" y="15303"/>
                  </a:lnTo>
                  <a:cubicBezTo>
                    <a:pt x="6994" y="15379"/>
                    <a:pt x="6744" y="15413"/>
                    <a:pt x="6502" y="15413"/>
                  </a:cubicBezTo>
                  <a:cubicBezTo>
                    <a:pt x="4825" y="15413"/>
                    <a:pt x="3517" y="13781"/>
                    <a:pt x="3040" y="13090"/>
                  </a:cubicBezTo>
                  <a:cubicBezTo>
                    <a:pt x="3325" y="12828"/>
                    <a:pt x="3939" y="12351"/>
                    <a:pt x="4923" y="11707"/>
                  </a:cubicBezTo>
                  <a:lnTo>
                    <a:pt x="5037" y="11632"/>
                  </a:lnTo>
                  <a:cubicBezTo>
                    <a:pt x="5266" y="11482"/>
                    <a:pt x="5502" y="11335"/>
                    <a:pt x="5731" y="11194"/>
                  </a:cubicBezTo>
                  <a:cubicBezTo>
                    <a:pt x="5796" y="11155"/>
                    <a:pt x="5858" y="11116"/>
                    <a:pt x="5923" y="11077"/>
                  </a:cubicBezTo>
                  <a:lnTo>
                    <a:pt x="6113" y="10962"/>
                  </a:lnTo>
                  <a:cubicBezTo>
                    <a:pt x="6381" y="10802"/>
                    <a:pt x="6652" y="10645"/>
                    <a:pt x="6920" y="10495"/>
                  </a:cubicBezTo>
                  <a:lnTo>
                    <a:pt x="7034" y="10430"/>
                  </a:lnTo>
                  <a:cubicBezTo>
                    <a:pt x="7871" y="9965"/>
                    <a:pt x="8384" y="9737"/>
                    <a:pt x="8655" y="9639"/>
                  </a:cubicBezTo>
                  <a:close/>
                  <a:moveTo>
                    <a:pt x="8603" y="16479"/>
                  </a:moveTo>
                  <a:cubicBezTo>
                    <a:pt x="8629" y="16525"/>
                    <a:pt x="8655" y="16570"/>
                    <a:pt x="8681" y="16617"/>
                  </a:cubicBezTo>
                  <a:cubicBezTo>
                    <a:pt x="8580" y="16570"/>
                    <a:pt x="8479" y="16525"/>
                    <a:pt x="8381" y="16486"/>
                  </a:cubicBezTo>
                  <a:lnTo>
                    <a:pt x="8400" y="16486"/>
                  </a:lnTo>
                  <a:cubicBezTo>
                    <a:pt x="8466" y="16482"/>
                    <a:pt x="8535" y="16482"/>
                    <a:pt x="8603" y="16479"/>
                  </a:cubicBezTo>
                  <a:close/>
                  <a:moveTo>
                    <a:pt x="24237" y="16799"/>
                  </a:moveTo>
                  <a:lnTo>
                    <a:pt x="24237" y="16799"/>
                  </a:lnTo>
                  <a:cubicBezTo>
                    <a:pt x="24133" y="16943"/>
                    <a:pt x="24019" y="17107"/>
                    <a:pt x="23908" y="17283"/>
                  </a:cubicBezTo>
                  <a:cubicBezTo>
                    <a:pt x="23881" y="17107"/>
                    <a:pt x="23849" y="16946"/>
                    <a:pt x="23819" y="16799"/>
                  </a:cubicBezTo>
                  <a:lnTo>
                    <a:pt x="23819" y="16799"/>
                  </a:lnTo>
                  <a:cubicBezTo>
                    <a:pt x="23883" y="16804"/>
                    <a:pt x="23946" y="16805"/>
                    <a:pt x="24009" y="16805"/>
                  </a:cubicBezTo>
                  <a:cubicBezTo>
                    <a:pt x="24086" y="16805"/>
                    <a:pt x="24162" y="16803"/>
                    <a:pt x="24237" y="16799"/>
                  </a:cubicBezTo>
                  <a:close/>
                  <a:moveTo>
                    <a:pt x="10217" y="10244"/>
                  </a:moveTo>
                  <a:lnTo>
                    <a:pt x="10217" y="10244"/>
                  </a:lnTo>
                  <a:cubicBezTo>
                    <a:pt x="10299" y="10279"/>
                    <a:pt x="10397" y="10309"/>
                    <a:pt x="10515" y="10318"/>
                  </a:cubicBezTo>
                  <a:lnTo>
                    <a:pt x="11580" y="10423"/>
                  </a:lnTo>
                  <a:cubicBezTo>
                    <a:pt x="11633" y="10430"/>
                    <a:pt x="11747" y="10495"/>
                    <a:pt x="11779" y="10538"/>
                  </a:cubicBezTo>
                  <a:lnTo>
                    <a:pt x="12381" y="11407"/>
                  </a:lnTo>
                  <a:cubicBezTo>
                    <a:pt x="12593" y="11714"/>
                    <a:pt x="12847" y="11774"/>
                    <a:pt x="13016" y="11774"/>
                  </a:cubicBezTo>
                  <a:cubicBezTo>
                    <a:pt x="13085" y="11774"/>
                    <a:pt x="13140" y="11764"/>
                    <a:pt x="13172" y="11757"/>
                  </a:cubicBezTo>
                  <a:cubicBezTo>
                    <a:pt x="13224" y="11743"/>
                    <a:pt x="13335" y="11704"/>
                    <a:pt x="13443" y="11616"/>
                  </a:cubicBezTo>
                  <a:cubicBezTo>
                    <a:pt x="13469" y="11681"/>
                    <a:pt x="13502" y="11750"/>
                    <a:pt x="13531" y="11815"/>
                  </a:cubicBezTo>
                  <a:cubicBezTo>
                    <a:pt x="12995" y="12446"/>
                    <a:pt x="12668" y="13247"/>
                    <a:pt x="12639" y="14031"/>
                  </a:cubicBezTo>
                  <a:cubicBezTo>
                    <a:pt x="12629" y="14296"/>
                    <a:pt x="12652" y="14561"/>
                    <a:pt x="12711" y="14828"/>
                  </a:cubicBezTo>
                  <a:cubicBezTo>
                    <a:pt x="11903" y="15499"/>
                    <a:pt x="11182" y="16315"/>
                    <a:pt x="10511" y="17299"/>
                  </a:cubicBezTo>
                  <a:cubicBezTo>
                    <a:pt x="10250" y="16786"/>
                    <a:pt x="9972" y="16283"/>
                    <a:pt x="9688" y="15786"/>
                  </a:cubicBezTo>
                  <a:cubicBezTo>
                    <a:pt x="9692" y="15776"/>
                    <a:pt x="9695" y="15769"/>
                    <a:pt x="9698" y="15763"/>
                  </a:cubicBezTo>
                  <a:cubicBezTo>
                    <a:pt x="9822" y="15424"/>
                    <a:pt x="9943" y="15103"/>
                    <a:pt x="10015" y="14698"/>
                  </a:cubicBezTo>
                  <a:cubicBezTo>
                    <a:pt x="10378" y="14169"/>
                    <a:pt x="10594" y="13554"/>
                    <a:pt x="10652" y="12877"/>
                  </a:cubicBezTo>
                  <a:cubicBezTo>
                    <a:pt x="10701" y="12332"/>
                    <a:pt x="10648" y="11743"/>
                    <a:pt x="10496" y="11126"/>
                  </a:cubicBezTo>
                  <a:cubicBezTo>
                    <a:pt x="10417" y="10812"/>
                    <a:pt x="10322" y="10514"/>
                    <a:pt x="10217" y="10244"/>
                  </a:cubicBezTo>
                  <a:close/>
                  <a:moveTo>
                    <a:pt x="6715" y="17307"/>
                  </a:moveTo>
                  <a:cubicBezTo>
                    <a:pt x="6973" y="17307"/>
                    <a:pt x="7243" y="17345"/>
                    <a:pt x="7518" y="17420"/>
                  </a:cubicBezTo>
                  <a:lnTo>
                    <a:pt x="7560" y="17433"/>
                  </a:lnTo>
                  <a:cubicBezTo>
                    <a:pt x="7597" y="17443"/>
                    <a:pt x="7636" y="17453"/>
                    <a:pt x="7675" y="17469"/>
                  </a:cubicBezTo>
                  <a:lnTo>
                    <a:pt x="7724" y="17482"/>
                  </a:lnTo>
                  <a:cubicBezTo>
                    <a:pt x="7897" y="17541"/>
                    <a:pt x="8070" y="17613"/>
                    <a:pt x="8250" y="17704"/>
                  </a:cubicBezTo>
                  <a:cubicBezTo>
                    <a:pt x="8574" y="17868"/>
                    <a:pt x="8910" y="18080"/>
                    <a:pt x="9273" y="18358"/>
                  </a:cubicBezTo>
                  <a:cubicBezTo>
                    <a:pt x="9299" y="18377"/>
                    <a:pt x="9351" y="18421"/>
                    <a:pt x="9420" y="18475"/>
                  </a:cubicBezTo>
                  <a:cubicBezTo>
                    <a:pt x="9332" y="18495"/>
                    <a:pt x="9270" y="18508"/>
                    <a:pt x="9244" y="18512"/>
                  </a:cubicBezTo>
                  <a:cubicBezTo>
                    <a:pt x="8930" y="18564"/>
                    <a:pt x="8613" y="18590"/>
                    <a:pt x="8306" y="18593"/>
                  </a:cubicBezTo>
                  <a:lnTo>
                    <a:pt x="8286" y="18593"/>
                  </a:lnTo>
                  <a:cubicBezTo>
                    <a:pt x="8250" y="18597"/>
                    <a:pt x="8211" y="18597"/>
                    <a:pt x="8168" y="18597"/>
                  </a:cubicBezTo>
                  <a:cubicBezTo>
                    <a:pt x="8099" y="18597"/>
                    <a:pt x="8037" y="18597"/>
                    <a:pt x="7982" y="18593"/>
                  </a:cubicBezTo>
                  <a:lnTo>
                    <a:pt x="7972" y="18593"/>
                  </a:lnTo>
                  <a:cubicBezTo>
                    <a:pt x="7508" y="18577"/>
                    <a:pt x="7047" y="18515"/>
                    <a:pt x="6603" y="18404"/>
                  </a:cubicBezTo>
                  <a:cubicBezTo>
                    <a:pt x="6491" y="18377"/>
                    <a:pt x="6348" y="18338"/>
                    <a:pt x="6217" y="18286"/>
                  </a:cubicBezTo>
                  <a:lnTo>
                    <a:pt x="6207" y="18283"/>
                  </a:lnTo>
                  <a:cubicBezTo>
                    <a:pt x="6182" y="18273"/>
                    <a:pt x="6165" y="18267"/>
                    <a:pt x="6152" y="18260"/>
                  </a:cubicBezTo>
                  <a:lnTo>
                    <a:pt x="6145" y="18257"/>
                  </a:lnTo>
                  <a:cubicBezTo>
                    <a:pt x="6008" y="18198"/>
                    <a:pt x="5903" y="18133"/>
                    <a:pt x="5822" y="18057"/>
                  </a:cubicBezTo>
                  <a:cubicBezTo>
                    <a:pt x="5711" y="17953"/>
                    <a:pt x="5642" y="17796"/>
                    <a:pt x="5658" y="17688"/>
                  </a:cubicBezTo>
                  <a:cubicBezTo>
                    <a:pt x="5658" y="17682"/>
                    <a:pt x="5662" y="17675"/>
                    <a:pt x="5662" y="17671"/>
                  </a:cubicBezTo>
                  <a:lnTo>
                    <a:pt x="5665" y="17659"/>
                  </a:lnTo>
                  <a:lnTo>
                    <a:pt x="5668" y="17649"/>
                  </a:lnTo>
                  <a:cubicBezTo>
                    <a:pt x="5704" y="17567"/>
                    <a:pt x="5832" y="17479"/>
                    <a:pt x="6014" y="17413"/>
                  </a:cubicBezTo>
                  <a:cubicBezTo>
                    <a:pt x="6034" y="17407"/>
                    <a:pt x="6051" y="17404"/>
                    <a:pt x="6067" y="17397"/>
                  </a:cubicBezTo>
                  <a:lnTo>
                    <a:pt x="6099" y="17391"/>
                  </a:lnTo>
                  <a:lnTo>
                    <a:pt x="6113" y="17384"/>
                  </a:lnTo>
                  <a:cubicBezTo>
                    <a:pt x="6301" y="17333"/>
                    <a:pt x="6504" y="17307"/>
                    <a:pt x="6715" y="17307"/>
                  </a:cubicBezTo>
                  <a:close/>
                  <a:moveTo>
                    <a:pt x="25528" y="17044"/>
                  </a:moveTo>
                  <a:cubicBezTo>
                    <a:pt x="25852" y="17250"/>
                    <a:pt x="26470" y="17721"/>
                    <a:pt x="27349" y="18505"/>
                  </a:cubicBezTo>
                  <a:lnTo>
                    <a:pt x="27447" y="18593"/>
                  </a:lnTo>
                  <a:lnTo>
                    <a:pt x="27450" y="18597"/>
                  </a:lnTo>
                  <a:cubicBezTo>
                    <a:pt x="27653" y="18780"/>
                    <a:pt x="27856" y="18966"/>
                    <a:pt x="28052" y="19152"/>
                  </a:cubicBezTo>
                  <a:cubicBezTo>
                    <a:pt x="28104" y="19205"/>
                    <a:pt x="28159" y="19254"/>
                    <a:pt x="28212" y="19306"/>
                  </a:cubicBezTo>
                  <a:lnTo>
                    <a:pt x="28369" y="19456"/>
                  </a:lnTo>
                  <a:cubicBezTo>
                    <a:pt x="28594" y="19675"/>
                    <a:pt x="28820" y="19901"/>
                    <a:pt x="29035" y="20123"/>
                  </a:cubicBezTo>
                  <a:lnTo>
                    <a:pt x="29130" y="20221"/>
                  </a:lnTo>
                  <a:cubicBezTo>
                    <a:pt x="29791" y="20907"/>
                    <a:pt x="30144" y="21342"/>
                    <a:pt x="30307" y="21578"/>
                  </a:cubicBezTo>
                  <a:cubicBezTo>
                    <a:pt x="29781" y="22086"/>
                    <a:pt x="28432" y="23241"/>
                    <a:pt x="26995" y="23241"/>
                  </a:cubicBezTo>
                  <a:cubicBezTo>
                    <a:pt x="26716" y="23241"/>
                    <a:pt x="26433" y="23198"/>
                    <a:pt x="26153" y="23097"/>
                  </a:cubicBezTo>
                  <a:lnTo>
                    <a:pt x="26143" y="23094"/>
                  </a:lnTo>
                  <a:cubicBezTo>
                    <a:pt x="26127" y="23087"/>
                    <a:pt x="26100" y="23077"/>
                    <a:pt x="26074" y="23068"/>
                  </a:cubicBezTo>
                  <a:lnTo>
                    <a:pt x="25924" y="23005"/>
                  </a:lnTo>
                  <a:lnTo>
                    <a:pt x="25777" y="23025"/>
                  </a:lnTo>
                  <a:cubicBezTo>
                    <a:pt x="25650" y="23039"/>
                    <a:pt x="25531" y="23045"/>
                    <a:pt x="25414" y="23045"/>
                  </a:cubicBezTo>
                  <a:cubicBezTo>
                    <a:pt x="25219" y="23045"/>
                    <a:pt x="25029" y="23029"/>
                    <a:pt x="24813" y="23009"/>
                  </a:cubicBezTo>
                  <a:cubicBezTo>
                    <a:pt x="24790" y="22924"/>
                    <a:pt x="24767" y="22842"/>
                    <a:pt x="24741" y="22764"/>
                  </a:cubicBezTo>
                  <a:cubicBezTo>
                    <a:pt x="24653" y="22460"/>
                    <a:pt x="24564" y="22172"/>
                    <a:pt x="24558" y="21963"/>
                  </a:cubicBezTo>
                  <a:lnTo>
                    <a:pt x="24555" y="21813"/>
                  </a:lnTo>
                  <a:lnTo>
                    <a:pt x="24473" y="21682"/>
                  </a:lnTo>
                  <a:cubicBezTo>
                    <a:pt x="23368" y="19872"/>
                    <a:pt x="24904" y="17773"/>
                    <a:pt x="25528" y="17044"/>
                  </a:cubicBezTo>
                  <a:close/>
                  <a:moveTo>
                    <a:pt x="23071" y="21362"/>
                  </a:moveTo>
                  <a:cubicBezTo>
                    <a:pt x="23149" y="21640"/>
                    <a:pt x="23264" y="21904"/>
                    <a:pt x="23408" y="22162"/>
                  </a:cubicBezTo>
                  <a:cubicBezTo>
                    <a:pt x="23440" y="22469"/>
                    <a:pt x="23535" y="22786"/>
                    <a:pt x="23626" y="23094"/>
                  </a:cubicBezTo>
                  <a:cubicBezTo>
                    <a:pt x="23646" y="23159"/>
                    <a:pt x="23666" y="23225"/>
                    <a:pt x="23682" y="23290"/>
                  </a:cubicBezTo>
                  <a:cubicBezTo>
                    <a:pt x="23080" y="23884"/>
                    <a:pt x="22453" y="24463"/>
                    <a:pt x="21813" y="25015"/>
                  </a:cubicBezTo>
                  <a:cubicBezTo>
                    <a:pt x="21810" y="24996"/>
                    <a:pt x="21806" y="24973"/>
                    <a:pt x="21803" y="24953"/>
                  </a:cubicBezTo>
                  <a:cubicBezTo>
                    <a:pt x="22332" y="24414"/>
                    <a:pt x="22721" y="23727"/>
                    <a:pt x="22908" y="22989"/>
                  </a:cubicBezTo>
                  <a:cubicBezTo>
                    <a:pt x="23051" y="22433"/>
                    <a:pt x="23084" y="21891"/>
                    <a:pt x="23071" y="21362"/>
                  </a:cubicBezTo>
                  <a:close/>
                  <a:moveTo>
                    <a:pt x="25430" y="25240"/>
                  </a:moveTo>
                  <a:cubicBezTo>
                    <a:pt x="25578" y="25244"/>
                    <a:pt x="25702" y="25267"/>
                    <a:pt x="25806" y="25306"/>
                  </a:cubicBezTo>
                  <a:cubicBezTo>
                    <a:pt x="25943" y="25362"/>
                    <a:pt x="26068" y="25483"/>
                    <a:pt x="26094" y="25587"/>
                  </a:cubicBezTo>
                  <a:cubicBezTo>
                    <a:pt x="26094" y="25593"/>
                    <a:pt x="26097" y="25601"/>
                    <a:pt x="26097" y="25607"/>
                  </a:cubicBezTo>
                  <a:lnTo>
                    <a:pt x="26097" y="25620"/>
                  </a:lnTo>
                  <a:lnTo>
                    <a:pt x="26097" y="25626"/>
                  </a:lnTo>
                  <a:cubicBezTo>
                    <a:pt x="26097" y="25718"/>
                    <a:pt x="26009" y="25848"/>
                    <a:pt x="25865" y="25973"/>
                  </a:cubicBezTo>
                  <a:cubicBezTo>
                    <a:pt x="25849" y="25990"/>
                    <a:pt x="25836" y="25999"/>
                    <a:pt x="25823" y="26009"/>
                  </a:cubicBezTo>
                  <a:lnTo>
                    <a:pt x="25797" y="26029"/>
                  </a:lnTo>
                  <a:lnTo>
                    <a:pt x="25786" y="26038"/>
                  </a:lnTo>
                  <a:cubicBezTo>
                    <a:pt x="25492" y="26260"/>
                    <a:pt x="25130" y="26414"/>
                    <a:pt x="24708" y="26492"/>
                  </a:cubicBezTo>
                  <a:lnTo>
                    <a:pt x="23979" y="26630"/>
                  </a:lnTo>
                  <a:lnTo>
                    <a:pt x="23084" y="26456"/>
                  </a:lnTo>
                  <a:cubicBezTo>
                    <a:pt x="22895" y="26417"/>
                    <a:pt x="22702" y="26372"/>
                    <a:pt x="22489" y="26313"/>
                  </a:cubicBezTo>
                  <a:cubicBezTo>
                    <a:pt x="22447" y="26303"/>
                    <a:pt x="22332" y="26267"/>
                    <a:pt x="22189" y="26225"/>
                  </a:cubicBezTo>
                  <a:cubicBezTo>
                    <a:pt x="22247" y="26175"/>
                    <a:pt x="22303" y="26127"/>
                    <a:pt x="22359" y="26081"/>
                  </a:cubicBezTo>
                  <a:lnTo>
                    <a:pt x="22433" y="26175"/>
                  </a:lnTo>
                  <a:cubicBezTo>
                    <a:pt x="22444" y="26169"/>
                    <a:pt x="22453" y="26162"/>
                    <a:pt x="22460" y="26159"/>
                  </a:cubicBezTo>
                  <a:cubicBezTo>
                    <a:pt x="22735" y="25996"/>
                    <a:pt x="23015" y="25852"/>
                    <a:pt x="23303" y="25731"/>
                  </a:cubicBezTo>
                  <a:lnTo>
                    <a:pt x="23316" y="25724"/>
                  </a:lnTo>
                  <a:cubicBezTo>
                    <a:pt x="23349" y="25711"/>
                    <a:pt x="23385" y="25699"/>
                    <a:pt x="23427" y="25682"/>
                  </a:cubicBezTo>
                  <a:lnTo>
                    <a:pt x="23316" y="25408"/>
                  </a:lnTo>
                  <a:lnTo>
                    <a:pt x="23427" y="25679"/>
                  </a:lnTo>
                  <a:cubicBezTo>
                    <a:pt x="23489" y="25656"/>
                    <a:pt x="23545" y="25633"/>
                    <a:pt x="23600" y="25613"/>
                  </a:cubicBezTo>
                  <a:lnTo>
                    <a:pt x="23607" y="25610"/>
                  </a:lnTo>
                  <a:cubicBezTo>
                    <a:pt x="24045" y="25450"/>
                    <a:pt x="24499" y="25339"/>
                    <a:pt x="24950" y="25277"/>
                  </a:cubicBezTo>
                  <a:cubicBezTo>
                    <a:pt x="25065" y="25260"/>
                    <a:pt x="25212" y="25240"/>
                    <a:pt x="25349" y="25240"/>
                  </a:cubicBezTo>
                  <a:close/>
                  <a:moveTo>
                    <a:pt x="17407" y="24826"/>
                  </a:moveTo>
                  <a:lnTo>
                    <a:pt x="16780" y="25097"/>
                  </a:lnTo>
                  <a:cubicBezTo>
                    <a:pt x="16773" y="25097"/>
                    <a:pt x="16770" y="25100"/>
                    <a:pt x="16766" y="25100"/>
                  </a:cubicBezTo>
                  <a:cubicBezTo>
                    <a:pt x="16757" y="25103"/>
                    <a:pt x="16747" y="25107"/>
                    <a:pt x="16737" y="25113"/>
                  </a:cubicBezTo>
                  <a:lnTo>
                    <a:pt x="16264" y="25310"/>
                  </a:lnTo>
                  <a:lnTo>
                    <a:pt x="16401" y="25806"/>
                  </a:lnTo>
                  <a:cubicBezTo>
                    <a:pt x="16479" y="26081"/>
                    <a:pt x="16538" y="26358"/>
                    <a:pt x="16577" y="26630"/>
                  </a:cubicBezTo>
                  <a:lnTo>
                    <a:pt x="16646" y="27097"/>
                  </a:lnTo>
                  <a:lnTo>
                    <a:pt x="17116" y="27130"/>
                  </a:lnTo>
                  <a:lnTo>
                    <a:pt x="17155" y="27130"/>
                  </a:lnTo>
                  <a:cubicBezTo>
                    <a:pt x="17172" y="27133"/>
                    <a:pt x="17188" y="27133"/>
                    <a:pt x="17205" y="27133"/>
                  </a:cubicBezTo>
                  <a:lnTo>
                    <a:pt x="18002" y="27186"/>
                  </a:lnTo>
                  <a:lnTo>
                    <a:pt x="17407" y="24826"/>
                  </a:lnTo>
                  <a:close/>
                  <a:moveTo>
                    <a:pt x="19917" y="24868"/>
                  </a:moveTo>
                  <a:lnTo>
                    <a:pt x="19407" y="24931"/>
                  </a:lnTo>
                  <a:cubicBezTo>
                    <a:pt x="19303" y="24943"/>
                    <a:pt x="19208" y="24950"/>
                    <a:pt x="19119" y="24950"/>
                  </a:cubicBezTo>
                  <a:cubicBezTo>
                    <a:pt x="19084" y="24950"/>
                    <a:pt x="19041" y="24950"/>
                    <a:pt x="18999" y="24946"/>
                  </a:cubicBezTo>
                  <a:lnTo>
                    <a:pt x="18309" y="24911"/>
                  </a:lnTo>
                  <a:lnTo>
                    <a:pt x="18309" y="24911"/>
                  </a:lnTo>
                  <a:lnTo>
                    <a:pt x="18388" y="25593"/>
                  </a:lnTo>
                  <a:cubicBezTo>
                    <a:pt x="18430" y="25963"/>
                    <a:pt x="18476" y="26365"/>
                    <a:pt x="18522" y="26786"/>
                  </a:cubicBezTo>
                  <a:lnTo>
                    <a:pt x="18574" y="27248"/>
                  </a:lnTo>
                  <a:lnTo>
                    <a:pt x="19035" y="27299"/>
                  </a:lnTo>
                  <a:cubicBezTo>
                    <a:pt x="19290" y="27332"/>
                    <a:pt x="19519" y="27362"/>
                    <a:pt x="19727" y="27388"/>
                  </a:cubicBezTo>
                  <a:lnTo>
                    <a:pt x="20581" y="27509"/>
                  </a:lnTo>
                  <a:lnTo>
                    <a:pt x="19917" y="24868"/>
                  </a:lnTo>
                  <a:close/>
                  <a:moveTo>
                    <a:pt x="19556" y="1166"/>
                  </a:moveTo>
                  <a:cubicBezTo>
                    <a:pt x="19914" y="1166"/>
                    <a:pt x="20239" y="1209"/>
                    <a:pt x="20538" y="1295"/>
                  </a:cubicBezTo>
                  <a:cubicBezTo>
                    <a:pt x="21071" y="1452"/>
                    <a:pt x="21519" y="1766"/>
                    <a:pt x="21771" y="2161"/>
                  </a:cubicBezTo>
                  <a:lnTo>
                    <a:pt x="22166" y="2776"/>
                  </a:lnTo>
                  <a:lnTo>
                    <a:pt x="22679" y="2256"/>
                  </a:lnTo>
                  <a:cubicBezTo>
                    <a:pt x="22776" y="2157"/>
                    <a:pt x="22909" y="2102"/>
                    <a:pt x="23051" y="2102"/>
                  </a:cubicBezTo>
                  <a:cubicBezTo>
                    <a:pt x="23095" y="2102"/>
                    <a:pt x="23140" y="2108"/>
                    <a:pt x="23186" y="2118"/>
                  </a:cubicBezTo>
                  <a:cubicBezTo>
                    <a:pt x="23368" y="2161"/>
                    <a:pt x="23535" y="2315"/>
                    <a:pt x="23594" y="2494"/>
                  </a:cubicBezTo>
                  <a:cubicBezTo>
                    <a:pt x="23653" y="2671"/>
                    <a:pt x="23607" y="2893"/>
                    <a:pt x="23486" y="3037"/>
                  </a:cubicBezTo>
                  <a:lnTo>
                    <a:pt x="22094" y="4668"/>
                  </a:lnTo>
                  <a:lnTo>
                    <a:pt x="22094" y="4668"/>
                  </a:lnTo>
                  <a:lnTo>
                    <a:pt x="24120" y="3965"/>
                  </a:lnTo>
                  <a:cubicBezTo>
                    <a:pt x="24146" y="3956"/>
                    <a:pt x="24174" y="3951"/>
                    <a:pt x="24204" y="3951"/>
                  </a:cubicBezTo>
                  <a:cubicBezTo>
                    <a:pt x="24377" y="3951"/>
                    <a:pt x="24602" y="4097"/>
                    <a:pt x="24708" y="4295"/>
                  </a:cubicBezTo>
                  <a:cubicBezTo>
                    <a:pt x="24839" y="4544"/>
                    <a:pt x="24833" y="4900"/>
                    <a:pt x="24695" y="5239"/>
                  </a:cubicBezTo>
                  <a:lnTo>
                    <a:pt x="24267" y="5887"/>
                  </a:lnTo>
                  <a:cubicBezTo>
                    <a:pt x="24130" y="6028"/>
                    <a:pt x="23973" y="6158"/>
                    <a:pt x="23797" y="6276"/>
                  </a:cubicBezTo>
                  <a:lnTo>
                    <a:pt x="22783" y="6952"/>
                  </a:lnTo>
                  <a:lnTo>
                    <a:pt x="23947" y="7315"/>
                  </a:lnTo>
                  <a:cubicBezTo>
                    <a:pt x="24342" y="7440"/>
                    <a:pt x="24695" y="7701"/>
                    <a:pt x="24914" y="8031"/>
                  </a:cubicBezTo>
                  <a:cubicBezTo>
                    <a:pt x="25231" y="8514"/>
                    <a:pt x="25290" y="9168"/>
                    <a:pt x="25065" y="9701"/>
                  </a:cubicBezTo>
                  <a:lnTo>
                    <a:pt x="24862" y="10175"/>
                  </a:lnTo>
                  <a:lnTo>
                    <a:pt x="25313" y="10433"/>
                  </a:lnTo>
                  <a:cubicBezTo>
                    <a:pt x="25568" y="10577"/>
                    <a:pt x="25751" y="10812"/>
                    <a:pt x="25780" y="11028"/>
                  </a:cubicBezTo>
                  <a:cubicBezTo>
                    <a:pt x="25816" y="11279"/>
                    <a:pt x="25721" y="11561"/>
                    <a:pt x="25542" y="11740"/>
                  </a:cubicBezTo>
                  <a:lnTo>
                    <a:pt x="25107" y="12175"/>
                  </a:lnTo>
                  <a:lnTo>
                    <a:pt x="25564" y="12586"/>
                  </a:lnTo>
                  <a:cubicBezTo>
                    <a:pt x="26100" y="13063"/>
                    <a:pt x="26205" y="14093"/>
                    <a:pt x="25783" y="14743"/>
                  </a:cubicBezTo>
                  <a:cubicBezTo>
                    <a:pt x="25420" y="15299"/>
                    <a:pt x="24720" y="15643"/>
                    <a:pt x="24001" y="15643"/>
                  </a:cubicBezTo>
                  <a:cubicBezTo>
                    <a:pt x="23887" y="15643"/>
                    <a:pt x="23773" y="15634"/>
                    <a:pt x="23659" y="15616"/>
                  </a:cubicBezTo>
                  <a:cubicBezTo>
                    <a:pt x="23519" y="15593"/>
                    <a:pt x="23375" y="15558"/>
                    <a:pt x="23231" y="15505"/>
                  </a:cubicBezTo>
                  <a:lnTo>
                    <a:pt x="22178" y="15139"/>
                  </a:lnTo>
                  <a:lnTo>
                    <a:pt x="22178" y="15139"/>
                  </a:lnTo>
                  <a:lnTo>
                    <a:pt x="22480" y="16211"/>
                  </a:lnTo>
                  <a:cubicBezTo>
                    <a:pt x="22545" y="16449"/>
                    <a:pt x="22594" y="16642"/>
                    <a:pt x="22633" y="16825"/>
                  </a:cubicBezTo>
                  <a:cubicBezTo>
                    <a:pt x="22875" y="17933"/>
                    <a:pt x="23009" y="19113"/>
                    <a:pt x="22198" y="19472"/>
                  </a:cubicBezTo>
                  <a:lnTo>
                    <a:pt x="22159" y="19355"/>
                  </a:lnTo>
                  <a:cubicBezTo>
                    <a:pt x="22149" y="19358"/>
                    <a:pt x="22139" y="19362"/>
                    <a:pt x="22133" y="19365"/>
                  </a:cubicBezTo>
                  <a:lnTo>
                    <a:pt x="21649" y="19495"/>
                  </a:lnTo>
                  <a:lnTo>
                    <a:pt x="21731" y="20009"/>
                  </a:lnTo>
                  <a:lnTo>
                    <a:pt x="21842" y="20718"/>
                  </a:lnTo>
                  <a:lnTo>
                    <a:pt x="21865" y="20711"/>
                  </a:lnTo>
                  <a:lnTo>
                    <a:pt x="21865" y="20711"/>
                  </a:lnTo>
                  <a:cubicBezTo>
                    <a:pt x="21927" y="21407"/>
                    <a:pt x="21947" y="22044"/>
                    <a:pt x="21780" y="22705"/>
                  </a:cubicBezTo>
                  <a:cubicBezTo>
                    <a:pt x="21623" y="23316"/>
                    <a:pt x="21280" y="23881"/>
                    <a:pt x="20810" y="24290"/>
                  </a:cubicBezTo>
                  <a:lnTo>
                    <a:pt x="20578" y="24492"/>
                  </a:lnTo>
                  <a:lnTo>
                    <a:pt x="20614" y="24797"/>
                  </a:lnTo>
                  <a:cubicBezTo>
                    <a:pt x="20665" y="25231"/>
                    <a:pt x="20718" y="25711"/>
                    <a:pt x="20777" y="26225"/>
                  </a:cubicBezTo>
                  <a:lnTo>
                    <a:pt x="20822" y="26640"/>
                  </a:lnTo>
                  <a:cubicBezTo>
                    <a:pt x="20842" y="26809"/>
                    <a:pt x="20862" y="26979"/>
                    <a:pt x="20878" y="27146"/>
                  </a:cubicBezTo>
                  <a:lnTo>
                    <a:pt x="20927" y="27574"/>
                  </a:lnTo>
                  <a:lnTo>
                    <a:pt x="21352" y="27656"/>
                  </a:lnTo>
                  <a:cubicBezTo>
                    <a:pt x="21626" y="27705"/>
                    <a:pt x="21858" y="27750"/>
                    <a:pt x="22074" y="27797"/>
                  </a:cubicBezTo>
                  <a:lnTo>
                    <a:pt x="22237" y="27833"/>
                  </a:lnTo>
                  <a:lnTo>
                    <a:pt x="22398" y="27774"/>
                  </a:lnTo>
                  <a:cubicBezTo>
                    <a:pt x="22594" y="27702"/>
                    <a:pt x="22819" y="27643"/>
                    <a:pt x="23071" y="27601"/>
                  </a:cubicBezTo>
                  <a:lnTo>
                    <a:pt x="24284" y="27394"/>
                  </a:lnTo>
                  <a:lnTo>
                    <a:pt x="24460" y="27525"/>
                  </a:lnTo>
                  <a:cubicBezTo>
                    <a:pt x="24473" y="27548"/>
                    <a:pt x="24489" y="27623"/>
                    <a:pt x="24480" y="27728"/>
                  </a:cubicBezTo>
                  <a:lnTo>
                    <a:pt x="24477" y="27731"/>
                  </a:lnTo>
                  <a:cubicBezTo>
                    <a:pt x="24466" y="27823"/>
                    <a:pt x="24444" y="27927"/>
                    <a:pt x="24418" y="28038"/>
                  </a:cubicBezTo>
                  <a:cubicBezTo>
                    <a:pt x="24379" y="28192"/>
                    <a:pt x="24339" y="28365"/>
                    <a:pt x="24323" y="28558"/>
                  </a:cubicBezTo>
                  <a:cubicBezTo>
                    <a:pt x="24244" y="29637"/>
                    <a:pt x="24512" y="30653"/>
                    <a:pt x="24774" y="31633"/>
                  </a:cubicBezTo>
                  <a:cubicBezTo>
                    <a:pt x="25041" y="32643"/>
                    <a:pt x="25296" y="33598"/>
                    <a:pt x="25153" y="34552"/>
                  </a:cubicBezTo>
                  <a:cubicBezTo>
                    <a:pt x="25117" y="34800"/>
                    <a:pt x="25153" y="35032"/>
                    <a:pt x="25186" y="35218"/>
                  </a:cubicBezTo>
                  <a:cubicBezTo>
                    <a:pt x="25202" y="35339"/>
                    <a:pt x="25222" y="35457"/>
                    <a:pt x="25212" y="35529"/>
                  </a:cubicBezTo>
                  <a:cubicBezTo>
                    <a:pt x="25208" y="35552"/>
                    <a:pt x="25202" y="35578"/>
                    <a:pt x="25192" y="35614"/>
                  </a:cubicBezTo>
                  <a:lnTo>
                    <a:pt x="25002" y="36229"/>
                  </a:lnTo>
                  <a:lnTo>
                    <a:pt x="25637" y="36356"/>
                  </a:lnTo>
                  <a:cubicBezTo>
                    <a:pt x="26682" y="36562"/>
                    <a:pt x="27205" y="36758"/>
                    <a:pt x="27460" y="36885"/>
                  </a:cubicBezTo>
                  <a:cubicBezTo>
                    <a:pt x="27293" y="36967"/>
                    <a:pt x="27009" y="37081"/>
                    <a:pt x="26542" y="37206"/>
                  </a:cubicBezTo>
                  <a:cubicBezTo>
                    <a:pt x="25823" y="37398"/>
                    <a:pt x="24865" y="37571"/>
                    <a:pt x="23699" y="37722"/>
                  </a:cubicBezTo>
                  <a:cubicBezTo>
                    <a:pt x="21270" y="38029"/>
                    <a:pt x="18133" y="38199"/>
                    <a:pt x="14861" y="38199"/>
                  </a:cubicBezTo>
                  <a:cubicBezTo>
                    <a:pt x="11594" y="38199"/>
                    <a:pt x="8456" y="38029"/>
                    <a:pt x="6025" y="37722"/>
                  </a:cubicBezTo>
                  <a:cubicBezTo>
                    <a:pt x="4858" y="37571"/>
                    <a:pt x="3900" y="37398"/>
                    <a:pt x="3181" y="37206"/>
                  </a:cubicBezTo>
                  <a:cubicBezTo>
                    <a:pt x="2714" y="37078"/>
                    <a:pt x="2432" y="36967"/>
                    <a:pt x="2263" y="36885"/>
                  </a:cubicBezTo>
                  <a:cubicBezTo>
                    <a:pt x="2534" y="36748"/>
                    <a:pt x="3109" y="36539"/>
                    <a:pt x="4289" y="36316"/>
                  </a:cubicBezTo>
                  <a:lnTo>
                    <a:pt x="5227" y="36140"/>
                  </a:lnTo>
                  <a:lnTo>
                    <a:pt x="4642" y="35385"/>
                  </a:lnTo>
                  <a:cubicBezTo>
                    <a:pt x="3829" y="34336"/>
                    <a:pt x="3308" y="33235"/>
                    <a:pt x="2851" y="31581"/>
                  </a:cubicBezTo>
                  <a:lnTo>
                    <a:pt x="2779" y="31329"/>
                  </a:lnTo>
                  <a:lnTo>
                    <a:pt x="2544" y="31212"/>
                  </a:lnTo>
                  <a:cubicBezTo>
                    <a:pt x="1978" y="30940"/>
                    <a:pt x="1459" y="30358"/>
                    <a:pt x="1243" y="29770"/>
                  </a:cubicBezTo>
                  <a:cubicBezTo>
                    <a:pt x="1243" y="29764"/>
                    <a:pt x="1240" y="29758"/>
                    <a:pt x="1236" y="29754"/>
                  </a:cubicBezTo>
                  <a:cubicBezTo>
                    <a:pt x="1240" y="29751"/>
                    <a:pt x="1243" y="29751"/>
                    <a:pt x="1246" y="29751"/>
                  </a:cubicBezTo>
                  <a:lnTo>
                    <a:pt x="1263" y="29744"/>
                  </a:lnTo>
                  <a:cubicBezTo>
                    <a:pt x="1272" y="29738"/>
                    <a:pt x="1286" y="29735"/>
                    <a:pt x="1299" y="29731"/>
                  </a:cubicBezTo>
                  <a:lnTo>
                    <a:pt x="1302" y="29728"/>
                  </a:lnTo>
                  <a:cubicBezTo>
                    <a:pt x="1789" y="29548"/>
                    <a:pt x="2518" y="29296"/>
                    <a:pt x="3050" y="29111"/>
                  </a:cubicBezTo>
                  <a:lnTo>
                    <a:pt x="3276" y="29029"/>
                  </a:lnTo>
                  <a:cubicBezTo>
                    <a:pt x="3868" y="28823"/>
                    <a:pt x="4485" y="28623"/>
                    <a:pt x="5112" y="28444"/>
                  </a:cubicBezTo>
                  <a:lnTo>
                    <a:pt x="7331" y="27800"/>
                  </a:lnTo>
                  <a:lnTo>
                    <a:pt x="5073" y="27316"/>
                  </a:lnTo>
                  <a:cubicBezTo>
                    <a:pt x="4962" y="27290"/>
                    <a:pt x="4864" y="27264"/>
                    <a:pt x="4776" y="27231"/>
                  </a:cubicBezTo>
                  <a:cubicBezTo>
                    <a:pt x="3861" y="26888"/>
                    <a:pt x="3162" y="25940"/>
                    <a:pt x="3037" y="24878"/>
                  </a:cubicBezTo>
                  <a:cubicBezTo>
                    <a:pt x="2942" y="24080"/>
                    <a:pt x="3168" y="23267"/>
                    <a:pt x="3639" y="22698"/>
                  </a:cubicBezTo>
                  <a:cubicBezTo>
                    <a:pt x="4079" y="22167"/>
                    <a:pt x="4753" y="21845"/>
                    <a:pt x="5402" y="21845"/>
                  </a:cubicBezTo>
                  <a:cubicBezTo>
                    <a:pt x="5467" y="21845"/>
                    <a:pt x="5532" y="21849"/>
                    <a:pt x="5596" y="21855"/>
                  </a:cubicBezTo>
                  <a:cubicBezTo>
                    <a:pt x="6142" y="21911"/>
                    <a:pt x="6606" y="22214"/>
                    <a:pt x="6969" y="22757"/>
                  </a:cubicBezTo>
                  <a:lnTo>
                    <a:pt x="7482" y="23519"/>
                  </a:lnTo>
                  <a:lnTo>
                    <a:pt x="7953" y="22727"/>
                  </a:lnTo>
                  <a:cubicBezTo>
                    <a:pt x="8485" y="21832"/>
                    <a:pt x="9201" y="21041"/>
                    <a:pt x="10025" y="20440"/>
                  </a:cubicBezTo>
                  <a:lnTo>
                    <a:pt x="10194" y="20316"/>
                  </a:lnTo>
                  <a:lnTo>
                    <a:pt x="10247" y="20113"/>
                  </a:lnTo>
                  <a:lnTo>
                    <a:pt x="10247" y="20110"/>
                  </a:lnTo>
                  <a:cubicBezTo>
                    <a:pt x="10351" y="19894"/>
                    <a:pt x="10463" y="19675"/>
                    <a:pt x="10574" y="19463"/>
                  </a:cubicBezTo>
                  <a:lnTo>
                    <a:pt x="12070" y="20767"/>
                  </a:lnTo>
                  <a:lnTo>
                    <a:pt x="12070" y="20767"/>
                  </a:lnTo>
                  <a:lnTo>
                    <a:pt x="11037" y="18639"/>
                  </a:lnTo>
                  <a:cubicBezTo>
                    <a:pt x="11838" y="17309"/>
                    <a:pt x="12718" y="16283"/>
                    <a:pt x="13727" y="15502"/>
                  </a:cubicBezTo>
                  <a:lnTo>
                    <a:pt x="14057" y="15247"/>
                  </a:lnTo>
                  <a:lnTo>
                    <a:pt x="13923" y="14852"/>
                  </a:lnTo>
                  <a:cubicBezTo>
                    <a:pt x="13832" y="14590"/>
                    <a:pt x="13793" y="14329"/>
                    <a:pt x="13802" y="14074"/>
                  </a:cubicBezTo>
                  <a:cubicBezTo>
                    <a:pt x="13825" y="13449"/>
                    <a:pt x="14139" y="12799"/>
                    <a:pt x="14642" y="12335"/>
                  </a:cubicBezTo>
                  <a:lnTo>
                    <a:pt x="15002" y="12008"/>
                  </a:lnTo>
                  <a:lnTo>
                    <a:pt x="14740" y="11597"/>
                  </a:lnTo>
                  <a:cubicBezTo>
                    <a:pt x="14329" y="10946"/>
                    <a:pt x="14172" y="10129"/>
                    <a:pt x="14306" y="9351"/>
                  </a:cubicBezTo>
                  <a:lnTo>
                    <a:pt x="14371" y="8982"/>
                  </a:lnTo>
                  <a:lnTo>
                    <a:pt x="14528" y="8636"/>
                  </a:lnTo>
                  <a:cubicBezTo>
                    <a:pt x="14715" y="8220"/>
                    <a:pt x="14998" y="7841"/>
                    <a:pt x="15351" y="7538"/>
                  </a:cubicBezTo>
                  <a:lnTo>
                    <a:pt x="16071" y="6916"/>
                  </a:lnTo>
                  <a:lnTo>
                    <a:pt x="15191" y="6557"/>
                  </a:lnTo>
                  <a:cubicBezTo>
                    <a:pt x="15185" y="6557"/>
                    <a:pt x="15178" y="6553"/>
                    <a:pt x="15172" y="6550"/>
                  </a:cubicBezTo>
                  <a:cubicBezTo>
                    <a:pt x="14577" y="5580"/>
                    <a:pt x="14665" y="4165"/>
                    <a:pt x="15404" y="3119"/>
                  </a:cubicBezTo>
                  <a:cubicBezTo>
                    <a:pt x="16119" y="2106"/>
                    <a:pt x="17371" y="1413"/>
                    <a:pt x="18839" y="1216"/>
                  </a:cubicBezTo>
                  <a:cubicBezTo>
                    <a:pt x="19092" y="1183"/>
                    <a:pt x="19331" y="1166"/>
                    <a:pt x="19556" y="1166"/>
                  </a:cubicBezTo>
                  <a:close/>
                  <a:moveTo>
                    <a:pt x="19563" y="0"/>
                  </a:moveTo>
                  <a:cubicBezTo>
                    <a:pt x="19284" y="0"/>
                    <a:pt x="18992" y="21"/>
                    <a:pt x="18685" y="63"/>
                  </a:cubicBezTo>
                  <a:cubicBezTo>
                    <a:pt x="16897" y="302"/>
                    <a:pt x="15355" y="1171"/>
                    <a:pt x="14453" y="2449"/>
                  </a:cubicBezTo>
                  <a:cubicBezTo>
                    <a:pt x="13959" y="3148"/>
                    <a:pt x="13665" y="4011"/>
                    <a:pt x="13623" y="4877"/>
                  </a:cubicBezTo>
                  <a:cubicBezTo>
                    <a:pt x="13584" y="5690"/>
                    <a:pt x="13763" y="6455"/>
                    <a:pt x="14146" y="7102"/>
                  </a:cubicBezTo>
                  <a:cubicBezTo>
                    <a:pt x="13962" y="7312"/>
                    <a:pt x="13799" y="7541"/>
                    <a:pt x="13662" y="7779"/>
                  </a:cubicBezTo>
                  <a:lnTo>
                    <a:pt x="13446" y="7760"/>
                  </a:lnTo>
                  <a:cubicBezTo>
                    <a:pt x="13394" y="7753"/>
                    <a:pt x="13280" y="7684"/>
                    <a:pt x="13247" y="7645"/>
                  </a:cubicBezTo>
                  <a:lnTo>
                    <a:pt x="12645" y="6773"/>
                  </a:lnTo>
                  <a:cubicBezTo>
                    <a:pt x="12436" y="6469"/>
                    <a:pt x="12184" y="6406"/>
                    <a:pt x="12015" y="6406"/>
                  </a:cubicBezTo>
                  <a:cubicBezTo>
                    <a:pt x="11944" y="6406"/>
                    <a:pt x="11888" y="6417"/>
                    <a:pt x="11855" y="6426"/>
                  </a:cubicBezTo>
                  <a:cubicBezTo>
                    <a:pt x="11747" y="6452"/>
                    <a:pt x="11381" y="6583"/>
                    <a:pt x="11319" y="7106"/>
                  </a:cubicBezTo>
                  <a:lnTo>
                    <a:pt x="11194" y="8165"/>
                  </a:lnTo>
                  <a:cubicBezTo>
                    <a:pt x="11185" y="8224"/>
                    <a:pt x="11110" y="8345"/>
                    <a:pt x="11064" y="8381"/>
                  </a:cubicBezTo>
                  <a:lnTo>
                    <a:pt x="10175" y="8992"/>
                  </a:lnTo>
                  <a:cubicBezTo>
                    <a:pt x="9989" y="9122"/>
                    <a:pt x="9891" y="9266"/>
                    <a:pt x="9844" y="9397"/>
                  </a:cubicBezTo>
                  <a:cubicBezTo>
                    <a:pt x="9717" y="9146"/>
                    <a:pt x="9603" y="8949"/>
                    <a:pt x="9531" y="8828"/>
                  </a:cubicBezTo>
                  <a:lnTo>
                    <a:pt x="9505" y="8789"/>
                  </a:lnTo>
                  <a:cubicBezTo>
                    <a:pt x="9488" y="8760"/>
                    <a:pt x="9472" y="8734"/>
                    <a:pt x="9456" y="8710"/>
                  </a:cubicBezTo>
                  <a:cubicBezTo>
                    <a:pt x="9437" y="8678"/>
                    <a:pt x="9423" y="8658"/>
                    <a:pt x="9417" y="8651"/>
                  </a:cubicBezTo>
                  <a:lnTo>
                    <a:pt x="9044" y="8132"/>
                  </a:lnTo>
                  <a:lnTo>
                    <a:pt x="8714" y="8420"/>
                  </a:lnTo>
                  <a:cubicBezTo>
                    <a:pt x="8508" y="8446"/>
                    <a:pt x="8273" y="8531"/>
                    <a:pt x="7992" y="8648"/>
                  </a:cubicBezTo>
                  <a:cubicBezTo>
                    <a:pt x="7737" y="8756"/>
                    <a:pt x="7437" y="8900"/>
                    <a:pt x="7103" y="9073"/>
                  </a:cubicBezTo>
                  <a:cubicBezTo>
                    <a:pt x="7087" y="9028"/>
                    <a:pt x="7070" y="8978"/>
                    <a:pt x="7054" y="8936"/>
                  </a:cubicBezTo>
                  <a:cubicBezTo>
                    <a:pt x="6998" y="8769"/>
                    <a:pt x="6884" y="8639"/>
                    <a:pt x="6727" y="8564"/>
                  </a:cubicBezTo>
                  <a:cubicBezTo>
                    <a:pt x="6636" y="8520"/>
                    <a:pt x="6541" y="8499"/>
                    <a:pt x="6445" y="8499"/>
                  </a:cubicBezTo>
                  <a:cubicBezTo>
                    <a:pt x="6374" y="8499"/>
                    <a:pt x="6303" y="8510"/>
                    <a:pt x="6233" y="8534"/>
                  </a:cubicBezTo>
                  <a:cubicBezTo>
                    <a:pt x="6073" y="8589"/>
                    <a:pt x="5942" y="8704"/>
                    <a:pt x="5868" y="8858"/>
                  </a:cubicBezTo>
                  <a:cubicBezTo>
                    <a:pt x="5789" y="9015"/>
                    <a:pt x="5779" y="9188"/>
                    <a:pt x="5835" y="9351"/>
                  </a:cubicBezTo>
                  <a:cubicBezTo>
                    <a:pt x="5874" y="9466"/>
                    <a:pt x="5910" y="9580"/>
                    <a:pt x="5949" y="9707"/>
                  </a:cubicBezTo>
                  <a:cubicBezTo>
                    <a:pt x="5942" y="9710"/>
                    <a:pt x="5936" y="9717"/>
                    <a:pt x="5927" y="9720"/>
                  </a:cubicBezTo>
                  <a:lnTo>
                    <a:pt x="5642" y="9318"/>
                  </a:lnTo>
                  <a:cubicBezTo>
                    <a:pt x="5544" y="9178"/>
                    <a:pt x="5397" y="9083"/>
                    <a:pt x="5227" y="9054"/>
                  </a:cubicBezTo>
                  <a:cubicBezTo>
                    <a:pt x="5190" y="9047"/>
                    <a:pt x="5152" y="9044"/>
                    <a:pt x="5115" y="9044"/>
                  </a:cubicBezTo>
                  <a:cubicBezTo>
                    <a:pt x="4984" y="9044"/>
                    <a:pt x="4856" y="9085"/>
                    <a:pt x="4746" y="9161"/>
                  </a:cubicBezTo>
                  <a:cubicBezTo>
                    <a:pt x="4606" y="9263"/>
                    <a:pt x="4511" y="9410"/>
                    <a:pt x="4482" y="9580"/>
                  </a:cubicBezTo>
                  <a:cubicBezTo>
                    <a:pt x="4452" y="9749"/>
                    <a:pt x="4491" y="9923"/>
                    <a:pt x="4589" y="10060"/>
                  </a:cubicBezTo>
                  <a:lnTo>
                    <a:pt x="4821" y="10390"/>
                  </a:lnTo>
                  <a:cubicBezTo>
                    <a:pt x="4785" y="10413"/>
                    <a:pt x="4750" y="10436"/>
                    <a:pt x="4711" y="10459"/>
                  </a:cubicBezTo>
                  <a:cubicBezTo>
                    <a:pt x="4570" y="10371"/>
                    <a:pt x="4443" y="10289"/>
                    <a:pt x="4319" y="10204"/>
                  </a:cubicBezTo>
                  <a:cubicBezTo>
                    <a:pt x="4209" y="10132"/>
                    <a:pt x="4085" y="10097"/>
                    <a:pt x="3963" y="10097"/>
                  </a:cubicBezTo>
                  <a:cubicBezTo>
                    <a:pt x="3754" y="10097"/>
                    <a:pt x="3550" y="10198"/>
                    <a:pt x="3426" y="10384"/>
                  </a:cubicBezTo>
                  <a:cubicBezTo>
                    <a:pt x="3328" y="10528"/>
                    <a:pt x="3295" y="10701"/>
                    <a:pt x="3328" y="10867"/>
                  </a:cubicBezTo>
                  <a:cubicBezTo>
                    <a:pt x="3358" y="11012"/>
                    <a:pt x="3432" y="11139"/>
                    <a:pt x="3544" y="11233"/>
                  </a:cubicBezTo>
                  <a:cubicBezTo>
                    <a:pt x="3174" y="11492"/>
                    <a:pt x="2851" y="11734"/>
                    <a:pt x="2589" y="11946"/>
                  </a:cubicBezTo>
                  <a:cubicBezTo>
                    <a:pt x="2289" y="12188"/>
                    <a:pt x="2064" y="12394"/>
                    <a:pt x="1923" y="12593"/>
                  </a:cubicBezTo>
                  <a:lnTo>
                    <a:pt x="1432" y="12763"/>
                  </a:lnTo>
                  <a:lnTo>
                    <a:pt x="1815" y="13335"/>
                  </a:lnTo>
                  <a:cubicBezTo>
                    <a:pt x="1824" y="13354"/>
                    <a:pt x="1835" y="13374"/>
                    <a:pt x="1844" y="13387"/>
                  </a:cubicBezTo>
                  <a:lnTo>
                    <a:pt x="1844" y="13390"/>
                  </a:lnTo>
                  <a:cubicBezTo>
                    <a:pt x="1857" y="13407"/>
                    <a:pt x="1871" y="13427"/>
                    <a:pt x="1883" y="13446"/>
                  </a:cubicBezTo>
                  <a:cubicBezTo>
                    <a:pt x="1894" y="13463"/>
                    <a:pt x="1907" y="13482"/>
                    <a:pt x="1919" y="13502"/>
                  </a:cubicBezTo>
                  <a:cubicBezTo>
                    <a:pt x="2148" y="13861"/>
                    <a:pt x="2776" y="14773"/>
                    <a:pt x="3711" y="15511"/>
                  </a:cubicBezTo>
                  <a:cubicBezTo>
                    <a:pt x="4256" y="15943"/>
                    <a:pt x="4821" y="16244"/>
                    <a:pt x="5393" y="16413"/>
                  </a:cubicBezTo>
                  <a:cubicBezTo>
                    <a:pt x="5011" y="16593"/>
                    <a:pt x="4740" y="16861"/>
                    <a:pt x="4596" y="17195"/>
                  </a:cubicBezTo>
                  <a:cubicBezTo>
                    <a:pt x="4574" y="17247"/>
                    <a:pt x="4557" y="17299"/>
                    <a:pt x="4544" y="17351"/>
                  </a:cubicBezTo>
                  <a:cubicBezTo>
                    <a:pt x="4531" y="17397"/>
                    <a:pt x="4518" y="17443"/>
                    <a:pt x="4511" y="17489"/>
                  </a:cubicBezTo>
                  <a:lnTo>
                    <a:pt x="4508" y="17499"/>
                  </a:lnTo>
                  <a:cubicBezTo>
                    <a:pt x="4429" y="17989"/>
                    <a:pt x="4625" y="18528"/>
                    <a:pt x="5021" y="18904"/>
                  </a:cubicBezTo>
                  <a:cubicBezTo>
                    <a:pt x="5204" y="19074"/>
                    <a:pt x="5420" y="19214"/>
                    <a:pt x="5681" y="19326"/>
                  </a:cubicBezTo>
                  <a:cubicBezTo>
                    <a:pt x="5717" y="19342"/>
                    <a:pt x="5753" y="19355"/>
                    <a:pt x="5799" y="19371"/>
                  </a:cubicBezTo>
                  <a:cubicBezTo>
                    <a:pt x="5989" y="19446"/>
                    <a:pt x="6178" y="19499"/>
                    <a:pt x="6322" y="19534"/>
                  </a:cubicBezTo>
                  <a:cubicBezTo>
                    <a:pt x="6841" y="19662"/>
                    <a:pt x="7384" y="19737"/>
                    <a:pt x="7930" y="19757"/>
                  </a:cubicBezTo>
                  <a:cubicBezTo>
                    <a:pt x="8015" y="19760"/>
                    <a:pt x="8096" y="19760"/>
                    <a:pt x="8168" y="19760"/>
                  </a:cubicBezTo>
                  <a:lnTo>
                    <a:pt x="8319" y="19760"/>
                  </a:lnTo>
                  <a:cubicBezTo>
                    <a:pt x="8564" y="19754"/>
                    <a:pt x="8812" y="19741"/>
                    <a:pt x="9060" y="19711"/>
                  </a:cubicBezTo>
                  <a:lnTo>
                    <a:pt x="9060" y="19711"/>
                  </a:lnTo>
                  <a:cubicBezTo>
                    <a:pt x="8433" y="20211"/>
                    <a:pt x="7868" y="20806"/>
                    <a:pt x="7390" y="21466"/>
                  </a:cubicBezTo>
                  <a:cubicBezTo>
                    <a:pt x="6917" y="21025"/>
                    <a:pt x="6348" y="20760"/>
                    <a:pt x="5717" y="20695"/>
                  </a:cubicBezTo>
                  <a:cubicBezTo>
                    <a:pt x="5613" y="20685"/>
                    <a:pt x="5508" y="20679"/>
                    <a:pt x="5404" y="20679"/>
                  </a:cubicBezTo>
                  <a:cubicBezTo>
                    <a:pt x="4406" y="20679"/>
                    <a:pt x="3408" y="21152"/>
                    <a:pt x="2740" y="21956"/>
                  </a:cubicBezTo>
                  <a:cubicBezTo>
                    <a:pt x="2060" y="22777"/>
                    <a:pt x="1746" y="23891"/>
                    <a:pt x="1880" y="25015"/>
                  </a:cubicBezTo>
                  <a:cubicBezTo>
                    <a:pt x="1966" y="25728"/>
                    <a:pt x="2236" y="26417"/>
                    <a:pt x="2665" y="27002"/>
                  </a:cubicBezTo>
                  <a:cubicBezTo>
                    <a:pt x="2877" y="27293"/>
                    <a:pt x="3123" y="27548"/>
                    <a:pt x="3390" y="27761"/>
                  </a:cubicBezTo>
                  <a:cubicBezTo>
                    <a:pt x="3221" y="27816"/>
                    <a:pt x="3057" y="27875"/>
                    <a:pt x="2894" y="27931"/>
                  </a:cubicBezTo>
                  <a:lnTo>
                    <a:pt x="2668" y="28009"/>
                  </a:lnTo>
                  <a:cubicBezTo>
                    <a:pt x="2132" y="28198"/>
                    <a:pt x="1397" y="28453"/>
                    <a:pt x="900" y="28637"/>
                  </a:cubicBezTo>
                  <a:cubicBezTo>
                    <a:pt x="880" y="28643"/>
                    <a:pt x="861" y="28649"/>
                    <a:pt x="841" y="28660"/>
                  </a:cubicBezTo>
                  <a:cubicBezTo>
                    <a:pt x="802" y="28672"/>
                    <a:pt x="753" y="28689"/>
                    <a:pt x="704" y="28711"/>
                  </a:cubicBezTo>
                  <a:cubicBezTo>
                    <a:pt x="475" y="28809"/>
                    <a:pt x="308" y="28943"/>
                    <a:pt x="197" y="29123"/>
                  </a:cubicBezTo>
                  <a:cubicBezTo>
                    <a:pt x="17" y="29405"/>
                    <a:pt x="1" y="29758"/>
                    <a:pt x="148" y="30169"/>
                  </a:cubicBezTo>
                  <a:cubicBezTo>
                    <a:pt x="432" y="30951"/>
                    <a:pt x="1064" y="31699"/>
                    <a:pt x="1795" y="32130"/>
                  </a:cubicBezTo>
                  <a:cubicBezTo>
                    <a:pt x="2174" y="33431"/>
                    <a:pt x="2613" y="34447"/>
                    <a:pt x="3197" y="35359"/>
                  </a:cubicBezTo>
                  <a:cubicBezTo>
                    <a:pt x="2707" y="35476"/>
                    <a:pt x="2302" y="35601"/>
                    <a:pt x="1981" y="35735"/>
                  </a:cubicBezTo>
                  <a:cubicBezTo>
                    <a:pt x="1717" y="35846"/>
                    <a:pt x="913" y="36179"/>
                    <a:pt x="913" y="36885"/>
                  </a:cubicBezTo>
                  <a:cubicBezTo>
                    <a:pt x="913" y="37111"/>
                    <a:pt x="1005" y="37444"/>
                    <a:pt x="1436" y="37745"/>
                  </a:cubicBezTo>
                  <a:cubicBezTo>
                    <a:pt x="1658" y="37902"/>
                    <a:pt x="1962" y="38042"/>
                    <a:pt x="2361" y="38173"/>
                  </a:cubicBezTo>
                  <a:cubicBezTo>
                    <a:pt x="3067" y="38411"/>
                    <a:pt x="4067" y="38624"/>
                    <a:pt x="5328" y="38804"/>
                  </a:cubicBezTo>
                  <a:cubicBezTo>
                    <a:pt x="7880" y="39163"/>
                    <a:pt x="11267" y="39363"/>
                    <a:pt x="14861" y="39363"/>
                  </a:cubicBezTo>
                  <a:cubicBezTo>
                    <a:pt x="18460" y="39363"/>
                    <a:pt x="21845" y="39163"/>
                    <a:pt x="24394" y="38804"/>
                  </a:cubicBezTo>
                  <a:cubicBezTo>
                    <a:pt x="25659" y="38624"/>
                    <a:pt x="26656" y="38411"/>
                    <a:pt x="27365" y="38173"/>
                  </a:cubicBezTo>
                  <a:cubicBezTo>
                    <a:pt x="27764" y="38042"/>
                    <a:pt x="28065" y="37902"/>
                    <a:pt x="28290" y="37745"/>
                  </a:cubicBezTo>
                  <a:cubicBezTo>
                    <a:pt x="28722" y="37444"/>
                    <a:pt x="28810" y="37111"/>
                    <a:pt x="28810" y="36885"/>
                  </a:cubicBezTo>
                  <a:cubicBezTo>
                    <a:pt x="28810" y="36199"/>
                    <a:pt x="28055" y="35872"/>
                    <a:pt x="27806" y="35764"/>
                  </a:cubicBezTo>
                  <a:cubicBezTo>
                    <a:pt x="27447" y="35607"/>
                    <a:pt x="26967" y="35457"/>
                    <a:pt x="26372" y="35323"/>
                  </a:cubicBezTo>
                  <a:cubicBezTo>
                    <a:pt x="26362" y="35221"/>
                    <a:pt x="26349" y="35127"/>
                    <a:pt x="26332" y="35036"/>
                  </a:cubicBezTo>
                  <a:cubicBezTo>
                    <a:pt x="26313" y="34912"/>
                    <a:pt x="26296" y="34794"/>
                    <a:pt x="26306" y="34722"/>
                  </a:cubicBezTo>
                  <a:cubicBezTo>
                    <a:pt x="26483" y="33532"/>
                    <a:pt x="26186" y="32414"/>
                    <a:pt x="25898" y="31333"/>
                  </a:cubicBezTo>
                  <a:cubicBezTo>
                    <a:pt x="25653" y="30405"/>
                    <a:pt x="25421" y="29529"/>
                    <a:pt x="25486" y="28643"/>
                  </a:cubicBezTo>
                  <a:cubicBezTo>
                    <a:pt x="25492" y="28545"/>
                    <a:pt x="25519" y="28427"/>
                    <a:pt x="25548" y="28307"/>
                  </a:cubicBezTo>
                  <a:cubicBezTo>
                    <a:pt x="25581" y="28172"/>
                    <a:pt x="25617" y="28022"/>
                    <a:pt x="25634" y="27859"/>
                  </a:cubicBezTo>
                  <a:cubicBezTo>
                    <a:pt x="25653" y="27715"/>
                    <a:pt x="25649" y="27571"/>
                    <a:pt x="25630" y="27437"/>
                  </a:cubicBezTo>
                  <a:cubicBezTo>
                    <a:pt x="25947" y="27316"/>
                    <a:pt x="26237" y="27159"/>
                    <a:pt x="26492" y="26963"/>
                  </a:cubicBezTo>
                  <a:cubicBezTo>
                    <a:pt x="26509" y="26950"/>
                    <a:pt x="26525" y="26937"/>
                    <a:pt x="26542" y="26924"/>
                  </a:cubicBezTo>
                  <a:cubicBezTo>
                    <a:pt x="26571" y="26901"/>
                    <a:pt x="26601" y="26878"/>
                    <a:pt x="26634" y="26848"/>
                  </a:cubicBezTo>
                  <a:cubicBezTo>
                    <a:pt x="27035" y="26495"/>
                    <a:pt x="27254" y="26081"/>
                    <a:pt x="27261" y="25649"/>
                  </a:cubicBezTo>
                  <a:cubicBezTo>
                    <a:pt x="27264" y="25590"/>
                    <a:pt x="27261" y="25535"/>
                    <a:pt x="27254" y="25483"/>
                  </a:cubicBezTo>
                  <a:cubicBezTo>
                    <a:pt x="27248" y="25437"/>
                    <a:pt x="27241" y="25388"/>
                    <a:pt x="27231" y="25342"/>
                  </a:cubicBezTo>
                  <a:lnTo>
                    <a:pt x="27231" y="25335"/>
                  </a:lnTo>
                  <a:cubicBezTo>
                    <a:pt x="27143" y="24950"/>
                    <a:pt x="26885" y="24604"/>
                    <a:pt x="26528" y="24375"/>
                  </a:cubicBezTo>
                  <a:lnTo>
                    <a:pt x="26528" y="24375"/>
                  </a:lnTo>
                  <a:cubicBezTo>
                    <a:pt x="26682" y="24395"/>
                    <a:pt x="26837" y="24404"/>
                    <a:pt x="26993" y="24404"/>
                  </a:cubicBezTo>
                  <a:cubicBezTo>
                    <a:pt x="27223" y="24404"/>
                    <a:pt x="27456" y="24383"/>
                    <a:pt x="27692" y="24342"/>
                  </a:cubicBezTo>
                  <a:cubicBezTo>
                    <a:pt x="28231" y="24248"/>
                    <a:pt x="28787" y="24044"/>
                    <a:pt x="29346" y="23738"/>
                  </a:cubicBezTo>
                  <a:cubicBezTo>
                    <a:pt x="30316" y="23205"/>
                    <a:pt x="31046" y="22495"/>
                    <a:pt x="31316" y="22214"/>
                  </a:cubicBezTo>
                  <a:lnTo>
                    <a:pt x="31346" y="22182"/>
                  </a:lnTo>
                  <a:cubicBezTo>
                    <a:pt x="31372" y="22156"/>
                    <a:pt x="31391" y="22136"/>
                    <a:pt x="31411" y="22113"/>
                  </a:cubicBezTo>
                  <a:cubicBezTo>
                    <a:pt x="31438" y="22087"/>
                    <a:pt x="31453" y="22068"/>
                    <a:pt x="31457" y="22061"/>
                  </a:cubicBezTo>
                  <a:lnTo>
                    <a:pt x="31865" y="21567"/>
                  </a:lnTo>
                  <a:lnTo>
                    <a:pt x="31503" y="21323"/>
                  </a:lnTo>
                  <a:cubicBezTo>
                    <a:pt x="31421" y="21130"/>
                    <a:pt x="31281" y="20923"/>
                    <a:pt x="31091" y="20682"/>
                  </a:cubicBezTo>
                  <a:cubicBezTo>
                    <a:pt x="30924" y="20466"/>
                    <a:pt x="30708" y="20211"/>
                    <a:pt x="30453" y="19930"/>
                  </a:cubicBezTo>
                  <a:cubicBezTo>
                    <a:pt x="30497" y="19904"/>
                    <a:pt x="30536" y="19878"/>
                    <a:pt x="30575" y="19852"/>
                  </a:cubicBezTo>
                  <a:cubicBezTo>
                    <a:pt x="30718" y="19754"/>
                    <a:pt x="30817" y="19606"/>
                    <a:pt x="30849" y="19440"/>
                  </a:cubicBezTo>
                  <a:cubicBezTo>
                    <a:pt x="30882" y="19270"/>
                    <a:pt x="30849" y="19100"/>
                    <a:pt x="30755" y="18956"/>
                  </a:cubicBezTo>
                  <a:cubicBezTo>
                    <a:pt x="30657" y="18813"/>
                    <a:pt x="30512" y="18718"/>
                    <a:pt x="30343" y="18682"/>
                  </a:cubicBezTo>
                  <a:cubicBezTo>
                    <a:pt x="30302" y="18674"/>
                    <a:pt x="30261" y="18670"/>
                    <a:pt x="30220" y="18670"/>
                  </a:cubicBezTo>
                  <a:cubicBezTo>
                    <a:pt x="30093" y="18670"/>
                    <a:pt x="29967" y="18708"/>
                    <a:pt x="29859" y="18780"/>
                  </a:cubicBezTo>
                  <a:cubicBezTo>
                    <a:pt x="29761" y="18845"/>
                    <a:pt x="29656" y="18914"/>
                    <a:pt x="29545" y="18982"/>
                  </a:cubicBezTo>
                  <a:cubicBezTo>
                    <a:pt x="29539" y="18976"/>
                    <a:pt x="29532" y="18970"/>
                    <a:pt x="29525" y="18963"/>
                  </a:cubicBezTo>
                  <a:lnTo>
                    <a:pt x="29839" y="18587"/>
                  </a:lnTo>
                  <a:cubicBezTo>
                    <a:pt x="29951" y="18453"/>
                    <a:pt x="30002" y="18286"/>
                    <a:pt x="29990" y="18116"/>
                  </a:cubicBezTo>
                  <a:cubicBezTo>
                    <a:pt x="29973" y="17943"/>
                    <a:pt x="29892" y="17789"/>
                    <a:pt x="29761" y="17679"/>
                  </a:cubicBezTo>
                  <a:cubicBezTo>
                    <a:pt x="29643" y="17581"/>
                    <a:pt x="29500" y="17528"/>
                    <a:pt x="29351" y="17528"/>
                  </a:cubicBezTo>
                  <a:cubicBezTo>
                    <a:pt x="29331" y="17528"/>
                    <a:pt x="29311" y="17529"/>
                    <a:pt x="29290" y="17531"/>
                  </a:cubicBezTo>
                  <a:cubicBezTo>
                    <a:pt x="29117" y="17548"/>
                    <a:pt x="28960" y="17629"/>
                    <a:pt x="28853" y="17760"/>
                  </a:cubicBezTo>
                  <a:lnTo>
                    <a:pt x="28594" y="18068"/>
                  </a:lnTo>
                  <a:cubicBezTo>
                    <a:pt x="28565" y="18038"/>
                    <a:pt x="28532" y="18009"/>
                    <a:pt x="28500" y="17979"/>
                  </a:cubicBezTo>
                  <a:cubicBezTo>
                    <a:pt x="28548" y="17819"/>
                    <a:pt x="28598" y="17671"/>
                    <a:pt x="28643" y="17531"/>
                  </a:cubicBezTo>
                  <a:cubicBezTo>
                    <a:pt x="28758" y="17198"/>
                    <a:pt x="28575" y="16832"/>
                    <a:pt x="28241" y="16718"/>
                  </a:cubicBezTo>
                  <a:cubicBezTo>
                    <a:pt x="28172" y="16694"/>
                    <a:pt x="28102" y="16683"/>
                    <a:pt x="28033" y="16683"/>
                  </a:cubicBezTo>
                  <a:cubicBezTo>
                    <a:pt x="27788" y="16683"/>
                    <a:pt x="27557" y="16824"/>
                    <a:pt x="27450" y="17051"/>
                  </a:cubicBezTo>
                  <a:cubicBezTo>
                    <a:pt x="27107" y="16760"/>
                    <a:pt x="26790" y="16511"/>
                    <a:pt x="26516" y="16312"/>
                  </a:cubicBezTo>
                  <a:cubicBezTo>
                    <a:pt x="26385" y="16214"/>
                    <a:pt x="26261" y="16129"/>
                    <a:pt x="26146" y="16057"/>
                  </a:cubicBezTo>
                  <a:cubicBezTo>
                    <a:pt x="26385" y="15861"/>
                    <a:pt x="26590" y="15632"/>
                    <a:pt x="26758" y="15377"/>
                  </a:cubicBezTo>
                  <a:cubicBezTo>
                    <a:pt x="27100" y="14852"/>
                    <a:pt x="27257" y="14161"/>
                    <a:pt x="27192" y="13482"/>
                  </a:cubicBezTo>
                  <a:cubicBezTo>
                    <a:pt x="27139" y="12969"/>
                    <a:pt x="26970" y="12502"/>
                    <a:pt x="26699" y="12119"/>
                  </a:cubicBezTo>
                  <a:cubicBezTo>
                    <a:pt x="26908" y="11743"/>
                    <a:pt x="26993" y="11306"/>
                    <a:pt x="26934" y="10874"/>
                  </a:cubicBezTo>
                  <a:cubicBezTo>
                    <a:pt x="26875" y="10436"/>
                    <a:pt x="26643" y="10024"/>
                    <a:pt x="26284" y="9704"/>
                  </a:cubicBezTo>
                  <a:cubicBezTo>
                    <a:pt x="26408" y="9197"/>
                    <a:pt x="26391" y="8662"/>
                    <a:pt x="26241" y="8161"/>
                  </a:cubicBezTo>
                  <a:cubicBezTo>
                    <a:pt x="26254" y="8152"/>
                    <a:pt x="26267" y="8142"/>
                    <a:pt x="26281" y="8132"/>
                  </a:cubicBezTo>
                  <a:lnTo>
                    <a:pt x="26875" y="7606"/>
                  </a:lnTo>
                  <a:cubicBezTo>
                    <a:pt x="26895" y="7592"/>
                    <a:pt x="26934" y="7583"/>
                    <a:pt x="26957" y="7580"/>
                  </a:cubicBezTo>
                  <a:lnTo>
                    <a:pt x="27758" y="7681"/>
                  </a:lnTo>
                  <a:cubicBezTo>
                    <a:pt x="27801" y="7687"/>
                    <a:pt x="27842" y="7689"/>
                    <a:pt x="27881" y="7689"/>
                  </a:cubicBezTo>
                  <a:cubicBezTo>
                    <a:pt x="28282" y="7689"/>
                    <a:pt x="28455" y="7421"/>
                    <a:pt x="28500" y="7331"/>
                  </a:cubicBezTo>
                  <a:cubicBezTo>
                    <a:pt x="28604" y="7132"/>
                    <a:pt x="28620" y="6815"/>
                    <a:pt x="28355" y="6527"/>
                  </a:cubicBezTo>
                  <a:lnTo>
                    <a:pt x="27816" y="5942"/>
                  </a:lnTo>
                  <a:cubicBezTo>
                    <a:pt x="27806" y="5926"/>
                    <a:pt x="27794" y="5890"/>
                    <a:pt x="27794" y="5871"/>
                  </a:cubicBezTo>
                  <a:lnTo>
                    <a:pt x="27892" y="5093"/>
                  </a:lnTo>
                  <a:cubicBezTo>
                    <a:pt x="27940" y="4710"/>
                    <a:pt x="27744" y="4462"/>
                    <a:pt x="27548" y="4357"/>
                  </a:cubicBezTo>
                  <a:cubicBezTo>
                    <a:pt x="27452" y="4306"/>
                    <a:pt x="27349" y="4280"/>
                    <a:pt x="27246" y="4280"/>
                  </a:cubicBezTo>
                  <a:cubicBezTo>
                    <a:pt x="27073" y="4280"/>
                    <a:pt x="26897" y="4351"/>
                    <a:pt x="26741" y="4488"/>
                  </a:cubicBezTo>
                  <a:lnTo>
                    <a:pt x="26146" y="5014"/>
                  </a:lnTo>
                  <a:cubicBezTo>
                    <a:pt x="26127" y="5024"/>
                    <a:pt x="26085" y="5037"/>
                    <a:pt x="26065" y="5037"/>
                  </a:cubicBezTo>
                  <a:lnTo>
                    <a:pt x="25947" y="5024"/>
                  </a:lnTo>
                  <a:cubicBezTo>
                    <a:pt x="26002" y="4570"/>
                    <a:pt x="25934" y="4122"/>
                    <a:pt x="25735" y="3749"/>
                  </a:cubicBezTo>
                  <a:cubicBezTo>
                    <a:pt x="25539" y="3381"/>
                    <a:pt x="25183" y="3053"/>
                    <a:pt x="24767" y="2893"/>
                  </a:cubicBezTo>
                  <a:cubicBezTo>
                    <a:pt x="24800" y="2639"/>
                    <a:pt x="24780" y="2373"/>
                    <a:pt x="24699" y="2129"/>
                  </a:cubicBezTo>
                  <a:cubicBezTo>
                    <a:pt x="24516" y="1569"/>
                    <a:pt x="24026" y="1118"/>
                    <a:pt x="23450" y="984"/>
                  </a:cubicBezTo>
                  <a:cubicBezTo>
                    <a:pt x="23316" y="953"/>
                    <a:pt x="23182" y="938"/>
                    <a:pt x="23049" y="938"/>
                  </a:cubicBezTo>
                  <a:cubicBezTo>
                    <a:pt x="22818" y="938"/>
                    <a:pt x="22592" y="984"/>
                    <a:pt x="22385" y="1073"/>
                  </a:cubicBezTo>
                  <a:cubicBezTo>
                    <a:pt x="21989" y="664"/>
                    <a:pt x="21466" y="354"/>
                    <a:pt x="20865" y="177"/>
                  </a:cubicBezTo>
                  <a:cubicBezTo>
                    <a:pt x="20462" y="59"/>
                    <a:pt x="20031" y="0"/>
                    <a:pt x="19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1" name="Google Shape;1251;p33"/>
            <p:cNvSpPr/>
            <p:nvPr/>
          </p:nvSpPr>
          <p:spPr>
            <a:xfrm>
              <a:off x="1435218" y="1811458"/>
              <a:ext cx="497341" cy="300148"/>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2" name="Google Shape;1252;p33"/>
            <p:cNvSpPr/>
            <p:nvPr/>
          </p:nvSpPr>
          <p:spPr>
            <a:xfrm>
              <a:off x="1435218" y="1811458"/>
              <a:ext cx="497341" cy="300148"/>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3" name="Google Shape;1253;p33"/>
            <p:cNvSpPr/>
            <p:nvPr/>
          </p:nvSpPr>
          <p:spPr>
            <a:xfrm>
              <a:off x="1435218" y="1811458"/>
              <a:ext cx="497341" cy="300148"/>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4" name="Google Shape;1254;p33"/>
            <p:cNvSpPr/>
            <p:nvPr/>
          </p:nvSpPr>
          <p:spPr>
            <a:xfrm>
              <a:off x="1556556" y="1934467"/>
              <a:ext cx="157231" cy="93002"/>
            </a:xfrm>
            <a:custGeom>
              <a:avLst/>
              <a:gdLst/>
              <a:ahLst/>
              <a:cxnLst/>
              <a:rect l="l" t="t" r="r" b="b"/>
              <a:pathLst>
                <a:path w="2164" h="1280" extrusionOk="0">
                  <a:moveTo>
                    <a:pt x="71" y="1"/>
                  </a:moveTo>
                  <a:cubicBezTo>
                    <a:pt x="52" y="1"/>
                    <a:pt x="32" y="10"/>
                    <a:pt x="20" y="28"/>
                  </a:cubicBezTo>
                  <a:cubicBezTo>
                    <a:pt x="0" y="58"/>
                    <a:pt x="7" y="97"/>
                    <a:pt x="37" y="114"/>
                  </a:cubicBezTo>
                  <a:cubicBezTo>
                    <a:pt x="684" y="545"/>
                    <a:pt x="1366" y="933"/>
                    <a:pt x="2066" y="1274"/>
                  </a:cubicBezTo>
                  <a:cubicBezTo>
                    <a:pt x="2076" y="1277"/>
                    <a:pt x="2082" y="1280"/>
                    <a:pt x="2092" y="1280"/>
                  </a:cubicBezTo>
                  <a:cubicBezTo>
                    <a:pt x="2115" y="1280"/>
                    <a:pt x="2138" y="1267"/>
                    <a:pt x="2147" y="1244"/>
                  </a:cubicBezTo>
                  <a:cubicBezTo>
                    <a:pt x="2164" y="1212"/>
                    <a:pt x="2150" y="1176"/>
                    <a:pt x="2121" y="1159"/>
                  </a:cubicBezTo>
                  <a:cubicBezTo>
                    <a:pt x="1425" y="826"/>
                    <a:pt x="749" y="440"/>
                    <a:pt x="105" y="12"/>
                  </a:cubicBezTo>
                  <a:cubicBezTo>
                    <a:pt x="95" y="4"/>
                    <a:pt x="83" y="1"/>
                    <a:pt x="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5" name="Google Shape;1255;p33"/>
            <p:cNvSpPr/>
            <p:nvPr/>
          </p:nvSpPr>
          <p:spPr>
            <a:xfrm>
              <a:off x="1640621" y="1858031"/>
              <a:ext cx="106371" cy="145242"/>
            </a:xfrm>
            <a:custGeom>
              <a:avLst/>
              <a:gdLst/>
              <a:ahLst/>
              <a:cxnLst/>
              <a:rect l="l" t="t" r="r" b="b"/>
              <a:pathLst>
                <a:path w="1464" h="1999" extrusionOk="0">
                  <a:moveTo>
                    <a:pt x="70" y="1"/>
                  </a:moveTo>
                  <a:cubicBezTo>
                    <a:pt x="57" y="1"/>
                    <a:pt x="44" y="4"/>
                    <a:pt x="33" y="12"/>
                  </a:cubicBezTo>
                  <a:cubicBezTo>
                    <a:pt x="7" y="31"/>
                    <a:pt x="0" y="71"/>
                    <a:pt x="20" y="100"/>
                  </a:cubicBezTo>
                  <a:lnTo>
                    <a:pt x="1343" y="1973"/>
                  </a:lnTo>
                  <a:cubicBezTo>
                    <a:pt x="1353" y="1989"/>
                    <a:pt x="1373" y="1999"/>
                    <a:pt x="1393" y="1999"/>
                  </a:cubicBezTo>
                  <a:cubicBezTo>
                    <a:pt x="1405" y="1999"/>
                    <a:pt x="1418" y="1996"/>
                    <a:pt x="1429" y="1989"/>
                  </a:cubicBezTo>
                  <a:cubicBezTo>
                    <a:pt x="1458" y="1970"/>
                    <a:pt x="1464" y="1930"/>
                    <a:pt x="1444" y="1901"/>
                  </a:cubicBezTo>
                  <a:lnTo>
                    <a:pt x="121" y="28"/>
                  </a:lnTo>
                  <a:cubicBezTo>
                    <a:pt x="109" y="10"/>
                    <a:pt x="90"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6" name="Google Shape;1256;p33"/>
            <p:cNvSpPr/>
            <p:nvPr/>
          </p:nvSpPr>
          <p:spPr>
            <a:xfrm>
              <a:off x="1736965" y="1818288"/>
              <a:ext cx="52604" cy="178084"/>
            </a:xfrm>
            <a:custGeom>
              <a:avLst/>
              <a:gdLst/>
              <a:ahLst/>
              <a:cxnLst/>
              <a:rect l="l" t="t" r="r" b="b"/>
              <a:pathLst>
                <a:path w="724" h="2451" extrusionOk="0">
                  <a:moveTo>
                    <a:pt x="69" y="0"/>
                  </a:moveTo>
                  <a:cubicBezTo>
                    <a:pt x="63" y="0"/>
                    <a:pt x="56" y="1"/>
                    <a:pt x="50" y="3"/>
                  </a:cubicBezTo>
                  <a:cubicBezTo>
                    <a:pt x="20" y="16"/>
                    <a:pt x="1" y="49"/>
                    <a:pt x="14" y="81"/>
                  </a:cubicBezTo>
                  <a:cubicBezTo>
                    <a:pt x="269" y="833"/>
                    <a:pt x="465" y="1615"/>
                    <a:pt x="596" y="2399"/>
                  </a:cubicBezTo>
                  <a:cubicBezTo>
                    <a:pt x="602" y="2428"/>
                    <a:pt x="628" y="2451"/>
                    <a:pt x="658" y="2451"/>
                  </a:cubicBezTo>
                  <a:cubicBezTo>
                    <a:pt x="661" y="2451"/>
                    <a:pt x="664" y="2451"/>
                    <a:pt x="667" y="2448"/>
                  </a:cubicBezTo>
                  <a:cubicBezTo>
                    <a:pt x="700" y="2444"/>
                    <a:pt x="723" y="2412"/>
                    <a:pt x="720" y="2375"/>
                  </a:cubicBezTo>
                  <a:cubicBezTo>
                    <a:pt x="589" y="1585"/>
                    <a:pt x="390" y="800"/>
                    <a:pt x="132" y="42"/>
                  </a:cubicBezTo>
                  <a:cubicBezTo>
                    <a:pt x="121" y="16"/>
                    <a:pt x="96"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7" name="Google Shape;1257;p33"/>
            <p:cNvSpPr/>
            <p:nvPr/>
          </p:nvSpPr>
          <p:spPr>
            <a:xfrm>
              <a:off x="1443501" y="1811603"/>
              <a:ext cx="620350" cy="509402"/>
            </a:xfrm>
            <a:custGeom>
              <a:avLst/>
              <a:gdLst/>
              <a:ahLst/>
              <a:cxnLst/>
              <a:rect l="l" t="t" r="r" b="b"/>
              <a:pathLst>
                <a:path w="8538" h="7011" extrusionOk="0">
                  <a:moveTo>
                    <a:pt x="6608" y="1"/>
                  </a:moveTo>
                  <a:cubicBezTo>
                    <a:pt x="3187" y="2987"/>
                    <a:pt x="0" y="4075"/>
                    <a:pt x="0" y="4075"/>
                  </a:cubicBezTo>
                  <a:cubicBezTo>
                    <a:pt x="0" y="4075"/>
                    <a:pt x="4" y="4082"/>
                    <a:pt x="11" y="4092"/>
                  </a:cubicBezTo>
                  <a:cubicBezTo>
                    <a:pt x="20" y="4108"/>
                    <a:pt x="43" y="4148"/>
                    <a:pt x="76" y="4200"/>
                  </a:cubicBezTo>
                  <a:cubicBezTo>
                    <a:pt x="427" y="4755"/>
                    <a:pt x="1989" y="7010"/>
                    <a:pt x="4159" y="7010"/>
                  </a:cubicBezTo>
                  <a:cubicBezTo>
                    <a:pt x="4837" y="7010"/>
                    <a:pt x="5575" y="6790"/>
                    <a:pt x="6354" y="6229"/>
                  </a:cubicBezTo>
                  <a:cubicBezTo>
                    <a:pt x="6658" y="6010"/>
                    <a:pt x="6907" y="5772"/>
                    <a:pt x="7099" y="5520"/>
                  </a:cubicBezTo>
                  <a:cubicBezTo>
                    <a:pt x="7132" y="5478"/>
                    <a:pt x="7165" y="5432"/>
                    <a:pt x="7197" y="5386"/>
                  </a:cubicBezTo>
                  <a:cubicBezTo>
                    <a:pt x="8537" y="3445"/>
                    <a:pt x="7086" y="781"/>
                    <a:pt x="6697" y="144"/>
                  </a:cubicBezTo>
                  <a:cubicBezTo>
                    <a:pt x="6671" y="95"/>
                    <a:pt x="6648" y="59"/>
                    <a:pt x="6635" y="36"/>
                  </a:cubicBezTo>
                  <a:cubicBezTo>
                    <a:pt x="6619" y="13"/>
                    <a:pt x="6608" y="1"/>
                    <a:pt x="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8" name="Google Shape;1258;p33"/>
            <p:cNvSpPr/>
            <p:nvPr/>
          </p:nvSpPr>
          <p:spPr>
            <a:xfrm>
              <a:off x="1444227" y="2069900"/>
              <a:ext cx="522189" cy="142845"/>
            </a:xfrm>
            <a:custGeom>
              <a:avLst/>
              <a:gdLst/>
              <a:ahLst/>
              <a:cxnLst/>
              <a:rect l="l" t="t" r="r" b="b"/>
              <a:pathLst>
                <a:path w="7187" h="1966" extrusionOk="0">
                  <a:moveTo>
                    <a:pt x="1914" y="1"/>
                  </a:moveTo>
                  <a:cubicBezTo>
                    <a:pt x="1273" y="1"/>
                    <a:pt x="656" y="259"/>
                    <a:pt x="59" y="511"/>
                  </a:cubicBezTo>
                  <a:lnTo>
                    <a:pt x="1" y="537"/>
                  </a:lnTo>
                  <a:cubicBezTo>
                    <a:pt x="10" y="553"/>
                    <a:pt x="33" y="593"/>
                    <a:pt x="66" y="645"/>
                  </a:cubicBezTo>
                  <a:lnTo>
                    <a:pt x="108" y="625"/>
                  </a:lnTo>
                  <a:cubicBezTo>
                    <a:pt x="689" y="381"/>
                    <a:pt x="1291" y="124"/>
                    <a:pt x="1902" y="124"/>
                  </a:cubicBezTo>
                  <a:cubicBezTo>
                    <a:pt x="1921" y="124"/>
                    <a:pt x="1940" y="125"/>
                    <a:pt x="1958" y="125"/>
                  </a:cubicBezTo>
                  <a:cubicBezTo>
                    <a:pt x="2563" y="142"/>
                    <a:pt x="3343" y="393"/>
                    <a:pt x="3713" y="1063"/>
                  </a:cubicBezTo>
                  <a:lnTo>
                    <a:pt x="3746" y="1122"/>
                  </a:lnTo>
                  <a:lnTo>
                    <a:pt x="3801" y="1083"/>
                  </a:lnTo>
                  <a:cubicBezTo>
                    <a:pt x="4233" y="782"/>
                    <a:pt x="4710" y="612"/>
                    <a:pt x="5180" y="589"/>
                  </a:cubicBezTo>
                  <a:cubicBezTo>
                    <a:pt x="5216" y="588"/>
                    <a:pt x="5251" y="587"/>
                    <a:pt x="5286" y="587"/>
                  </a:cubicBezTo>
                  <a:cubicBezTo>
                    <a:pt x="5758" y="587"/>
                    <a:pt x="6212" y="748"/>
                    <a:pt x="6547" y="1030"/>
                  </a:cubicBezTo>
                  <a:cubicBezTo>
                    <a:pt x="6834" y="1276"/>
                    <a:pt x="7027" y="1615"/>
                    <a:pt x="7089" y="1965"/>
                  </a:cubicBezTo>
                  <a:cubicBezTo>
                    <a:pt x="7122" y="1923"/>
                    <a:pt x="7155" y="1877"/>
                    <a:pt x="7187" y="1831"/>
                  </a:cubicBezTo>
                  <a:cubicBezTo>
                    <a:pt x="7102" y="1491"/>
                    <a:pt x="6906" y="1175"/>
                    <a:pt x="6628" y="936"/>
                  </a:cubicBezTo>
                  <a:cubicBezTo>
                    <a:pt x="6268" y="634"/>
                    <a:pt x="5785" y="461"/>
                    <a:pt x="5279" y="461"/>
                  </a:cubicBezTo>
                  <a:cubicBezTo>
                    <a:pt x="5266" y="461"/>
                    <a:pt x="5253" y="461"/>
                    <a:pt x="5239" y="462"/>
                  </a:cubicBezTo>
                  <a:lnTo>
                    <a:pt x="5174" y="462"/>
                  </a:lnTo>
                  <a:cubicBezTo>
                    <a:pt x="5151" y="465"/>
                    <a:pt x="5128" y="465"/>
                    <a:pt x="5108" y="469"/>
                  </a:cubicBezTo>
                  <a:cubicBezTo>
                    <a:pt x="4657" y="501"/>
                    <a:pt x="4203" y="665"/>
                    <a:pt x="3788" y="942"/>
                  </a:cubicBezTo>
                  <a:cubicBezTo>
                    <a:pt x="3441" y="380"/>
                    <a:pt x="2749" y="21"/>
                    <a:pt x="1961" y="1"/>
                  </a:cubicBezTo>
                  <a:cubicBezTo>
                    <a:pt x="1945" y="1"/>
                    <a:pt x="1930" y="1"/>
                    <a:pt x="19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59" name="Google Shape;1259;p33"/>
            <p:cNvSpPr/>
            <p:nvPr/>
          </p:nvSpPr>
          <p:spPr>
            <a:xfrm>
              <a:off x="1806570" y="1814146"/>
              <a:ext cx="123590" cy="294118"/>
            </a:xfrm>
            <a:custGeom>
              <a:avLst/>
              <a:gdLst/>
              <a:ahLst/>
              <a:cxnLst/>
              <a:rect l="l" t="t" r="r" b="b"/>
              <a:pathLst>
                <a:path w="1701" h="4048" extrusionOk="0">
                  <a:moveTo>
                    <a:pt x="1638" y="1"/>
                  </a:moveTo>
                  <a:cubicBezTo>
                    <a:pt x="981" y="547"/>
                    <a:pt x="611" y="1393"/>
                    <a:pt x="729" y="2158"/>
                  </a:cubicBezTo>
                  <a:cubicBezTo>
                    <a:pt x="439" y="2351"/>
                    <a:pt x="213" y="2648"/>
                    <a:pt x="106" y="2978"/>
                  </a:cubicBezTo>
                  <a:cubicBezTo>
                    <a:pt x="0" y="3302"/>
                    <a:pt x="7" y="3668"/>
                    <a:pt x="121" y="3989"/>
                  </a:cubicBezTo>
                  <a:cubicBezTo>
                    <a:pt x="128" y="4008"/>
                    <a:pt x="135" y="4028"/>
                    <a:pt x="141" y="4047"/>
                  </a:cubicBezTo>
                  <a:lnTo>
                    <a:pt x="258" y="3998"/>
                  </a:lnTo>
                  <a:cubicBezTo>
                    <a:pt x="258" y="3992"/>
                    <a:pt x="252" y="3989"/>
                    <a:pt x="252" y="3982"/>
                  </a:cubicBezTo>
                  <a:cubicBezTo>
                    <a:pt x="135" y="3678"/>
                    <a:pt x="121" y="3325"/>
                    <a:pt x="223" y="3018"/>
                  </a:cubicBezTo>
                  <a:cubicBezTo>
                    <a:pt x="328" y="2701"/>
                    <a:pt x="546" y="2417"/>
                    <a:pt x="831" y="2243"/>
                  </a:cubicBezTo>
                  <a:lnTo>
                    <a:pt x="866" y="2221"/>
                  </a:lnTo>
                  <a:lnTo>
                    <a:pt x="857" y="2178"/>
                  </a:lnTo>
                  <a:cubicBezTo>
                    <a:pt x="729" y="1452"/>
                    <a:pt x="1073" y="639"/>
                    <a:pt x="1700" y="109"/>
                  </a:cubicBezTo>
                  <a:cubicBezTo>
                    <a:pt x="1674" y="60"/>
                    <a:pt x="1651" y="24"/>
                    <a:pt x="16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0" name="Google Shape;1260;p33"/>
            <p:cNvSpPr/>
            <p:nvPr/>
          </p:nvSpPr>
          <p:spPr>
            <a:xfrm>
              <a:off x="1919626" y="2301605"/>
              <a:ext cx="316569" cy="777145"/>
            </a:xfrm>
            <a:custGeom>
              <a:avLst/>
              <a:gdLst/>
              <a:ahLst/>
              <a:cxnLst/>
              <a:rect l="l" t="t" r="r" b="b"/>
              <a:pathLst>
                <a:path w="4357" h="10696" extrusionOk="0">
                  <a:moveTo>
                    <a:pt x="57" y="0"/>
                  </a:moveTo>
                  <a:cubicBezTo>
                    <a:pt x="49" y="0"/>
                    <a:pt x="40" y="3"/>
                    <a:pt x="33" y="8"/>
                  </a:cubicBezTo>
                  <a:cubicBezTo>
                    <a:pt x="7" y="22"/>
                    <a:pt x="1" y="51"/>
                    <a:pt x="13" y="73"/>
                  </a:cubicBezTo>
                  <a:cubicBezTo>
                    <a:pt x="1948" y="3375"/>
                    <a:pt x="3373" y="6933"/>
                    <a:pt x="4252" y="10659"/>
                  </a:cubicBezTo>
                  <a:cubicBezTo>
                    <a:pt x="4259" y="10679"/>
                    <a:pt x="4278" y="10695"/>
                    <a:pt x="4301" y="10695"/>
                  </a:cubicBezTo>
                  <a:lnTo>
                    <a:pt x="4315" y="10695"/>
                  </a:lnTo>
                  <a:cubicBezTo>
                    <a:pt x="4340" y="10689"/>
                    <a:pt x="4357" y="10662"/>
                    <a:pt x="4350" y="10636"/>
                  </a:cubicBezTo>
                  <a:cubicBezTo>
                    <a:pt x="3467" y="6904"/>
                    <a:pt x="2036" y="3332"/>
                    <a:pt x="99" y="25"/>
                  </a:cubicBezTo>
                  <a:cubicBezTo>
                    <a:pt x="90" y="10"/>
                    <a:pt x="74"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1" name="Google Shape;1261;p33"/>
            <p:cNvSpPr/>
            <p:nvPr/>
          </p:nvSpPr>
          <p:spPr>
            <a:xfrm>
              <a:off x="1639386" y="2373609"/>
              <a:ext cx="404702" cy="178447"/>
            </a:xfrm>
            <a:custGeom>
              <a:avLst/>
              <a:gdLst/>
              <a:ahLst/>
              <a:cxnLst/>
              <a:rect l="l" t="t" r="r" b="b"/>
              <a:pathLst>
                <a:path w="5570" h="2456" extrusionOk="0">
                  <a:moveTo>
                    <a:pt x="1692" y="0"/>
                  </a:moveTo>
                  <a:cubicBezTo>
                    <a:pt x="1429" y="0"/>
                    <a:pt x="1167" y="33"/>
                    <a:pt x="912" y="105"/>
                  </a:cubicBezTo>
                  <a:cubicBezTo>
                    <a:pt x="906" y="105"/>
                    <a:pt x="897" y="109"/>
                    <a:pt x="886" y="112"/>
                  </a:cubicBezTo>
                  <a:cubicBezTo>
                    <a:pt x="857" y="122"/>
                    <a:pt x="824" y="132"/>
                    <a:pt x="792" y="141"/>
                  </a:cubicBezTo>
                  <a:cubicBezTo>
                    <a:pt x="501" y="243"/>
                    <a:pt x="220" y="419"/>
                    <a:pt x="102" y="701"/>
                  </a:cubicBezTo>
                  <a:cubicBezTo>
                    <a:pt x="89" y="730"/>
                    <a:pt x="79" y="756"/>
                    <a:pt x="73" y="782"/>
                  </a:cubicBezTo>
                  <a:cubicBezTo>
                    <a:pt x="66" y="811"/>
                    <a:pt x="60" y="841"/>
                    <a:pt x="53" y="867"/>
                  </a:cubicBezTo>
                  <a:cubicBezTo>
                    <a:pt x="1" y="1188"/>
                    <a:pt x="152" y="1530"/>
                    <a:pt x="393" y="1756"/>
                  </a:cubicBezTo>
                  <a:cubicBezTo>
                    <a:pt x="533" y="1890"/>
                    <a:pt x="704" y="1992"/>
                    <a:pt x="883" y="2070"/>
                  </a:cubicBezTo>
                  <a:cubicBezTo>
                    <a:pt x="912" y="2083"/>
                    <a:pt x="945" y="2093"/>
                    <a:pt x="975" y="2105"/>
                  </a:cubicBezTo>
                  <a:cubicBezTo>
                    <a:pt x="1125" y="2164"/>
                    <a:pt x="1279" y="2207"/>
                    <a:pt x="1432" y="2247"/>
                  </a:cubicBezTo>
                  <a:cubicBezTo>
                    <a:pt x="1919" y="2367"/>
                    <a:pt x="2422" y="2436"/>
                    <a:pt x="2923" y="2452"/>
                  </a:cubicBezTo>
                  <a:cubicBezTo>
                    <a:pt x="2995" y="2455"/>
                    <a:pt x="3066" y="2455"/>
                    <a:pt x="3138" y="2455"/>
                  </a:cubicBezTo>
                  <a:cubicBezTo>
                    <a:pt x="3184" y="2455"/>
                    <a:pt x="3230" y="2455"/>
                    <a:pt x="3276" y="2452"/>
                  </a:cubicBezTo>
                  <a:lnTo>
                    <a:pt x="3279" y="2452"/>
                  </a:lnTo>
                  <a:cubicBezTo>
                    <a:pt x="3622" y="2449"/>
                    <a:pt x="3965" y="2419"/>
                    <a:pt x="4305" y="2364"/>
                  </a:cubicBezTo>
                  <a:cubicBezTo>
                    <a:pt x="4472" y="2338"/>
                    <a:pt x="5393" y="2105"/>
                    <a:pt x="5544" y="2034"/>
                  </a:cubicBezTo>
                  <a:lnTo>
                    <a:pt x="5547" y="2034"/>
                  </a:lnTo>
                  <a:cubicBezTo>
                    <a:pt x="5556" y="2031"/>
                    <a:pt x="5567" y="2024"/>
                    <a:pt x="5567" y="2021"/>
                  </a:cubicBezTo>
                  <a:cubicBezTo>
                    <a:pt x="5570" y="2007"/>
                    <a:pt x="5527" y="1962"/>
                    <a:pt x="5458" y="1900"/>
                  </a:cubicBezTo>
                  <a:cubicBezTo>
                    <a:pt x="5233" y="1684"/>
                    <a:pt x="4710" y="1259"/>
                    <a:pt x="4599" y="1171"/>
                  </a:cubicBezTo>
                  <a:cubicBezTo>
                    <a:pt x="4246" y="906"/>
                    <a:pt x="3877" y="661"/>
                    <a:pt x="3481" y="462"/>
                  </a:cubicBezTo>
                  <a:cubicBezTo>
                    <a:pt x="3272" y="354"/>
                    <a:pt x="3054" y="262"/>
                    <a:pt x="2828" y="191"/>
                  </a:cubicBezTo>
                  <a:lnTo>
                    <a:pt x="2825" y="191"/>
                  </a:lnTo>
                  <a:cubicBezTo>
                    <a:pt x="2766" y="171"/>
                    <a:pt x="2707" y="152"/>
                    <a:pt x="2645" y="135"/>
                  </a:cubicBezTo>
                  <a:lnTo>
                    <a:pt x="2642" y="135"/>
                  </a:lnTo>
                  <a:cubicBezTo>
                    <a:pt x="2331" y="49"/>
                    <a:pt x="2011" y="0"/>
                    <a:pt x="1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2" name="Google Shape;1262;p33"/>
            <p:cNvSpPr/>
            <p:nvPr/>
          </p:nvSpPr>
          <p:spPr>
            <a:xfrm>
              <a:off x="1643236" y="2429991"/>
              <a:ext cx="400851" cy="91476"/>
            </a:xfrm>
            <a:custGeom>
              <a:avLst/>
              <a:gdLst/>
              <a:ahLst/>
              <a:cxnLst/>
              <a:rect l="l" t="t" r="r" b="b"/>
              <a:pathLst>
                <a:path w="5517" h="1259" extrusionOk="0">
                  <a:moveTo>
                    <a:pt x="382" y="1"/>
                  </a:moveTo>
                  <a:cubicBezTo>
                    <a:pt x="262" y="1"/>
                    <a:pt x="141" y="3"/>
                    <a:pt x="20" y="6"/>
                  </a:cubicBezTo>
                  <a:cubicBezTo>
                    <a:pt x="13" y="35"/>
                    <a:pt x="7" y="65"/>
                    <a:pt x="0" y="91"/>
                  </a:cubicBezTo>
                  <a:cubicBezTo>
                    <a:pt x="131" y="87"/>
                    <a:pt x="262" y="84"/>
                    <a:pt x="392" y="84"/>
                  </a:cubicBezTo>
                  <a:cubicBezTo>
                    <a:pt x="941" y="84"/>
                    <a:pt x="1489" y="123"/>
                    <a:pt x="2030" y="202"/>
                  </a:cubicBezTo>
                  <a:cubicBezTo>
                    <a:pt x="2063" y="205"/>
                    <a:pt x="2095" y="209"/>
                    <a:pt x="2128" y="216"/>
                  </a:cubicBezTo>
                  <a:cubicBezTo>
                    <a:pt x="2553" y="281"/>
                    <a:pt x="2974" y="365"/>
                    <a:pt x="3393" y="480"/>
                  </a:cubicBezTo>
                  <a:cubicBezTo>
                    <a:pt x="3405" y="480"/>
                    <a:pt x="3416" y="483"/>
                    <a:pt x="3428" y="490"/>
                  </a:cubicBezTo>
                  <a:cubicBezTo>
                    <a:pt x="3648" y="545"/>
                    <a:pt x="3867" y="614"/>
                    <a:pt x="4079" y="686"/>
                  </a:cubicBezTo>
                  <a:cubicBezTo>
                    <a:pt x="4108" y="692"/>
                    <a:pt x="4138" y="702"/>
                    <a:pt x="4164" y="712"/>
                  </a:cubicBezTo>
                  <a:cubicBezTo>
                    <a:pt x="4615" y="866"/>
                    <a:pt x="5060" y="1045"/>
                    <a:pt x="5491" y="1258"/>
                  </a:cubicBezTo>
                  <a:lnTo>
                    <a:pt x="5494" y="1258"/>
                  </a:lnTo>
                  <a:cubicBezTo>
                    <a:pt x="5503" y="1255"/>
                    <a:pt x="5514" y="1248"/>
                    <a:pt x="5514" y="1245"/>
                  </a:cubicBezTo>
                  <a:cubicBezTo>
                    <a:pt x="5517" y="1231"/>
                    <a:pt x="5474" y="1186"/>
                    <a:pt x="5405" y="1124"/>
                  </a:cubicBezTo>
                  <a:cubicBezTo>
                    <a:pt x="4775" y="827"/>
                    <a:pt x="4118" y="584"/>
                    <a:pt x="3448" y="408"/>
                  </a:cubicBezTo>
                  <a:cubicBezTo>
                    <a:pt x="3412" y="395"/>
                    <a:pt x="3379" y="385"/>
                    <a:pt x="3343" y="379"/>
                  </a:cubicBezTo>
                  <a:cubicBezTo>
                    <a:pt x="2719" y="216"/>
                    <a:pt x="2079" y="104"/>
                    <a:pt x="1432" y="49"/>
                  </a:cubicBezTo>
                  <a:cubicBezTo>
                    <a:pt x="1399" y="45"/>
                    <a:pt x="1366" y="42"/>
                    <a:pt x="1330" y="42"/>
                  </a:cubicBezTo>
                  <a:cubicBezTo>
                    <a:pt x="1017" y="14"/>
                    <a:pt x="701" y="1"/>
                    <a:pt x="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3" name="Google Shape;1263;p33"/>
            <p:cNvSpPr/>
            <p:nvPr/>
          </p:nvSpPr>
          <p:spPr>
            <a:xfrm>
              <a:off x="1436225" y="3714350"/>
              <a:ext cx="1848900" cy="247500"/>
            </a:xfrm>
            <a:prstGeom prst="ellipse">
              <a:avLst/>
            </a:prstGeom>
            <a:solidFill>
              <a:srgbClr val="E1737C">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4" name="Google Shape;1264;p33"/>
            <p:cNvSpPr/>
            <p:nvPr/>
          </p:nvSpPr>
          <p:spPr>
            <a:xfrm>
              <a:off x="1696858" y="2381746"/>
              <a:ext cx="50933" cy="55656"/>
            </a:xfrm>
            <a:custGeom>
              <a:avLst/>
              <a:gdLst/>
              <a:ahLst/>
              <a:cxnLst/>
              <a:rect l="l" t="t" r="r" b="b"/>
              <a:pathLst>
                <a:path w="701" h="766" extrusionOk="0">
                  <a:moveTo>
                    <a:pt x="95" y="0"/>
                  </a:moveTo>
                  <a:cubicBezTo>
                    <a:pt x="66" y="10"/>
                    <a:pt x="33" y="20"/>
                    <a:pt x="1" y="29"/>
                  </a:cubicBezTo>
                  <a:cubicBezTo>
                    <a:pt x="239" y="216"/>
                    <a:pt x="442" y="444"/>
                    <a:pt x="592" y="706"/>
                  </a:cubicBezTo>
                  <a:cubicBezTo>
                    <a:pt x="605" y="719"/>
                    <a:pt x="612" y="732"/>
                    <a:pt x="619" y="745"/>
                  </a:cubicBezTo>
                  <a:cubicBezTo>
                    <a:pt x="628" y="758"/>
                    <a:pt x="641" y="765"/>
                    <a:pt x="655" y="765"/>
                  </a:cubicBezTo>
                  <a:cubicBezTo>
                    <a:pt x="661" y="765"/>
                    <a:pt x="667" y="762"/>
                    <a:pt x="674" y="758"/>
                  </a:cubicBezTo>
                  <a:cubicBezTo>
                    <a:pt x="694" y="749"/>
                    <a:pt x="700" y="729"/>
                    <a:pt x="694" y="713"/>
                  </a:cubicBezTo>
                  <a:lnTo>
                    <a:pt x="694" y="703"/>
                  </a:lnTo>
                  <a:cubicBezTo>
                    <a:pt x="540" y="435"/>
                    <a:pt x="337" y="196"/>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5" name="Google Shape;1265;p33"/>
            <p:cNvSpPr/>
            <p:nvPr/>
          </p:nvSpPr>
          <p:spPr>
            <a:xfrm>
              <a:off x="1703542" y="2441326"/>
              <a:ext cx="95036" cy="85300"/>
            </a:xfrm>
            <a:custGeom>
              <a:avLst/>
              <a:gdLst/>
              <a:ahLst/>
              <a:cxnLst/>
              <a:rect l="l" t="t" r="r" b="b"/>
              <a:pathLst>
                <a:path w="1308" h="1174" extrusionOk="0">
                  <a:moveTo>
                    <a:pt x="1262" y="1"/>
                  </a:moveTo>
                  <a:cubicBezTo>
                    <a:pt x="1250" y="1"/>
                    <a:pt x="1238" y="6"/>
                    <a:pt x="1229" y="16"/>
                  </a:cubicBezTo>
                  <a:lnTo>
                    <a:pt x="1200" y="46"/>
                  </a:lnTo>
                  <a:cubicBezTo>
                    <a:pt x="843" y="455"/>
                    <a:pt x="441" y="820"/>
                    <a:pt x="0" y="1138"/>
                  </a:cubicBezTo>
                  <a:cubicBezTo>
                    <a:pt x="29" y="1151"/>
                    <a:pt x="62" y="1161"/>
                    <a:pt x="92" y="1173"/>
                  </a:cubicBezTo>
                  <a:cubicBezTo>
                    <a:pt x="533" y="850"/>
                    <a:pt x="935" y="481"/>
                    <a:pt x="1291" y="69"/>
                  </a:cubicBezTo>
                  <a:cubicBezTo>
                    <a:pt x="1294" y="66"/>
                    <a:pt x="1294" y="63"/>
                    <a:pt x="1298" y="60"/>
                  </a:cubicBezTo>
                  <a:cubicBezTo>
                    <a:pt x="1308" y="46"/>
                    <a:pt x="1301" y="24"/>
                    <a:pt x="1288" y="10"/>
                  </a:cubicBezTo>
                  <a:cubicBezTo>
                    <a:pt x="1281" y="4"/>
                    <a:pt x="1271"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6" name="Google Shape;1266;p33"/>
            <p:cNvSpPr/>
            <p:nvPr/>
          </p:nvSpPr>
          <p:spPr>
            <a:xfrm>
              <a:off x="1831492" y="2383418"/>
              <a:ext cx="63721" cy="82248"/>
            </a:xfrm>
            <a:custGeom>
              <a:avLst/>
              <a:gdLst/>
              <a:ahLst/>
              <a:cxnLst/>
              <a:rect l="l" t="t" r="r" b="b"/>
              <a:pathLst>
                <a:path w="877" h="1132" extrusionOk="0">
                  <a:moveTo>
                    <a:pt x="1" y="0"/>
                  </a:moveTo>
                  <a:lnTo>
                    <a:pt x="1" y="0"/>
                  </a:lnTo>
                  <a:cubicBezTo>
                    <a:pt x="321" y="281"/>
                    <a:pt x="582" y="631"/>
                    <a:pt x="752" y="1020"/>
                  </a:cubicBezTo>
                  <a:cubicBezTo>
                    <a:pt x="769" y="1049"/>
                    <a:pt x="782" y="1079"/>
                    <a:pt x="792" y="1108"/>
                  </a:cubicBezTo>
                  <a:cubicBezTo>
                    <a:pt x="795" y="1112"/>
                    <a:pt x="798" y="1118"/>
                    <a:pt x="802" y="1121"/>
                  </a:cubicBezTo>
                  <a:cubicBezTo>
                    <a:pt x="808" y="1127"/>
                    <a:pt x="821" y="1131"/>
                    <a:pt x="831" y="1131"/>
                  </a:cubicBezTo>
                  <a:lnTo>
                    <a:pt x="837" y="1131"/>
                  </a:lnTo>
                  <a:cubicBezTo>
                    <a:pt x="841" y="1131"/>
                    <a:pt x="844" y="1131"/>
                    <a:pt x="844" y="1127"/>
                  </a:cubicBezTo>
                  <a:cubicBezTo>
                    <a:pt x="867" y="1121"/>
                    <a:pt x="876" y="1098"/>
                    <a:pt x="870" y="1075"/>
                  </a:cubicBezTo>
                  <a:cubicBezTo>
                    <a:pt x="867" y="1065"/>
                    <a:pt x="861" y="1059"/>
                    <a:pt x="857" y="1049"/>
                  </a:cubicBezTo>
                  <a:cubicBezTo>
                    <a:pt x="704" y="676"/>
                    <a:pt x="472" y="337"/>
                    <a:pt x="184" y="56"/>
                  </a:cubicBezTo>
                  <a:lnTo>
                    <a:pt x="181" y="56"/>
                  </a:lnTo>
                  <a:cubicBezTo>
                    <a:pt x="122" y="36"/>
                    <a:pt x="63" y="1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7" name="Google Shape;1267;p33"/>
            <p:cNvSpPr/>
            <p:nvPr/>
          </p:nvSpPr>
          <p:spPr>
            <a:xfrm>
              <a:off x="1867385" y="2475257"/>
              <a:ext cx="80505" cy="76799"/>
            </a:xfrm>
            <a:custGeom>
              <a:avLst/>
              <a:gdLst/>
              <a:ahLst/>
              <a:cxnLst/>
              <a:rect l="l" t="t" r="r" b="b"/>
              <a:pathLst>
                <a:path w="1108" h="1057" extrusionOk="0">
                  <a:moveTo>
                    <a:pt x="1061" y="0"/>
                  </a:moveTo>
                  <a:cubicBezTo>
                    <a:pt x="1048" y="0"/>
                    <a:pt x="1035" y="7"/>
                    <a:pt x="1026" y="17"/>
                  </a:cubicBezTo>
                  <a:cubicBezTo>
                    <a:pt x="1017" y="33"/>
                    <a:pt x="1007" y="47"/>
                    <a:pt x="994" y="63"/>
                  </a:cubicBezTo>
                  <a:cubicBezTo>
                    <a:pt x="713" y="442"/>
                    <a:pt x="376" y="775"/>
                    <a:pt x="0" y="1056"/>
                  </a:cubicBezTo>
                  <a:cubicBezTo>
                    <a:pt x="46" y="1056"/>
                    <a:pt x="92" y="1056"/>
                    <a:pt x="138" y="1053"/>
                  </a:cubicBezTo>
                  <a:lnTo>
                    <a:pt x="141" y="1053"/>
                  </a:lnTo>
                  <a:cubicBezTo>
                    <a:pt x="494" y="779"/>
                    <a:pt x="811" y="455"/>
                    <a:pt x="1079" y="89"/>
                  </a:cubicBezTo>
                  <a:cubicBezTo>
                    <a:pt x="1082" y="83"/>
                    <a:pt x="1092" y="76"/>
                    <a:pt x="1095" y="66"/>
                  </a:cubicBezTo>
                  <a:cubicBezTo>
                    <a:pt x="1108" y="47"/>
                    <a:pt x="1105" y="20"/>
                    <a:pt x="1085" y="8"/>
                  </a:cubicBezTo>
                  <a:cubicBezTo>
                    <a:pt x="1078" y="3"/>
                    <a:pt x="1070" y="0"/>
                    <a:pt x="1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8" name="Google Shape;1268;p33"/>
            <p:cNvSpPr/>
            <p:nvPr/>
          </p:nvSpPr>
          <p:spPr>
            <a:xfrm>
              <a:off x="3015955" y="2754479"/>
              <a:ext cx="145388" cy="120829"/>
            </a:xfrm>
            <a:custGeom>
              <a:avLst/>
              <a:gdLst/>
              <a:ahLst/>
              <a:cxnLst/>
              <a:rect l="l" t="t" r="r" b="b"/>
              <a:pathLst>
                <a:path w="2001" h="1663" extrusionOk="0">
                  <a:moveTo>
                    <a:pt x="0" y="1"/>
                  </a:moveTo>
                  <a:lnTo>
                    <a:pt x="0" y="1"/>
                  </a:lnTo>
                  <a:cubicBezTo>
                    <a:pt x="10" y="456"/>
                    <a:pt x="255" y="1028"/>
                    <a:pt x="379" y="1586"/>
                  </a:cubicBezTo>
                  <a:cubicBezTo>
                    <a:pt x="785" y="1617"/>
                    <a:pt x="1099" y="1663"/>
                    <a:pt x="1441" y="1663"/>
                  </a:cubicBezTo>
                  <a:cubicBezTo>
                    <a:pt x="1615" y="1663"/>
                    <a:pt x="1796" y="1651"/>
                    <a:pt x="2000" y="1619"/>
                  </a:cubicBezTo>
                  <a:cubicBezTo>
                    <a:pt x="1340" y="1275"/>
                    <a:pt x="526" y="530"/>
                    <a:pt x="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69" name="Google Shape;1269;p33"/>
            <p:cNvSpPr/>
            <p:nvPr/>
          </p:nvSpPr>
          <p:spPr>
            <a:xfrm>
              <a:off x="3104524" y="2346290"/>
              <a:ext cx="431949" cy="390098"/>
            </a:xfrm>
            <a:custGeom>
              <a:avLst/>
              <a:gdLst/>
              <a:ahLst/>
              <a:cxnLst/>
              <a:rect l="l" t="t" r="r" b="b"/>
              <a:pathLst>
                <a:path w="5945" h="5369" extrusionOk="0">
                  <a:moveTo>
                    <a:pt x="207" y="0"/>
                  </a:moveTo>
                  <a:cubicBezTo>
                    <a:pt x="185" y="0"/>
                    <a:pt x="168" y="6"/>
                    <a:pt x="157" y="18"/>
                  </a:cubicBezTo>
                  <a:cubicBezTo>
                    <a:pt x="0" y="184"/>
                    <a:pt x="1131" y="1511"/>
                    <a:pt x="2686" y="2985"/>
                  </a:cubicBezTo>
                  <a:cubicBezTo>
                    <a:pt x="4135" y="4354"/>
                    <a:pt x="5435" y="5368"/>
                    <a:pt x="5737" y="5368"/>
                  </a:cubicBezTo>
                  <a:cubicBezTo>
                    <a:pt x="5760" y="5368"/>
                    <a:pt x="5777" y="5363"/>
                    <a:pt x="5788" y="5351"/>
                  </a:cubicBezTo>
                  <a:cubicBezTo>
                    <a:pt x="5945" y="5184"/>
                    <a:pt x="4811" y="3854"/>
                    <a:pt x="3255" y="2383"/>
                  </a:cubicBezTo>
                  <a:cubicBezTo>
                    <a:pt x="1811" y="1012"/>
                    <a:pt x="508" y="0"/>
                    <a:pt x="207" y="0"/>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0" name="Google Shape;1270;p33"/>
            <p:cNvSpPr/>
            <p:nvPr/>
          </p:nvSpPr>
          <p:spPr>
            <a:xfrm>
              <a:off x="3104524" y="2346290"/>
              <a:ext cx="431949" cy="390098"/>
            </a:xfrm>
            <a:custGeom>
              <a:avLst/>
              <a:gdLst/>
              <a:ahLst/>
              <a:cxnLst/>
              <a:rect l="l" t="t" r="r" b="b"/>
              <a:pathLst>
                <a:path w="5945" h="5369" extrusionOk="0">
                  <a:moveTo>
                    <a:pt x="207" y="0"/>
                  </a:moveTo>
                  <a:cubicBezTo>
                    <a:pt x="185" y="0"/>
                    <a:pt x="168" y="6"/>
                    <a:pt x="157" y="18"/>
                  </a:cubicBezTo>
                  <a:cubicBezTo>
                    <a:pt x="0" y="184"/>
                    <a:pt x="1131" y="1511"/>
                    <a:pt x="2686" y="2985"/>
                  </a:cubicBezTo>
                  <a:cubicBezTo>
                    <a:pt x="4135" y="4354"/>
                    <a:pt x="5435" y="5368"/>
                    <a:pt x="5737" y="5368"/>
                  </a:cubicBezTo>
                  <a:cubicBezTo>
                    <a:pt x="5760" y="5368"/>
                    <a:pt x="5777" y="5363"/>
                    <a:pt x="5788" y="5351"/>
                  </a:cubicBezTo>
                  <a:cubicBezTo>
                    <a:pt x="5945" y="5184"/>
                    <a:pt x="4811" y="3854"/>
                    <a:pt x="3255" y="2383"/>
                  </a:cubicBezTo>
                  <a:cubicBezTo>
                    <a:pt x="1811" y="1012"/>
                    <a:pt x="508" y="0"/>
                    <a:pt x="207" y="0"/>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1" name="Google Shape;1271;p33"/>
            <p:cNvSpPr/>
            <p:nvPr/>
          </p:nvSpPr>
          <p:spPr>
            <a:xfrm>
              <a:off x="3104524" y="2346290"/>
              <a:ext cx="431949" cy="390098"/>
            </a:xfrm>
            <a:custGeom>
              <a:avLst/>
              <a:gdLst/>
              <a:ahLst/>
              <a:cxnLst/>
              <a:rect l="l" t="t" r="r" b="b"/>
              <a:pathLst>
                <a:path w="5945" h="5369" extrusionOk="0">
                  <a:moveTo>
                    <a:pt x="207" y="0"/>
                  </a:moveTo>
                  <a:cubicBezTo>
                    <a:pt x="185" y="0"/>
                    <a:pt x="168" y="6"/>
                    <a:pt x="157" y="18"/>
                  </a:cubicBezTo>
                  <a:cubicBezTo>
                    <a:pt x="0" y="184"/>
                    <a:pt x="1131" y="1511"/>
                    <a:pt x="2686" y="2985"/>
                  </a:cubicBezTo>
                  <a:cubicBezTo>
                    <a:pt x="4135" y="4354"/>
                    <a:pt x="5435" y="5368"/>
                    <a:pt x="5737" y="5368"/>
                  </a:cubicBezTo>
                  <a:cubicBezTo>
                    <a:pt x="5760" y="5368"/>
                    <a:pt x="5777" y="5363"/>
                    <a:pt x="5788" y="5351"/>
                  </a:cubicBezTo>
                  <a:cubicBezTo>
                    <a:pt x="5945" y="5184"/>
                    <a:pt x="4811" y="3854"/>
                    <a:pt x="3255" y="2383"/>
                  </a:cubicBezTo>
                  <a:cubicBezTo>
                    <a:pt x="1811" y="1012"/>
                    <a:pt x="508" y="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2" name="Google Shape;1272;p33"/>
            <p:cNvSpPr/>
            <p:nvPr/>
          </p:nvSpPr>
          <p:spPr>
            <a:xfrm>
              <a:off x="3262845" y="2412989"/>
              <a:ext cx="53113" cy="172634"/>
            </a:xfrm>
            <a:custGeom>
              <a:avLst/>
              <a:gdLst/>
              <a:ahLst/>
              <a:cxnLst/>
              <a:rect l="l" t="t" r="r" b="b"/>
              <a:pathLst>
                <a:path w="731" h="2376" extrusionOk="0">
                  <a:moveTo>
                    <a:pt x="654" y="0"/>
                  </a:moveTo>
                  <a:cubicBezTo>
                    <a:pt x="629" y="0"/>
                    <a:pt x="606" y="16"/>
                    <a:pt x="599" y="41"/>
                  </a:cubicBezTo>
                  <a:cubicBezTo>
                    <a:pt x="351" y="779"/>
                    <a:pt x="148" y="1538"/>
                    <a:pt x="5" y="2299"/>
                  </a:cubicBezTo>
                  <a:cubicBezTo>
                    <a:pt x="1" y="2309"/>
                    <a:pt x="1" y="2319"/>
                    <a:pt x="5" y="2328"/>
                  </a:cubicBezTo>
                  <a:cubicBezTo>
                    <a:pt x="11" y="2352"/>
                    <a:pt x="27" y="2367"/>
                    <a:pt x="53" y="2374"/>
                  </a:cubicBezTo>
                  <a:cubicBezTo>
                    <a:pt x="57" y="2375"/>
                    <a:pt x="61" y="2375"/>
                    <a:pt x="64" y="2375"/>
                  </a:cubicBezTo>
                  <a:cubicBezTo>
                    <a:pt x="93" y="2375"/>
                    <a:pt x="119" y="2354"/>
                    <a:pt x="125" y="2325"/>
                  </a:cubicBezTo>
                  <a:cubicBezTo>
                    <a:pt x="269" y="1567"/>
                    <a:pt x="468" y="812"/>
                    <a:pt x="717" y="83"/>
                  </a:cubicBezTo>
                  <a:cubicBezTo>
                    <a:pt x="730" y="50"/>
                    <a:pt x="711" y="14"/>
                    <a:pt x="678" y="5"/>
                  </a:cubicBezTo>
                  <a:cubicBezTo>
                    <a:pt x="670" y="2"/>
                    <a:pt x="662" y="0"/>
                    <a:pt x="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3" name="Google Shape;1273;p33"/>
            <p:cNvSpPr/>
            <p:nvPr/>
          </p:nvSpPr>
          <p:spPr>
            <a:xfrm>
              <a:off x="3294523" y="2474385"/>
              <a:ext cx="116906" cy="137177"/>
            </a:xfrm>
            <a:custGeom>
              <a:avLst/>
              <a:gdLst/>
              <a:ahLst/>
              <a:cxnLst/>
              <a:rect l="l" t="t" r="r" b="b"/>
              <a:pathLst>
                <a:path w="1609" h="1888" extrusionOk="0">
                  <a:moveTo>
                    <a:pt x="1535" y="1"/>
                  </a:moveTo>
                  <a:cubicBezTo>
                    <a:pt x="1518" y="1"/>
                    <a:pt x="1501" y="8"/>
                    <a:pt x="1490" y="23"/>
                  </a:cubicBezTo>
                  <a:lnTo>
                    <a:pt x="20" y="1784"/>
                  </a:lnTo>
                  <a:cubicBezTo>
                    <a:pt x="6" y="1801"/>
                    <a:pt x="0" y="1820"/>
                    <a:pt x="6" y="1840"/>
                  </a:cubicBezTo>
                  <a:cubicBezTo>
                    <a:pt x="10" y="1853"/>
                    <a:pt x="16" y="1863"/>
                    <a:pt x="26" y="1872"/>
                  </a:cubicBezTo>
                  <a:cubicBezTo>
                    <a:pt x="38" y="1882"/>
                    <a:pt x="52" y="1887"/>
                    <a:pt x="66" y="1887"/>
                  </a:cubicBezTo>
                  <a:cubicBezTo>
                    <a:pt x="84" y="1887"/>
                    <a:pt x="101" y="1880"/>
                    <a:pt x="114" y="1866"/>
                  </a:cubicBezTo>
                  <a:lnTo>
                    <a:pt x="1584" y="101"/>
                  </a:lnTo>
                  <a:cubicBezTo>
                    <a:pt x="1608" y="75"/>
                    <a:pt x="1604" y="36"/>
                    <a:pt x="1575" y="16"/>
                  </a:cubicBezTo>
                  <a:cubicBezTo>
                    <a:pt x="1563" y="6"/>
                    <a:pt x="1549" y="1"/>
                    <a:pt x="1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4" name="Google Shape;1274;p33"/>
            <p:cNvSpPr/>
            <p:nvPr/>
          </p:nvSpPr>
          <p:spPr>
            <a:xfrm>
              <a:off x="3312252" y="2557360"/>
              <a:ext cx="162535" cy="93873"/>
            </a:xfrm>
            <a:custGeom>
              <a:avLst/>
              <a:gdLst/>
              <a:ahLst/>
              <a:cxnLst/>
              <a:rect l="l" t="t" r="r" b="b"/>
              <a:pathLst>
                <a:path w="2237" h="1292" extrusionOk="0">
                  <a:moveTo>
                    <a:pt x="2165" y="0"/>
                  </a:moveTo>
                  <a:cubicBezTo>
                    <a:pt x="2153" y="0"/>
                    <a:pt x="2140" y="4"/>
                    <a:pt x="2129" y="12"/>
                  </a:cubicBezTo>
                  <a:cubicBezTo>
                    <a:pt x="1468" y="453"/>
                    <a:pt x="766" y="845"/>
                    <a:pt x="43" y="1172"/>
                  </a:cubicBezTo>
                  <a:cubicBezTo>
                    <a:pt x="14" y="1184"/>
                    <a:pt x="1" y="1214"/>
                    <a:pt x="7" y="1243"/>
                  </a:cubicBezTo>
                  <a:cubicBezTo>
                    <a:pt x="7" y="1247"/>
                    <a:pt x="11" y="1250"/>
                    <a:pt x="11" y="1253"/>
                  </a:cubicBezTo>
                  <a:cubicBezTo>
                    <a:pt x="20" y="1278"/>
                    <a:pt x="44" y="1291"/>
                    <a:pt x="68" y="1291"/>
                  </a:cubicBezTo>
                  <a:cubicBezTo>
                    <a:pt x="77" y="1291"/>
                    <a:pt x="85" y="1290"/>
                    <a:pt x="93" y="1286"/>
                  </a:cubicBezTo>
                  <a:cubicBezTo>
                    <a:pt x="824" y="953"/>
                    <a:pt x="1533" y="561"/>
                    <a:pt x="2197" y="116"/>
                  </a:cubicBezTo>
                  <a:cubicBezTo>
                    <a:pt x="2227" y="96"/>
                    <a:pt x="2236" y="57"/>
                    <a:pt x="2217" y="27"/>
                  </a:cubicBezTo>
                  <a:cubicBezTo>
                    <a:pt x="2205" y="10"/>
                    <a:pt x="2185" y="0"/>
                    <a:pt x="21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5" name="Google Shape;1275;p33"/>
            <p:cNvSpPr/>
            <p:nvPr/>
          </p:nvSpPr>
          <p:spPr>
            <a:xfrm>
              <a:off x="2858215" y="2346580"/>
              <a:ext cx="668812" cy="542897"/>
            </a:xfrm>
            <a:custGeom>
              <a:avLst/>
              <a:gdLst/>
              <a:ahLst/>
              <a:cxnLst/>
              <a:rect l="l" t="t" r="r" b="b"/>
              <a:pathLst>
                <a:path w="9205" h="7472" extrusionOk="0">
                  <a:moveTo>
                    <a:pt x="3563" y="0"/>
                  </a:moveTo>
                  <a:cubicBezTo>
                    <a:pt x="3563" y="0"/>
                    <a:pt x="3560" y="7"/>
                    <a:pt x="3554" y="17"/>
                  </a:cubicBezTo>
                  <a:cubicBezTo>
                    <a:pt x="3538" y="30"/>
                    <a:pt x="3505" y="59"/>
                    <a:pt x="3465" y="105"/>
                  </a:cubicBezTo>
                  <a:cubicBezTo>
                    <a:pt x="2880" y="739"/>
                    <a:pt x="1" y="4141"/>
                    <a:pt x="3119" y="6697"/>
                  </a:cubicBezTo>
                  <a:cubicBezTo>
                    <a:pt x="3410" y="6936"/>
                    <a:pt x="3704" y="7112"/>
                    <a:pt x="3998" y="7233"/>
                  </a:cubicBezTo>
                  <a:cubicBezTo>
                    <a:pt x="4047" y="7256"/>
                    <a:pt x="4099" y="7275"/>
                    <a:pt x="4152" y="7292"/>
                  </a:cubicBezTo>
                  <a:cubicBezTo>
                    <a:pt x="4501" y="7417"/>
                    <a:pt x="4850" y="7471"/>
                    <a:pt x="5191" y="7471"/>
                  </a:cubicBezTo>
                  <a:cubicBezTo>
                    <a:pt x="7024" y="7471"/>
                    <a:pt x="8655" y="5916"/>
                    <a:pt x="9090" y="5462"/>
                  </a:cubicBezTo>
                  <a:cubicBezTo>
                    <a:pt x="9129" y="5423"/>
                    <a:pt x="9158" y="5393"/>
                    <a:pt x="9175" y="5370"/>
                  </a:cubicBezTo>
                  <a:lnTo>
                    <a:pt x="9204" y="5340"/>
                  </a:lnTo>
                  <a:cubicBezTo>
                    <a:pt x="5440" y="2801"/>
                    <a:pt x="3563" y="0"/>
                    <a:pt x="3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6" name="Google Shape;1276;p33"/>
            <p:cNvSpPr/>
            <p:nvPr/>
          </p:nvSpPr>
          <p:spPr>
            <a:xfrm>
              <a:off x="3109973" y="2347743"/>
              <a:ext cx="119958" cy="528656"/>
            </a:xfrm>
            <a:custGeom>
              <a:avLst/>
              <a:gdLst/>
              <a:ahLst/>
              <a:cxnLst/>
              <a:rect l="l" t="t" r="r" b="b"/>
              <a:pathLst>
                <a:path w="1651" h="7276" extrusionOk="0">
                  <a:moveTo>
                    <a:pt x="89" y="1"/>
                  </a:moveTo>
                  <a:cubicBezTo>
                    <a:pt x="73" y="14"/>
                    <a:pt x="40" y="43"/>
                    <a:pt x="0" y="89"/>
                  </a:cubicBezTo>
                  <a:lnTo>
                    <a:pt x="30" y="128"/>
                  </a:lnTo>
                  <a:cubicBezTo>
                    <a:pt x="429" y="642"/>
                    <a:pt x="844" y="1171"/>
                    <a:pt x="987" y="1785"/>
                  </a:cubicBezTo>
                  <a:cubicBezTo>
                    <a:pt x="1131" y="2374"/>
                    <a:pt x="1085" y="3194"/>
                    <a:pt x="536" y="3720"/>
                  </a:cubicBezTo>
                  <a:lnTo>
                    <a:pt x="484" y="3769"/>
                  </a:lnTo>
                  <a:lnTo>
                    <a:pt x="536" y="3814"/>
                  </a:lnTo>
                  <a:cubicBezTo>
                    <a:pt x="942" y="4152"/>
                    <a:pt x="1229" y="4570"/>
                    <a:pt x="1373" y="5018"/>
                  </a:cubicBezTo>
                  <a:cubicBezTo>
                    <a:pt x="1527" y="5505"/>
                    <a:pt x="1497" y="6027"/>
                    <a:pt x="1295" y="6452"/>
                  </a:cubicBezTo>
                  <a:cubicBezTo>
                    <a:pt x="1135" y="6792"/>
                    <a:pt x="857" y="7066"/>
                    <a:pt x="533" y="7217"/>
                  </a:cubicBezTo>
                  <a:cubicBezTo>
                    <a:pt x="582" y="7240"/>
                    <a:pt x="634" y="7259"/>
                    <a:pt x="687" y="7276"/>
                  </a:cubicBezTo>
                  <a:cubicBezTo>
                    <a:pt x="991" y="7106"/>
                    <a:pt x="1249" y="6834"/>
                    <a:pt x="1409" y="6505"/>
                  </a:cubicBezTo>
                  <a:cubicBezTo>
                    <a:pt x="1615" y="6069"/>
                    <a:pt x="1651" y="5544"/>
                    <a:pt x="1510" y="5043"/>
                  </a:cubicBezTo>
                  <a:cubicBezTo>
                    <a:pt x="1504" y="5021"/>
                    <a:pt x="1497" y="5001"/>
                    <a:pt x="1491" y="4978"/>
                  </a:cubicBezTo>
                  <a:cubicBezTo>
                    <a:pt x="1484" y="4959"/>
                    <a:pt x="1477" y="4939"/>
                    <a:pt x="1468" y="4916"/>
                  </a:cubicBezTo>
                  <a:cubicBezTo>
                    <a:pt x="1320" y="4491"/>
                    <a:pt x="1046" y="4093"/>
                    <a:pt x="670" y="3763"/>
                  </a:cubicBezTo>
                  <a:cubicBezTo>
                    <a:pt x="1124" y="3285"/>
                    <a:pt x="1295" y="2524"/>
                    <a:pt x="1112" y="1755"/>
                  </a:cubicBezTo>
                  <a:cubicBezTo>
                    <a:pt x="955" y="1119"/>
                    <a:pt x="536" y="573"/>
                    <a:pt x="128" y="49"/>
                  </a:cubicBezTo>
                  <a:lnTo>
                    <a:pt x="8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7" name="Google Shape;1277;p33"/>
            <p:cNvSpPr/>
            <p:nvPr/>
          </p:nvSpPr>
          <p:spPr>
            <a:xfrm>
              <a:off x="3213002" y="2684874"/>
              <a:ext cx="311846" cy="58562"/>
            </a:xfrm>
            <a:custGeom>
              <a:avLst/>
              <a:gdLst/>
              <a:ahLst/>
              <a:cxnLst/>
              <a:rect l="l" t="t" r="r" b="b"/>
              <a:pathLst>
                <a:path w="4292" h="806" extrusionOk="0">
                  <a:moveTo>
                    <a:pt x="950" y="0"/>
                  </a:moveTo>
                  <a:cubicBezTo>
                    <a:pt x="633" y="0"/>
                    <a:pt x="310" y="97"/>
                    <a:pt x="50" y="276"/>
                  </a:cubicBezTo>
                  <a:cubicBezTo>
                    <a:pt x="33" y="289"/>
                    <a:pt x="17" y="299"/>
                    <a:pt x="0" y="312"/>
                  </a:cubicBezTo>
                  <a:lnTo>
                    <a:pt x="76" y="414"/>
                  </a:lnTo>
                  <a:cubicBezTo>
                    <a:pt x="83" y="410"/>
                    <a:pt x="86" y="407"/>
                    <a:pt x="92" y="403"/>
                  </a:cubicBezTo>
                  <a:cubicBezTo>
                    <a:pt x="335" y="224"/>
                    <a:pt x="643" y="124"/>
                    <a:pt x="948" y="124"/>
                  </a:cubicBezTo>
                  <a:cubicBezTo>
                    <a:pt x="971" y="124"/>
                    <a:pt x="994" y="125"/>
                    <a:pt x="1017" y="126"/>
                  </a:cubicBezTo>
                  <a:cubicBezTo>
                    <a:pt x="1347" y="145"/>
                    <a:pt x="1677" y="286"/>
                    <a:pt x="1919" y="512"/>
                  </a:cubicBezTo>
                  <a:lnTo>
                    <a:pt x="1952" y="541"/>
                  </a:lnTo>
                  <a:lnTo>
                    <a:pt x="1991" y="524"/>
                  </a:lnTo>
                  <a:cubicBezTo>
                    <a:pt x="2239" y="407"/>
                    <a:pt x="2517" y="351"/>
                    <a:pt x="2802" y="351"/>
                  </a:cubicBezTo>
                  <a:cubicBezTo>
                    <a:pt x="3282" y="351"/>
                    <a:pt x="3785" y="511"/>
                    <a:pt x="4207" y="806"/>
                  </a:cubicBezTo>
                  <a:cubicBezTo>
                    <a:pt x="4246" y="767"/>
                    <a:pt x="4275" y="737"/>
                    <a:pt x="4292" y="714"/>
                  </a:cubicBezTo>
                  <a:cubicBezTo>
                    <a:pt x="3846" y="400"/>
                    <a:pt x="3310" y="229"/>
                    <a:pt x="2797" y="229"/>
                  </a:cubicBezTo>
                  <a:cubicBezTo>
                    <a:pt x="2510" y="229"/>
                    <a:pt x="2229" y="283"/>
                    <a:pt x="1975" y="394"/>
                  </a:cubicBezTo>
                  <a:cubicBezTo>
                    <a:pt x="1714" y="162"/>
                    <a:pt x="1370" y="22"/>
                    <a:pt x="1024" y="2"/>
                  </a:cubicBezTo>
                  <a:cubicBezTo>
                    <a:pt x="999" y="1"/>
                    <a:pt x="975" y="0"/>
                    <a:pt x="9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8" name="Google Shape;1278;p33"/>
            <p:cNvSpPr/>
            <p:nvPr/>
          </p:nvSpPr>
          <p:spPr>
            <a:xfrm>
              <a:off x="2381437" y="2857944"/>
              <a:ext cx="672590" cy="503589"/>
            </a:xfrm>
            <a:custGeom>
              <a:avLst/>
              <a:gdLst/>
              <a:ahLst/>
              <a:cxnLst/>
              <a:rect l="l" t="t" r="r" b="b"/>
              <a:pathLst>
                <a:path w="9257" h="6931" extrusionOk="0">
                  <a:moveTo>
                    <a:pt x="9202" y="1"/>
                  </a:moveTo>
                  <a:cubicBezTo>
                    <a:pt x="9190" y="1"/>
                    <a:pt x="9178" y="6"/>
                    <a:pt x="9168" y="15"/>
                  </a:cubicBezTo>
                  <a:cubicBezTo>
                    <a:pt x="6478" y="2734"/>
                    <a:pt x="3403" y="5028"/>
                    <a:pt x="33" y="6839"/>
                  </a:cubicBezTo>
                  <a:cubicBezTo>
                    <a:pt x="10" y="6849"/>
                    <a:pt x="1" y="6882"/>
                    <a:pt x="14" y="6904"/>
                  </a:cubicBezTo>
                  <a:cubicBezTo>
                    <a:pt x="24" y="6921"/>
                    <a:pt x="40" y="6930"/>
                    <a:pt x="57" y="6930"/>
                  </a:cubicBezTo>
                  <a:cubicBezTo>
                    <a:pt x="66" y="6930"/>
                    <a:pt x="72" y="6927"/>
                    <a:pt x="79" y="6924"/>
                  </a:cubicBezTo>
                  <a:cubicBezTo>
                    <a:pt x="3458" y="5110"/>
                    <a:pt x="6540" y="2809"/>
                    <a:pt x="9240" y="84"/>
                  </a:cubicBezTo>
                  <a:cubicBezTo>
                    <a:pt x="9256" y="64"/>
                    <a:pt x="9256" y="35"/>
                    <a:pt x="9237" y="15"/>
                  </a:cubicBezTo>
                  <a:cubicBezTo>
                    <a:pt x="9227" y="6"/>
                    <a:pt x="9215" y="1"/>
                    <a:pt x="92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79" name="Google Shape;1279;p33"/>
            <p:cNvSpPr/>
            <p:nvPr/>
          </p:nvSpPr>
          <p:spPr>
            <a:xfrm>
              <a:off x="2808154" y="2950001"/>
              <a:ext cx="404484" cy="180263"/>
            </a:xfrm>
            <a:custGeom>
              <a:avLst/>
              <a:gdLst/>
              <a:ahLst/>
              <a:cxnLst/>
              <a:rect l="l" t="t" r="r" b="b"/>
              <a:pathLst>
                <a:path w="5567" h="2481" extrusionOk="0">
                  <a:moveTo>
                    <a:pt x="4279" y="1"/>
                  </a:moveTo>
                  <a:cubicBezTo>
                    <a:pt x="4262" y="1"/>
                    <a:pt x="4246" y="2"/>
                    <a:pt x="4230" y="3"/>
                  </a:cubicBezTo>
                  <a:cubicBezTo>
                    <a:pt x="4070" y="3"/>
                    <a:pt x="3910" y="23"/>
                    <a:pt x="3753" y="43"/>
                  </a:cubicBezTo>
                  <a:cubicBezTo>
                    <a:pt x="3255" y="111"/>
                    <a:pt x="2765" y="235"/>
                    <a:pt x="2292" y="408"/>
                  </a:cubicBezTo>
                  <a:cubicBezTo>
                    <a:pt x="2226" y="432"/>
                    <a:pt x="2157" y="457"/>
                    <a:pt x="2095" y="483"/>
                  </a:cubicBezTo>
                  <a:cubicBezTo>
                    <a:pt x="2050" y="503"/>
                    <a:pt x="2008" y="519"/>
                    <a:pt x="1964" y="539"/>
                  </a:cubicBezTo>
                  <a:cubicBezTo>
                    <a:pt x="1644" y="673"/>
                    <a:pt x="1341" y="827"/>
                    <a:pt x="1043" y="1003"/>
                  </a:cubicBezTo>
                  <a:cubicBezTo>
                    <a:pt x="899" y="1091"/>
                    <a:pt x="131" y="1650"/>
                    <a:pt x="17" y="1771"/>
                  </a:cubicBezTo>
                  <a:lnTo>
                    <a:pt x="17" y="1774"/>
                  </a:lnTo>
                  <a:cubicBezTo>
                    <a:pt x="7" y="1781"/>
                    <a:pt x="0" y="1791"/>
                    <a:pt x="0" y="1794"/>
                  </a:cubicBezTo>
                  <a:cubicBezTo>
                    <a:pt x="4" y="1807"/>
                    <a:pt x="59" y="1833"/>
                    <a:pt x="148" y="1866"/>
                  </a:cubicBezTo>
                  <a:cubicBezTo>
                    <a:pt x="435" y="1981"/>
                    <a:pt x="1079" y="2180"/>
                    <a:pt x="1216" y="2219"/>
                  </a:cubicBezTo>
                  <a:cubicBezTo>
                    <a:pt x="1641" y="2337"/>
                    <a:pt x="2076" y="2425"/>
                    <a:pt x="2517" y="2464"/>
                  </a:cubicBezTo>
                  <a:cubicBezTo>
                    <a:pt x="2652" y="2475"/>
                    <a:pt x="2787" y="2481"/>
                    <a:pt x="2922" y="2481"/>
                  </a:cubicBezTo>
                  <a:cubicBezTo>
                    <a:pt x="3023" y="2481"/>
                    <a:pt x="3124" y="2478"/>
                    <a:pt x="3226" y="2471"/>
                  </a:cubicBezTo>
                  <a:cubicBezTo>
                    <a:pt x="3292" y="2464"/>
                    <a:pt x="3354" y="2461"/>
                    <a:pt x="3416" y="2451"/>
                  </a:cubicBezTo>
                  <a:lnTo>
                    <a:pt x="3419" y="2451"/>
                  </a:lnTo>
                  <a:cubicBezTo>
                    <a:pt x="4001" y="2385"/>
                    <a:pt x="4569" y="2192"/>
                    <a:pt x="5034" y="1836"/>
                  </a:cubicBezTo>
                  <a:cubicBezTo>
                    <a:pt x="5040" y="1833"/>
                    <a:pt x="5050" y="1827"/>
                    <a:pt x="5056" y="1820"/>
                  </a:cubicBezTo>
                  <a:cubicBezTo>
                    <a:pt x="5082" y="1800"/>
                    <a:pt x="5106" y="1778"/>
                    <a:pt x="5132" y="1755"/>
                  </a:cubicBezTo>
                  <a:cubicBezTo>
                    <a:pt x="5367" y="1552"/>
                    <a:pt x="5560" y="1284"/>
                    <a:pt x="5563" y="981"/>
                  </a:cubicBezTo>
                  <a:cubicBezTo>
                    <a:pt x="5566" y="951"/>
                    <a:pt x="5563" y="922"/>
                    <a:pt x="5560" y="892"/>
                  </a:cubicBezTo>
                  <a:cubicBezTo>
                    <a:pt x="5557" y="863"/>
                    <a:pt x="5553" y="836"/>
                    <a:pt x="5547" y="807"/>
                  </a:cubicBezTo>
                  <a:cubicBezTo>
                    <a:pt x="5474" y="494"/>
                    <a:pt x="5210" y="228"/>
                    <a:pt x="4903" y="108"/>
                  </a:cubicBezTo>
                  <a:cubicBezTo>
                    <a:pt x="4720" y="35"/>
                    <a:pt x="4527" y="6"/>
                    <a:pt x="4328" y="3"/>
                  </a:cubicBezTo>
                  <a:cubicBezTo>
                    <a:pt x="4311" y="2"/>
                    <a:pt x="4295" y="1"/>
                    <a:pt x="4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0" name="Google Shape;1280;p33"/>
            <p:cNvSpPr/>
            <p:nvPr/>
          </p:nvSpPr>
          <p:spPr>
            <a:xfrm>
              <a:off x="2808154" y="3008635"/>
              <a:ext cx="403976" cy="78397"/>
            </a:xfrm>
            <a:custGeom>
              <a:avLst/>
              <a:gdLst/>
              <a:ahLst/>
              <a:cxnLst/>
              <a:rect l="l" t="t" r="r" b="b"/>
              <a:pathLst>
                <a:path w="5560" h="1079" extrusionOk="0">
                  <a:moveTo>
                    <a:pt x="5547" y="0"/>
                  </a:moveTo>
                  <a:cubicBezTo>
                    <a:pt x="4922" y="275"/>
                    <a:pt x="4282" y="494"/>
                    <a:pt x="3622" y="654"/>
                  </a:cubicBezTo>
                  <a:cubicBezTo>
                    <a:pt x="3592" y="664"/>
                    <a:pt x="3560" y="670"/>
                    <a:pt x="3527" y="676"/>
                  </a:cubicBezTo>
                  <a:cubicBezTo>
                    <a:pt x="3109" y="778"/>
                    <a:pt x="2684" y="856"/>
                    <a:pt x="2255" y="905"/>
                  </a:cubicBezTo>
                  <a:cubicBezTo>
                    <a:pt x="2243" y="909"/>
                    <a:pt x="2230" y="909"/>
                    <a:pt x="2219" y="909"/>
                  </a:cubicBezTo>
                  <a:lnTo>
                    <a:pt x="2216" y="909"/>
                  </a:lnTo>
                  <a:cubicBezTo>
                    <a:pt x="1994" y="938"/>
                    <a:pt x="1765" y="958"/>
                    <a:pt x="1540" y="971"/>
                  </a:cubicBezTo>
                  <a:cubicBezTo>
                    <a:pt x="1510" y="974"/>
                    <a:pt x="1481" y="978"/>
                    <a:pt x="1451" y="978"/>
                  </a:cubicBezTo>
                  <a:cubicBezTo>
                    <a:pt x="1245" y="989"/>
                    <a:pt x="1038" y="995"/>
                    <a:pt x="831" y="995"/>
                  </a:cubicBezTo>
                  <a:cubicBezTo>
                    <a:pt x="561" y="995"/>
                    <a:pt x="289" y="985"/>
                    <a:pt x="17" y="964"/>
                  </a:cubicBezTo>
                  <a:lnTo>
                    <a:pt x="17" y="967"/>
                  </a:lnTo>
                  <a:cubicBezTo>
                    <a:pt x="7" y="974"/>
                    <a:pt x="0" y="984"/>
                    <a:pt x="0" y="987"/>
                  </a:cubicBezTo>
                  <a:cubicBezTo>
                    <a:pt x="4" y="1000"/>
                    <a:pt x="59" y="1026"/>
                    <a:pt x="148" y="1059"/>
                  </a:cubicBezTo>
                  <a:cubicBezTo>
                    <a:pt x="375" y="1072"/>
                    <a:pt x="603" y="1078"/>
                    <a:pt x="830" y="1078"/>
                  </a:cubicBezTo>
                  <a:cubicBezTo>
                    <a:pt x="1298" y="1078"/>
                    <a:pt x="1766" y="1051"/>
                    <a:pt x="2230" y="993"/>
                  </a:cubicBezTo>
                  <a:lnTo>
                    <a:pt x="2233" y="993"/>
                  </a:lnTo>
                  <a:cubicBezTo>
                    <a:pt x="2269" y="990"/>
                    <a:pt x="2302" y="987"/>
                    <a:pt x="2337" y="981"/>
                  </a:cubicBezTo>
                  <a:cubicBezTo>
                    <a:pt x="2981" y="899"/>
                    <a:pt x="3612" y="762"/>
                    <a:pt x="4236" y="575"/>
                  </a:cubicBezTo>
                  <a:cubicBezTo>
                    <a:pt x="4269" y="566"/>
                    <a:pt x="4302" y="556"/>
                    <a:pt x="4331" y="546"/>
                  </a:cubicBezTo>
                  <a:cubicBezTo>
                    <a:pt x="4746" y="415"/>
                    <a:pt x="5158" y="261"/>
                    <a:pt x="5560" y="85"/>
                  </a:cubicBezTo>
                  <a:cubicBezTo>
                    <a:pt x="5557" y="56"/>
                    <a:pt x="5553" y="29"/>
                    <a:pt x="5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1" name="Google Shape;1281;p33"/>
            <p:cNvSpPr/>
            <p:nvPr/>
          </p:nvSpPr>
          <p:spPr>
            <a:xfrm>
              <a:off x="3114987" y="3045545"/>
              <a:ext cx="66046" cy="36692"/>
            </a:xfrm>
            <a:custGeom>
              <a:avLst/>
              <a:gdLst/>
              <a:ahLst/>
              <a:cxnLst/>
              <a:rect l="l" t="t" r="r" b="b"/>
              <a:pathLst>
                <a:path w="909" h="505" extrusionOk="0">
                  <a:moveTo>
                    <a:pt x="47" y="1"/>
                  </a:moveTo>
                  <a:cubicBezTo>
                    <a:pt x="41" y="1"/>
                    <a:pt x="35" y="2"/>
                    <a:pt x="29" y="5"/>
                  </a:cubicBezTo>
                  <a:cubicBezTo>
                    <a:pt x="23" y="5"/>
                    <a:pt x="16" y="11"/>
                    <a:pt x="13" y="15"/>
                  </a:cubicBezTo>
                  <a:cubicBezTo>
                    <a:pt x="0" y="31"/>
                    <a:pt x="0" y="54"/>
                    <a:pt x="13" y="67"/>
                  </a:cubicBezTo>
                  <a:cubicBezTo>
                    <a:pt x="13" y="70"/>
                    <a:pt x="13" y="70"/>
                    <a:pt x="16" y="73"/>
                  </a:cubicBezTo>
                  <a:cubicBezTo>
                    <a:pt x="262" y="266"/>
                    <a:pt x="536" y="414"/>
                    <a:pt x="833" y="505"/>
                  </a:cubicBezTo>
                  <a:cubicBezTo>
                    <a:pt x="859" y="485"/>
                    <a:pt x="883" y="463"/>
                    <a:pt x="909" y="440"/>
                  </a:cubicBezTo>
                  <a:cubicBezTo>
                    <a:pt x="621" y="358"/>
                    <a:pt x="346" y="221"/>
                    <a:pt x="108" y="38"/>
                  </a:cubicBezTo>
                  <a:cubicBezTo>
                    <a:pt x="95" y="28"/>
                    <a:pt x="82" y="19"/>
                    <a:pt x="69" y="8"/>
                  </a:cubicBezTo>
                  <a:cubicBezTo>
                    <a:pt x="61" y="3"/>
                    <a:pt x="54" y="1"/>
                    <a:pt x="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2" name="Google Shape;1282;p33"/>
            <p:cNvSpPr/>
            <p:nvPr/>
          </p:nvSpPr>
          <p:spPr>
            <a:xfrm>
              <a:off x="3064126" y="2950001"/>
              <a:ext cx="58489" cy="111166"/>
            </a:xfrm>
            <a:custGeom>
              <a:avLst/>
              <a:gdLst/>
              <a:ahLst/>
              <a:cxnLst/>
              <a:rect l="l" t="t" r="r" b="b"/>
              <a:pathLst>
                <a:path w="805" h="1530" extrusionOk="0">
                  <a:moveTo>
                    <a:pt x="756" y="1"/>
                  </a:moveTo>
                  <a:cubicBezTo>
                    <a:pt x="739" y="1"/>
                    <a:pt x="723" y="2"/>
                    <a:pt x="707" y="3"/>
                  </a:cubicBezTo>
                  <a:cubicBezTo>
                    <a:pt x="419" y="467"/>
                    <a:pt x="184" y="957"/>
                    <a:pt x="7" y="1474"/>
                  </a:cubicBezTo>
                  <a:cubicBezTo>
                    <a:pt x="4" y="1477"/>
                    <a:pt x="4" y="1480"/>
                    <a:pt x="4" y="1483"/>
                  </a:cubicBezTo>
                  <a:cubicBezTo>
                    <a:pt x="1" y="1503"/>
                    <a:pt x="14" y="1519"/>
                    <a:pt x="34" y="1526"/>
                  </a:cubicBezTo>
                  <a:cubicBezTo>
                    <a:pt x="38" y="1528"/>
                    <a:pt x="43" y="1529"/>
                    <a:pt x="48" y="1529"/>
                  </a:cubicBezTo>
                  <a:cubicBezTo>
                    <a:pt x="63" y="1529"/>
                    <a:pt x="78" y="1517"/>
                    <a:pt x="85" y="1500"/>
                  </a:cubicBezTo>
                  <a:cubicBezTo>
                    <a:pt x="89" y="1487"/>
                    <a:pt x="93" y="1474"/>
                    <a:pt x="99" y="1461"/>
                  </a:cubicBezTo>
                  <a:cubicBezTo>
                    <a:pt x="278" y="951"/>
                    <a:pt x="517" y="461"/>
                    <a:pt x="805" y="3"/>
                  </a:cubicBezTo>
                  <a:cubicBezTo>
                    <a:pt x="788" y="2"/>
                    <a:pt x="772" y="1"/>
                    <a:pt x="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3" name="Google Shape;1283;p33"/>
            <p:cNvSpPr/>
            <p:nvPr/>
          </p:nvSpPr>
          <p:spPr>
            <a:xfrm>
              <a:off x="2967492" y="3074245"/>
              <a:ext cx="88860" cy="55292"/>
            </a:xfrm>
            <a:custGeom>
              <a:avLst/>
              <a:gdLst/>
              <a:ahLst/>
              <a:cxnLst/>
              <a:rect l="l" t="t" r="r" b="b"/>
              <a:pathLst>
                <a:path w="1223" h="761" extrusionOk="0">
                  <a:moveTo>
                    <a:pt x="46" y="0"/>
                  </a:moveTo>
                  <a:cubicBezTo>
                    <a:pt x="41" y="0"/>
                    <a:pt x="35" y="1"/>
                    <a:pt x="30" y="2"/>
                  </a:cubicBezTo>
                  <a:cubicBezTo>
                    <a:pt x="26" y="2"/>
                    <a:pt x="26" y="6"/>
                    <a:pt x="26" y="6"/>
                  </a:cubicBezTo>
                  <a:lnTo>
                    <a:pt x="23" y="6"/>
                  </a:lnTo>
                  <a:cubicBezTo>
                    <a:pt x="20" y="9"/>
                    <a:pt x="20" y="9"/>
                    <a:pt x="17" y="12"/>
                  </a:cubicBezTo>
                  <a:cubicBezTo>
                    <a:pt x="0" y="28"/>
                    <a:pt x="0" y="51"/>
                    <a:pt x="17" y="68"/>
                  </a:cubicBezTo>
                  <a:cubicBezTo>
                    <a:pt x="23" y="78"/>
                    <a:pt x="30" y="84"/>
                    <a:pt x="37" y="90"/>
                  </a:cubicBezTo>
                  <a:lnTo>
                    <a:pt x="40" y="90"/>
                  </a:lnTo>
                  <a:cubicBezTo>
                    <a:pt x="320" y="378"/>
                    <a:pt x="661" y="607"/>
                    <a:pt x="1033" y="761"/>
                  </a:cubicBezTo>
                  <a:cubicBezTo>
                    <a:pt x="1099" y="754"/>
                    <a:pt x="1161" y="751"/>
                    <a:pt x="1223" y="741"/>
                  </a:cubicBezTo>
                  <a:cubicBezTo>
                    <a:pt x="821" y="604"/>
                    <a:pt x="448" y="375"/>
                    <a:pt x="144" y="78"/>
                  </a:cubicBezTo>
                  <a:cubicBezTo>
                    <a:pt x="121" y="55"/>
                    <a:pt x="99" y="35"/>
                    <a:pt x="76" y="12"/>
                  </a:cubicBezTo>
                  <a:cubicBezTo>
                    <a:pt x="73" y="9"/>
                    <a:pt x="66" y="2"/>
                    <a:pt x="62" y="2"/>
                  </a:cubicBezTo>
                  <a:cubicBezTo>
                    <a:pt x="58" y="1"/>
                    <a:pt x="52" y="0"/>
                    <a:pt x="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4" name="Google Shape;1284;p33"/>
            <p:cNvSpPr/>
            <p:nvPr/>
          </p:nvSpPr>
          <p:spPr>
            <a:xfrm>
              <a:off x="2912926" y="2985094"/>
              <a:ext cx="47518" cy="100340"/>
            </a:xfrm>
            <a:custGeom>
              <a:avLst/>
              <a:gdLst/>
              <a:ahLst/>
              <a:cxnLst/>
              <a:rect l="l" t="t" r="r" b="b"/>
              <a:pathLst>
                <a:path w="654" h="1381" extrusionOk="0">
                  <a:moveTo>
                    <a:pt x="653" y="0"/>
                  </a:moveTo>
                  <a:lnTo>
                    <a:pt x="653" y="0"/>
                  </a:lnTo>
                  <a:cubicBezTo>
                    <a:pt x="608" y="20"/>
                    <a:pt x="566" y="36"/>
                    <a:pt x="522" y="56"/>
                  </a:cubicBezTo>
                  <a:cubicBezTo>
                    <a:pt x="297" y="445"/>
                    <a:pt x="124" y="863"/>
                    <a:pt x="9" y="1302"/>
                  </a:cubicBezTo>
                  <a:cubicBezTo>
                    <a:pt x="9" y="1311"/>
                    <a:pt x="6" y="1317"/>
                    <a:pt x="3" y="1327"/>
                  </a:cubicBezTo>
                  <a:cubicBezTo>
                    <a:pt x="0" y="1350"/>
                    <a:pt x="13" y="1373"/>
                    <a:pt x="36" y="1380"/>
                  </a:cubicBezTo>
                  <a:cubicBezTo>
                    <a:pt x="38" y="1380"/>
                    <a:pt x="40" y="1380"/>
                    <a:pt x="42" y="1380"/>
                  </a:cubicBezTo>
                  <a:cubicBezTo>
                    <a:pt x="60" y="1380"/>
                    <a:pt x="79" y="1368"/>
                    <a:pt x="85" y="1347"/>
                  </a:cubicBezTo>
                  <a:cubicBezTo>
                    <a:pt x="88" y="1331"/>
                    <a:pt x="95" y="1314"/>
                    <a:pt x="98" y="1295"/>
                  </a:cubicBezTo>
                  <a:cubicBezTo>
                    <a:pt x="219" y="837"/>
                    <a:pt x="405" y="403"/>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5" name="Google Shape;1285;p33"/>
            <p:cNvSpPr/>
            <p:nvPr/>
          </p:nvSpPr>
          <p:spPr>
            <a:xfrm>
              <a:off x="1316714" y="3082237"/>
              <a:ext cx="1848915" cy="857722"/>
            </a:xfrm>
            <a:custGeom>
              <a:avLst/>
              <a:gdLst/>
              <a:ahLst/>
              <a:cxnLst/>
              <a:rect l="l" t="t" r="r" b="b"/>
              <a:pathLst>
                <a:path w="25447" h="11805" extrusionOk="0">
                  <a:moveTo>
                    <a:pt x="14319" y="0"/>
                  </a:moveTo>
                  <a:cubicBezTo>
                    <a:pt x="10302" y="0"/>
                    <a:pt x="6285" y="673"/>
                    <a:pt x="2494" y="2004"/>
                  </a:cubicBezTo>
                  <a:cubicBezTo>
                    <a:pt x="1948" y="2196"/>
                    <a:pt x="1075" y="2500"/>
                    <a:pt x="510" y="2706"/>
                  </a:cubicBezTo>
                  <a:cubicBezTo>
                    <a:pt x="490" y="2713"/>
                    <a:pt x="475" y="2719"/>
                    <a:pt x="458" y="2725"/>
                  </a:cubicBezTo>
                  <a:cubicBezTo>
                    <a:pt x="422" y="2739"/>
                    <a:pt x="383" y="2752"/>
                    <a:pt x="347" y="2772"/>
                  </a:cubicBezTo>
                  <a:cubicBezTo>
                    <a:pt x="249" y="2811"/>
                    <a:pt x="157" y="2870"/>
                    <a:pt x="98" y="2958"/>
                  </a:cubicBezTo>
                  <a:cubicBezTo>
                    <a:pt x="0" y="3115"/>
                    <a:pt x="46" y="3321"/>
                    <a:pt x="108" y="3494"/>
                  </a:cubicBezTo>
                  <a:cubicBezTo>
                    <a:pt x="373" y="4226"/>
                    <a:pt x="1000" y="4922"/>
                    <a:pt x="1700" y="5262"/>
                  </a:cubicBezTo>
                  <a:cubicBezTo>
                    <a:pt x="2239" y="7196"/>
                    <a:pt x="2902" y="8599"/>
                    <a:pt x="4279" y="10066"/>
                  </a:cubicBezTo>
                  <a:cubicBezTo>
                    <a:pt x="4334" y="10507"/>
                    <a:pt x="4870" y="11357"/>
                    <a:pt x="5200" y="11677"/>
                  </a:cubicBezTo>
                  <a:cubicBezTo>
                    <a:pt x="5294" y="11768"/>
                    <a:pt x="5415" y="11805"/>
                    <a:pt x="5549" y="11805"/>
                  </a:cubicBezTo>
                  <a:cubicBezTo>
                    <a:pt x="5913" y="11805"/>
                    <a:pt x="6367" y="11533"/>
                    <a:pt x="6582" y="11360"/>
                  </a:cubicBezTo>
                  <a:cubicBezTo>
                    <a:pt x="6695" y="11270"/>
                    <a:pt x="7075" y="10775"/>
                    <a:pt x="7215" y="10775"/>
                  </a:cubicBezTo>
                  <a:cubicBezTo>
                    <a:pt x="7218" y="10775"/>
                    <a:pt x="7221" y="10775"/>
                    <a:pt x="7223" y="10775"/>
                  </a:cubicBezTo>
                  <a:cubicBezTo>
                    <a:pt x="8937" y="11146"/>
                    <a:pt x="10662" y="11326"/>
                    <a:pt x="12381" y="11326"/>
                  </a:cubicBezTo>
                  <a:cubicBezTo>
                    <a:pt x="15811" y="11326"/>
                    <a:pt x="19215" y="10611"/>
                    <a:pt x="22452" y="9279"/>
                  </a:cubicBezTo>
                  <a:cubicBezTo>
                    <a:pt x="22910" y="9442"/>
                    <a:pt x="23364" y="9605"/>
                    <a:pt x="23822" y="9765"/>
                  </a:cubicBezTo>
                  <a:cubicBezTo>
                    <a:pt x="24017" y="9835"/>
                    <a:pt x="24227" y="9907"/>
                    <a:pt x="24431" y="9907"/>
                  </a:cubicBezTo>
                  <a:cubicBezTo>
                    <a:pt x="24514" y="9907"/>
                    <a:pt x="24595" y="9895"/>
                    <a:pt x="24675" y="9867"/>
                  </a:cubicBezTo>
                  <a:cubicBezTo>
                    <a:pt x="24975" y="9762"/>
                    <a:pt x="25162" y="9445"/>
                    <a:pt x="25201" y="9128"/>
                  </a:cubicBezTo>
                  <a:cubicBezTo>
                    <a:pt x="25241" y="8811"/>
                    <a:pt x="25093" y="8475"/>
                    <a:pt x="25143" y="8157"/>
                  </a:cubicBezTo>
                  <a:cubicBezTo>
                    <a:pt x="25446" y="6115"/>
                    <a:pt x="24162" y="4187"/>
                    <a:pt x="24315" y="2125"/>
                  </a:cubicBezTo>
                  <a:cubicBezTo>
                    <a:pt x="24335" y="1853"/>
                    <a:pt x="24437" y="1592"/>
                    <a:pt x="24466" y="1318"/>
                  </a:cubicBezTo>
                  <a:cubicBezTo>
                    <a:pt x="24499" y="1046"/>
                    <a:pt x="24440" y="736"/>
                    <a:pt x="24214" y="579"/>
                  </a:cubicBezTo>
                  <a:cubicBezTo>
                    <a:pt x="24064" y="474"/>
                    <a:pt x="23868" y="458"/>
                    <a:pt x="23684" y="458"/>
                  </a:cubicBezTo>
                  <a:cubicBezTo>
                    <a:pt x="23652" y="458"/>
                    <a:pt x="23620" y="457"/>
                    <a:pt x="23588" y="457"/>
                  </a:cubicBezTo>
                  <a:cubicBezTo>
                    <a:pt x="22930" y="457"/>
                    <a:pt x="22214" y="528"/>
                    <a:pt x="21606" y="752"/>
                  </a:cubicBezTo>
                  <a:cubicBezTo>
                    <a:pt x="19211" y="250"/>
                    <a:pt x="16765" y="0"/>
                    <a:pt x="14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6" name="Google Shape;1286;p33"/>
            <p:cNvSpPr/>
            <p:nvPr/>
          </p:nvSpPr>
          <p:spPr>
            <a:xfrm>
              <a:off x="1341853" y="3278776"/>
              <a:ext cx="399471" cy="658350"/>
            </a:xfrm>
            <a:custGeom>
              <a:avLst/>
              <a:gdLst/>
              <a:ahLst/>
              <a:cxnLst/>
              <a:rect l="l" t="t" r="r" b="b"/>
              <a:pathLst>
                <a:path w="5498" h="9061" extrusionOk="0">
                  <a:moveTo>
                    <a:pt x="164" y="1"/>
                  </a:moveTo>
                  <a:cubicBezTo>
                    <a:pt x="144" y="8"/>
                    <a:pt x="129" y="14"/>
                    <a:pt x="112" y="20"/>
                  </a:cubicBezTo>
                  <a:cubicBezTo>
                    <a:pt x="76" y="34"/>
                    <a:pt x="37" y="47"/>
                    <a:pt x="1" y="67"/>
                  </a:cubicBezTo>
                  <a:cubicBezTo>
                    <a:pt x="40" y="508"/>
                    <a:pt x="286" y="897"/>
                    <a:pt x="462" y="1123"/>
                  </a:cubicBezTo>
                  <a:cubicBezTo>
                    <a:pt x="612" y="1312"/>
                    <a:pt x="779" y="1491"/>
                    <a:pt x="945" y="1661"/>
                  </a:cubicBezTo>
                  <a:cubicBezTo>
                    <a:pt x="1129" y="1854"/>
                    <a:pt x="1321" y="2057"/>
                    <a:pt x="1482" y="2276"/>
                  </a:cubicBezTo>
                  <a:cubicBezTo>
                    <a:pt x="1791" y="2707"/>
                    <a:pt x="1984" y="3224"/>
                    <a:pt x="2168" y="3723"/>
                  </a:cubicBezTo>
                  <a:cubicBezTo>
                    <a:pt x="2220" y="3868"/>
                    <a:pt x="2272" y="4011"/>
                    <a:pt x="2328" y="4152"/>
                  </a:cubicBezTo>
                  <a:cubicBezTo>
                    <a:pt x="3007" y="5891"/>
                    <a:pt x="4125" y="7413"/>
                    <a:pt x="5203" y="8888"/>
                  </a:cubicBezTo>
                  <a:cubicBezTo>
                    <a:pt x="5247" y="8943"/>
                    <a:pt x="5289" y="9001"/>
                    <a:pt x="5331" y="9060"/>
                  </a:cubicBezTo>
                  <a:cubicBezTo>
                    <a:pt x="5387" y="9048"/>
                    <a:pt x="5443" y="9028"/>
                    <a:pt x="5498" y="9005"/>
                  </a:cubicBezTo>
                  <a:cubicBezTo>
                    <a:pt x="5443" y="8933"/>
                    <a:pt x="5390" y="8861"/>
                    <a:pt x="5338" y="8790"/>
                  </a:cubicBezTo>
                  <a:cubicBezTo>
                    <a:pt x="4262" y="7325"/>
                    <a:pt x="3155" y="5809"/>
                    <a:pt x="2482" y="4090"/>
                  </a:cubicBezTo>
                  <a:cubicBezTo>
                    <a:pt x="2426" y="3949"/>
                    <a:pt x="2377" y="3809"/>
                    <a:pt x="2321" y="3668"/>
                  </a:cubicBezTo>
                  <a:cubicBezTo>
                    <a:pt x="2135" y="3155"/>
                    <a:pt x="1939" y="2628"/>
                    <a:pt x="1615" y="2177"/>
                  </a:cubicBezTo>
                  <a:cubicBezTo>
                    <a:pt x="1452" y="1949"/>
                    <a:pt x="1256" y="1746"/>
                    <a:pt x="1063" y="1547"/>
                  </a:cubicBezTo>
                  <a:cubicBezTo>
                    <a:pt x="903" y="1377"/>
                    <a:pt x="737" y="1204"/>
                    <a:pt x="592" y="1017"/>
                  </a:cubicBezTo>
                  <a:cubicBezTo>
                    <a:pt x="423" y="805"/>
                    <a:pt x="184" y="423"/>
                    <a:pt x="16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7" name="Google Shape;1287;p33"/>
            <p:cNvSpPr/>
            <p:nvPr/>
          </p:nvSpPr>
          <p:spPr>
            <a:xfrm>
              <a:off x="1724467" y="3379770"/>
              <a:ext cx="360744" cy="158902"/>
            </a:xfrm>
            <a:custGeom>
              <a:avLst/>
              <a:gdLst/>
              <a:ahLst/>
              <a:cxnLst/>
              <a:rect l="l" t="t" r="r" b="b"/>
              <a:pathLst>
                <a:path w="4965" h="2187" extrusionOk="0">
                  <a:moveTo>
                    <a:pt x="596" y="0"/>
                  </a:moveTo>
                  <a:cubicBezTo>
                    <a:pt x="413" y="0"/>
                    <a:pt x="230" y="23"/>
                    <a:pt x="52" y="69"/>
                  </a:cubicBezTo>
                  <a:cubicBezTo>
                    <a:pt x="20" y="78"/>
                    <a:pt x="0" y="111"/>
                    <a:pt x="10" y="140"/>
                  </a:cubicBezTo>
                  <a:cubicBezTo>
                    <a:pt x="15" y="168"/>
                    <a:pt x="38" y="186"/>
                    <a:pt x="65" y="186"/>
                  </a:cubicBezTo>
                  <a:cubicBezTo>
                    <a:pt x="71" y="186"/>
                    <a:pt x="76" y="185"/>
                    <a:pt x="82" y="184"/>
                  </a:cubicBezTo>
                  <a:cubicBezTo>
                    <a:pt x="250" y="141"/>
                    <a:pt x="424" y="120"/>
                    <a:pt x="597" y="120"/>
                  </a:cubicBezTo>
                  <a:cubicBezTo>
                    <a:pt x="967" y="120"/>
                    <a:pt x="1336" y="216"/>
                    <a:pt x="1657" y="405"/>
                  </a:cubicBezTo>
                  <a:cubicBezTo>
                    <a:pt x="2130" y="683"/>
                    <a:pt x="2477" y="1147"/>
                    <a:pt x="2618" y="1677"/>
                  </a:cubicBezTo>
                  <a:cubicBezTo>
                    <a:pt x="2621" y="1697"/>
                    <a:pt x="2634" y="1709"/>
                    <a:pt x="2654" y="1716"/>
                  </a:cubicBezTo>
                  <a:cubicBezTo>
                    <a:pt x="2660" y="1719"/>
                    <a:pt x="2668" y="1720"/>
                    <a:pt x="2676" y="1720"/>
                  </a:cubicBezTo>
                  <a:cubicBezTo>
                    <a:pt x="2687" y="1720"/>
                    <a:pt x="2698" y="1717"/>
                    <a:pt x="2706" y="1709"/>
                  </a:cubicBezTo>
                  <a:cubicBezTo>
                    <a:pt x="3032" y="1491"/>
                    <a:pt x="3322" y="1386"/>
                    <a:pt x="3601" y="1386"/>
                  </a:cubicBezTo>
                  <a:cubicBezTo>
                    <a:pt x="3686" y="1386"/>
                    <a:pt x="3769" y="1396"/>
                    <a:pt x="3853" y="1415"/>
                  </a:cubicBezTo>
                  <a:cubicBezTo>
                    <a:pt x="4265" y="1513"/>
                    <a:pt x="4634" y="1791"/>
                    <a:pt x="4847" y="2157"/>
                  </a:cubicBezTo>
                  <a:cubicBezTo>
                    <a:pt x="4856" y="2177"/>
                    <a:pt x="4876" y="2187"/>
                    <a:pt x="4895" y="2187"/>
                  </a:cubicBezTo>
                  <a:cubicBezTo>
                    <a:pt x="4906" y="2187"/>
                    <a:pt x="4915" y="2187"/>
                    <a:pt x="4925" y="2180"/>
                  </a:cubicBezTo>
                  <a:cubicBezTo>
                    <a:pt x="4954" y="2164"/>
                    <a:pt x="4964" y="2128"/>
                    <a:pt x="4948" y="2098"/>
                  </a:cubicBezTo>
                  <a:cubicBezTo>
                    <a:pt x="4722" y="1703"/>
                    <a:pt x="4324" y="1406"/>
                    <a:pt x="3879" y="1301"/>
                  </a:cubicBezTo>
                  <a:cubicBezTo>
                    <a:pt x="3784" y="1279"/>
                    <a:pt x="3690" y="1267"/>
                    <a:pt x="3595" y="1267"/>
                  </a:cubicBezTo>
                  <a:cubicBezTo>
                    <a:pt x="3314" y="1267"/>
                    <a:pt x="3026" y="1366"/>
                    <a:pt x="2709" y="1569"/>
                  </a:cubicBezTo>
                  <a:cubicBezTo>
                    <a:pt x="2549" y="1039"/>
                    <a:pt x="2192" y="585"/>
                    <a:pt x="1719" y="304"/>
                  </a:cubicBezTo>
                  <a:cubicBezTo>
                    <a:pt x="1378" y="104"/>
                    <a:pt x="988" y="0"/>
                    <a:pt x="5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8" name="Google Shape;1288;p33"/>
            <p:cNvSpPr/>
            <p:nvPr/>
          </p:nvSpPr>
          <p:spPr>
            <a:xfrm>
              <a:off x="1913450" y="3383766"/>
              <a:ext cx="1098727" cy="185059"/>
            </a:xfrm>
            <a:custGeom>
              <a:avLst/>
              <a:gdLst/>
              <a:ahLst/>
              <a:cxnLst/>
              <a:rect l="l" t="t" r="r" b="b"/>
              <a:pathLst>
                <a:path w="15122" h="2547" extrusionOk="0">
                  <a:moveTo>
                    <a:pt x="7563" y="1"/>
                  </a:moveTo>
                  <a:cubicBezTo>
                    <a:pt x="3386" y="1"/>
                    <a:pt x="0" y="569"/>
                    <a:pt x="0" y="1275"/>
                  </a:cubicBezTo>
                  <a:cubicBezTo>
                    <a:pt x="0" y="1978"/>
                    <a:pt x="3386" y="2547"/>
                    <a:pt x="7563" y="2547"/>
                  </a:cubicBezTo>
                  <a:cubicBezTo>
                    <a:pt x="11736" y="2547"/>
                    <a:pt x="15122" y="1978"/>
                    <a:pt x="15122" y="1275"/>
                  </a:cubicBezTo>
                  <a:cubicBezTo>
                    <a:pt x="15122" y="569"/>
                    <a:pt x="11736" y="1"/>
                    <a:pt x="7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89" name="Google Shape;1289;p33"/>
            <p:cNvSpPr/>
            <p:nvPr/>
          </p:nvSpPr>
          <p:spPr>
            <a:xfrm>
              <a:off x="2626292" y="2713937"/>
              <a:ext cx="378546" cy="751351"/>
            </a:xfrm>
            <a:custGeom>
              <a:avLst/>
              <a:gdLst/>
              <a:ahLst/>
              <a:cxnLst/>
              <a:rect l="l" t="t" r="r" b="b"/>
              <a:pathLst>
                <a:path w="5210" h="10341" extrusionOk="0">
                  <a:moveTo>
                    <a:pt x="1864" y="0"/>
                  </a:moveTo>
                  <a:cubicBezTo>
                    <a:pt x="1280" y="0"/>
                    <a:pt x="1" y="673"/>
                    <a:pt x="1" y="673"/>
                  </a:cubicBezTo>
                  <a:lnTo>
                    <a:pt x="2173" y="9304"/>
                  </a:lnTo>
                  <a:lnTo>
                    <a:pt x="2467" y="10341"/>
                  </a:lnTo>
                  <a:lnTo>
                    <a:pt x="5209" y="10341"/>
                  </a:lnTo>
                  <a:cubicBezTo>
                    <a:pt x="5209" y="10341"/>
                    <a:pt x="4445" y="9677"/>
                    <a:pt x="3837" y="9481"/>
                  </a:cubicBezTo>
                  <a:lnTo>
                    <a:pt x="3232" y="9285"/>
                  </a:lnTo>
                  <a:cubicBezTo>
                    <a:pt x="3232" y="9285"/>
                    <a:pt x="2330" y="595"/>
                    <a:pt x="2134" y="124"/>
                  </a:cubicBezTo>
                  <a:cubicBezTo>
                    <a:pt x="2097" y="36"/>
                    <a:pt x="1999" y="0"/>
                    <a:pt x="1864" y="0"/>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0" name="Google Shape;1290;p33"/>
            <p:cNvSpPr/>
            <p:nvPr/>
          </p:nvSpPr>
          <p:spPr>
            <a:xfrm>
              <a:off x="2702292" y="3194203"/>
              <a:ext cx="316351" cy="245437"/>
            </a:xfrm>
            <a:custGeom>
              <a:avLst/>
              <a:gdLst/>
              <a:ahLst/>
              <a:cxnLst/>
              <a:rect l="l" t="t" r="r" b="b"/>
              <a:pathLst>
                <a:path w="4354" h="3378" extrusionOk="0">
                  <a:moveTo>
                    <a:pt x="1328" y="1"/>
                  </a:moveTo>
                  <a:cubicBezTo>
                    <a:pt x="1313" y="1"/>
                    <a:pt x="1299" y="1"/>
                    <a:pt x="1284" y="2"/>
                  </a:cubicBezTo>
                  <a:cubicBezTo>
                    <a:pt x="801" y="24"/>
                    <a:pt x="366" y="377"/>
                    <a:pt x="183" y="828"/>
                  </a:cubicBezTo>
                  <a:cubicBezTo>
                    <a:pt x="0" y="1276"/>
                    <a:pt x="49" y="1799"/>
                    <a:pt x="245" y="2240"/>
                  </a:cubicBezTo>
                  <a:cubicBezTo>
                    <a:pt x="441" y="2685"/>
                    <a:pt x="774" y="3054"/>
                    <a:pt x="1151" y="3361"/>
                  </a:cubicBezTo>
                  <a:cubicBezTo>
                    <a:pt x="1242" y="3374"/>
                    <a:pt x="1409" y="3365"/>
                    <a:pt x="1500" y="3378"/>
                  </a:cubicBezTo>
                  <a:lnTo>
                    <a:pt x="3896" y="3378"/>
                  </a:lnTo>
                  <a:cubicBezTo>
                    <a:pt x="4177" y="3005"/>
                    <a:pt x="4350" y="2515"/>
                    <a:pt x="4350" y="2044"/>
                  </a:cubicBezTo>
                  <a:cubicBezTo>
                    <a:pt x="4353" y="1577"/>
                    <a:pt x="4144" y="1094"/>
                    <a:pt x="3759" y="825"/>
                  </a:cubicBezTo>
                  <a:cubicBezTo>
                    <a:pt x="3559" y="686"/>
                    <a:pt x="3279" y="610"/>
                    <a:pt x="3005" y="610"/>
                  </a:cubicBezTo>
                  <a:cubicBezTo>
                    <a:pt x="2751" y="610"/>
                    <a:pt x="2502" y="676"/>
                    <a:pt x="2327" y="819"/>
                  </a:cubicBezTo>
                  <a:cubicBezTo>
                    <a:pt x="2263" y="353"/>
                    <a:pt x="1797" y="1"/>
                    <a:pt x="1328" y="1"/>
                  </a:cubicBezTo>
                  <a:close/>
                </a:path>
              </a:pathLst>
            </a:custGeom>
            <a:solidFill>
              <a:srgbClr val="FB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1" name="Google Shape;1291;p33"/>
            <p:cNvSpPr/>
            <p:nvPr/>
          </p:nvSpPr>
          <p:spPr>
            <a:xfrm>
              <a:off x="2707233" y="3194275"/>
              <a:ext cx="311192" cy="245364"/>
            </a:xfrm>
            <a:custGeom>
              <a:avLst/>
              <a:gdLst/>
              <a:ahLst/>
              <a:cxnLst/>
              <a:rect l="l" t="t" r="r" b="b"/>
              <a:pathLst>
                <a:path w="4283" h="3377" extrusionOk="0">
                  <a:moveTo>
                    <a:pt x="1216" y="1"/>
                  </a:moveTo>
                  <a:cubicBezTo>
                    <a:pt x="733" y="23"/>
                    <a:pt x="298" y="376"/>
                    <a:pt x="115" y="827"/>
                  </a:cubicBezTo>
                  <a:cubicBezTo>
                    <a:pt x="36" y="1020"/>
                    <a:pt x="0" y="1227"/>
                    <a:pt x="0" y="1432"/>
                  </a:cubicBezTo>
                  <a:cubicBezTo>
                    <a:pt x="0" y="1710"/>
                    <a:pt x="66" y="1987"/>
                    <a:pt x="177" y="2239"/>
                  </a:cubicBezTo>
                  <a:cubicBezTo>
                    <a:pt x="373" y="2684"/>
                    <a:pt x="706" y="3053"/>
                    <a:pt x="1083" y="3360"/>
                  </a:cubicBezTo>
                  <a:cubicBezTo>
                    <a:pt x="1174" y="3373"/>
                    <a:pt x="1341" y="3364"/>
                    <a:pt x="1432" y="3377"/>
                  </a:cubicBezTo>
                  <a:lnTo>
                    <a:pt x="3828" y="3377"/>
                  </a:lnTo>
                  <a:cubicBezTo>
                    <a:pt x="4109" y="3004"/>
                    <a:pt x="4282" y="2514"/>
                    <a:pt x="4282" y="2043"/>
                  </a:cubicBezTo>
                  <a:lnTo>
                    <a:pt x="4282" y="2040"/>
                  </a:lnTo>
                  <a:cubicBezTo>
                    <a:pt x="4282" y="1569"/>
                    <a:pt x="4076" y="1093"/>
                    <a:pt x="3691" y="824"/>
                  </a:cubicBezTo>
                  <a:cubicBezTo>
                    <a:pt x="3491" y="687"/>
                    <a:pt x="3210" y="609"/>
                    <a:pt x="2935" y="609"/>
                  </a:cubicBezTo>
                  <a:cubicBezTo>
                    <a:pt x="2680" y="609"/>
                    <a:pt x="2436" y="674"/>
                    <a:pt x="2259" y="818"/>
                  </a:cubicBezTo>
                  <a:cubicBezTo>
                    <a:pt x="2193" y="351"/>
                    <a:pt x="1730" y="1"/>
                    <a:pt x="1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2" name="Google Shape;1292;p33"/>
            <p:cNvSpPr/>
            <p:nvPr/>
          </p:nvSpPr>
          <p:spPr>
            <a:xfrm>
              <a:off x="2268382" y="3438622"/>
              <a:ext cx="317804" cy="82030"/>
            </a:xfrm>
            <a:custGeom>
              <a:avLst/>
              <a:gdLst/>
              <a:ahLst/>
              <a:cxnLst/>
              <a:rect l="l" t="t" r="r" b="b"/>
              <a:pathLst>
                <a:path w="4374" h="1129" extrusionOk="0">
                  <a:moveTo>
                    <a:pt x="2206" y="1"/>
                  </a:moveTo>
                  <a:cubicBezTo>
                    <a:pt x="911" y="1"/>
                    <a:pt x="1" y="1128"/>
                    <a:pt x="1" y="1128"/>
                  </a:cubicBezTo>
                  <a:lnTo>
                    <a:pt x="4374" y="1128"/>
                  </a:lnTo>
                  <a:cubicBezTo>
                    <a:pt x="4374" y="1128"/>
                    <a:pt x="3992" y="236"/>
                    <a:pt x="2527" y="24"/>
                  </a:cubicBezTo>
                  <a:cubicBezTo>
                    <a:pt x="2418" y="8"/>
                    <a:pt x="2311" y="1"/>
                    <a:pt x="2206" y="1"/>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3" name="Google Shape;1293;p33"/>
            <p:cNvSpPr/>
            <p:nvPr/>
          </p:nvSpPr>
          <p:spPr>
            <a:xfrm>
              <a:off x="1444445" y="2703401"/>
              <a:ext cx="435073" cy="485933"/>
            </a:xfrm>
            <a:custGeom>
              <a:avLst/>
              <a:gdLst/>
              <a:ahLst/>
              <a:cxnLst/>
              <a:rect l="l" t="t" r="r" b="b"/>
              <a:pathLst>
                <a:path w="5988" h="6688" extrusionOk="0">
                  <a:moveTo>
                    <a:pt x="3048" y="1"/>
                  </a:moveTo>
                  <a:cubicBezTo>
                    <a:pt x="2207" y="1"/>
                    <a:pt x="1379" y="416"/>
                    <a:pt x="841" y="1067"/>
                  </a:cubicBezTo>
                  <a:cubicBezTo>
                    <a:pt x="249" y="1782"/>
                    <a:pt x="1" y="2760"/>
                    <a:pt x="112" y="3684"/>
                  </a:cubicBezTo>
                  <a:cubicBezTo>
                    <a:pt x="256" y="4913"/>
                    <a:pt x="1066" y="6077"/>
                    <a:pt x="2227" y="6515"/>
                  </a:cubicBezTo>
                  <a:cubicBezTo>
                    <a:pt x="2537" y="6632"/>
                    <a:pt x="2868" y="6688"/>
                    <a:pt x="3201" y="6688"/>
                  </a:cubicBezTo>
                  <a:cubicBezTo>
                    <a:pt x="4108" y="6688"/>
                    <a:pt x="5020" y="6268"/>
                    <a:pt x="5508" y="5505"/>
                  </a:cubicBezTo>
                  <a:cubicBezTo>
                    <a:pt x="5867" y="4946"/>
                    <a:pt x="5988" y="4250"/>
                    <a:pt x="5919" y="3590"/>
                  </a:cubicBezTo>
                  <a:cubicBezTo>
                    <a:pt x="5759" y="2100"/>
                    <a:pt x="5021" y="188"/>
                    <a:pt x="3311" y="14"/>
                  </a:cubicBezTo>
                  <a:cubicBezTo>
                    <a:pt x="3224" y="5"/>
                    <a:pt x="3136" y="1"/>
                    <a:pt x="3048" y="1"/>
                  </a:cubicBezTo>
                  <a:close/>
                </a:path>
              </a:pathLst>
            </a:custGeom>
            <a:solidFill>
              <a:srgbClr val="E1737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4" name="Google Shape;1294;p33"/>
            <p:cNvSpPr/>
            <p:nvPr/>
          </p:nvSpPr>
          <p:spPr>
            <a:xfrm>
              <a:off x="1720835" y="2586931"/>
              <a:ext cx="816234" cy="891871"/>
            </a:xfrm>
            <a:custGeom>
              <a:avLst/>
              <a:gdLst/>
              <a:ahLst/>
              <a:cxnLst/>
              <a:rect l="l" t="t" r="r" b="b"/>
              <a:pathLst>
                <a:path w="11234" h="12275" extrusionOk="0">
                  <a:moveTo>
                    <a:pt x="3988" y="0"/>
                  </a:moveTo>
                  <a:cubicBezTo>
                    <a:pt x="1975" y="1261"/>
                    <a:pt x="560" y="3438"/>
                    <a:pt x="223" y="5791"/>
                  </a:cubicBezTo>
                  <a:cubicBezTo>
                    <a:pt x="1" y="7356"/>
                    <a:pt x="262" y="9030"/>
                    <a:pt x="1171" y="10327"/>
                  </a:cubicBezTo>
                  <a:cubicBezTo>
                    <a:pt x="1981" y="11481"/>
                    <a:pt x="3349" y="12275"/>
                    <a:pt x="4746" y="12275"/>
                  </a:cubicBezTo>
                  <a:cubicBezTo>
                    <a:pt x="4915" y="12275"/>
                    <a:pt x="5084" y="12263"/>
                    <a:pt x="5253" y="12239"/>
                  </a:cubicBezTo>
                  <a:cubicBezTo>
                    <a:pt x="5562" y="12194"/>
                    <a:pt x="5873" y="12186"/>
                    <a:pt x="6184" y="12186"/>
                  </a:cubicBezTo>
                  <a:cubicBezTo>
                    <a:pt x="6363" y="12186"/>
                    <a:pt x="6541" y="12189"/>
                    <a:pt x="6720" y="12189"/>
                  </a:cubicBezTo>
                  <a:cubicBezTo>
                    <a:pt x="7002" y="12189"/>
                    <a:pt x="7283" y="12182"/>
                    <a:pt x="7563" y="12147"/>
                  </a:cubicBezTo>
                  <a:cubicBezTo>
                    <a:pt x="8335" y="12052"/>
                    <a:pt x="9106" y="11798"/>
                    <a:pt x="9701" y="11301"/>
                  </a:cubicBezTo>
                  <a:cubicBezTo>
                    <a:pt x="10531" y="10608"/>
                    <a:pt x="10942" y="9517"/>
                    <a:pt x="11044" y="8441"/>
                  </a:cubicBezTo>
                  <a:cubicBezTo>
                    <a:pt x="11233" y="6474"/>
                    <a:pt x="10475" y="4474"/>
                    <a:pt x="9178" y="2981"/>
                  </a:cubicBezTo>
                  <a:cubicBezTo>
                    <a:pt x="7880" y="1490"/>
                    <a:pt x="5897" y="519"/>
                    <a:pt x="3988" y="0"/>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5" name="Google Shape;1295;p33"/>
            <p:cNvSpPr/>
            <p:nvPr/>
          </p:nvSpPr>
          <p:spPr>
            <a:xfrm>
              <a:off x="2114784" y="2956467"/>
              <a:ext cx="408698" cy="388936"/>
            </a:xfrm>
            <a:custGeom>
              <a:avLst/>
              <a:gdLst/>
              <a:ahLst/>
              <a:cxnLst/>
              <a:rect l="l" t="t" r="r" b="b"/>
              <a:pathLst>
                <a:path w="5625" h="5353" extrusionOk="0">
                  <a:moveTo>
                    <a:pt x="2276" y="1"/>
                  </a:moveTo>
                  <a:cubicBezTo>
                    <a:pt x="1378" y="1"/>
                    <a:pt x="579" y="275"/>
                    <a:pt x="24" y="786"/>
                  </a:cubicBezTo>
                  <a:cubicBezTo>
                    <a:pt x="4" y="803"/>
                    <a:pt x="1" y="836"/>
                    <a:pt x="21" y="856"/>
                  </a:cubicBezTo>
                  <a:cubicBezTo>
                    <a:pt x="31" y="866"/>
                    <a:pt x="45" y="872"/>
                    <a:pt x="58" y="872"/>
                  </a:cubicBezTo>
                  <a:cubicBezTo>
                    <a:pt x="69" y="872"/>
                    <a:pt x="80" y="868"/>
                    <a:pt x="89" y="859"/>
                  </a:cubicBezTo>
                  <a:cubicBezTo>
                    <a:pt x="626" y="364"/>
                    <a:pt x="1401" y="99"/>
                    <a:pt x="2273" y="99"/>
                  </a:cubicBezTo>
                  <a:cubicBezTo>
                    <a:pt x="2460" y="99"/>
                    <a:pt x="2652" y="111"/>
                    <a:pt x="2847" y="136"/>
                  </a:cubicBezTo>
                  <a:cubicBezTo>
                    <a:pt x="3534" y="221"/>
                    <a:pt x="4089" y="441"/>
                    <a:pt x="4495" y="780"/>
                  </a:cubicBezTo>
                  <a:cubicBezTo>
                    <a:pt x="5047" y="1241"/>
                    <a:pt x="5400" y="2012"/>
                    <a:pt x="5465" y="2898"/>
                  </a:cubicBezTo>
                  <a:cubicBezTo>
                    <a:pt x="5527" y="3722"/>
                    <a:pt x="5360" y="4558"/>
                    <a:pt x="5210" y="5293"/>
                  </a:cubicBezTo>
                  <a:cubicBezTo>
                    <a:pt x="5204" y="5319"/>
                    <a:pt x="5223" y="5346"/>
                    <a:pt x="5249" y="5352"/>
                  </a:cubicBezTo>
                  <a:lnTo>
                    <a:pt x="5259" y="5352"/>
                  </a:lnTo>
                  <a:cubicBezTo>
                    <a:pt x="5282" y="5352"/>
                    <a:pt x="5302" y="5336"/>
                    <a:pt x="5308" y="5313"/>
                  </a:cubicBezTo>
                  <a:cubicBezTo>
                    <a:pt x="5455" y="4571"/>
                    <a:pt x="5625" y="3728"/>
                    <a:pt x="5563" y="2892"/>
                  </a:cubicBezTo>
                  <a:cubicBezTo>
                    <a:pt x="5495" y="1963"/>
                    <a:pt x="5139" y="1189"/>
                    <a:pt x="4560" y="705"/>
                  </a:cubicBezTo>
                  <a:cubicBezTo>
                    <a:pt x="4138" y="352"/>
                    <a:pt x="3566" y="127"/>
                    <a:pt x="2860" y="38"/>
                  </a:cubicBezTo>
                  <a:cubicBezTo>
                    <a:pt x="2662" y="13"/>
                    <a:pt x="2466" y="1"/>
                    <a:pt x="22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6" name="Google Shape;1296;p33"/>
            <p:cNvSpPr/>
            <p:nvPr/>
          </p:nvSpPr>
          <p:spPr>
            <a:xfrm>
              <a:off x="1859538" y="3285533"/>
              <a:ext cx="26447" cy="36111"/>
            </a:xfrm>
            <a:custGeom>
              <a:avLst/>
              <a:gdLst/>
              <a:ahLst/>
              <a:cxnLst/>
              <a:rect l="l" t="t" r="r" b="b"/>
              <a:pathLst>
                <a:path w="364" h="497" extrusionOk="0">
                  <a:moveTo>
                    <a:pt x="90" y="0"/>
                  </a:moveTo>
                  <a:cubicBezTo>
                    <a:pt x="80" y="0"/>
                    <a:pt x="71" y="2"/>
                    <a:pt x="63" y="6"/>
                  </a:cubicBezTo>
                  <a:cubicBezTo>
                    <a:pt x="0" y="36"/>
                    <a:pt x="7" y="170"/>
                    <a:pt x="72" y="304"/>
                  </a:cubicBezTo>
                  <a:cubicBezTo>
                    <a:pt x="128" y="418"/>
                    <a:pt x="213" y="497"/>
                    <a:pt x="273" y="497"/>
                  </a:cubicBezTo>
                  <a:cubicBezTo>
                    <a:pt x="283" y="497"/>
                    <a:pt x="293" y="495"/>
                    <a:pt x="301" y="490"/>
                  </a:cubicBezTo>
                  <a:cubicBezTo>
                    <a:pt x="363" y="461"/>
                    <a:pt x="360" y="327"/>
                    <a:pt x="291" y="193"/>
                  </a:cubicBezTo>
                  <a:cubicBezTo>
                    <a:pt x="235" y="77"/>
                    <a:pt x="152"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7" name="Google Shape;1297;p33"/>
            <p:cNvSpPr/>
            <p:nvPr/>
          </p:nvSpPr>
          <p:spPr>
            <a:xfrm>
              <a:off x="1829385" y="3283644"/>
              <a:ext cx="26447" cy="36038"/>
            </a:xfrm>
            <a:custGeom>
              <a:avLst/>
              <a:gdLst/>
              <a:ahLst/>
              <a:cxnLst/>
              <a:rect l="l" t="t" r="r" b="b"/>
              <a:pathLst>
                <a:path w="364" h="496" extrusionOk="0">
                  <a:moveTo>
                    <a:pt x="86" y="0"/>
                  </a:moveTo>
                  <a:cubicBezTo>
                    <a:pt x="77" y="0"/>
                    <a:pt x="67" y="2"/>
                    <a:pt x="59" y="6"/>
                  </a:cubicBezTo>
                  <a:cubicBezTo>
                    <a:pt x="0" y="36"/>
                    <a:pt x="3" y="169"/>
                    <a:pt x="69" y="303"/>
                  </a:cubicBezTo>
                  <a:cubicBezTo>
                    <a:pt x="128" y="419"/>
                    <a:pt x="212" y="496"/>
                    <a:pt x="274" y="496"/>
                  </a:cubicBezTo>
                  <a:cubicBezTo>
                    <a:pt x="284" y="496"/>
                    <a:pt x="293" y="494"/>
                    <a:pt x="301" y="490"/>
                  </a:cubicBezTo>
                  <a:cubicBezTo>
                    <a:pt x="363" y="460"/>
                    <a:pt x="356" y="326"/>
                    <a:pt x="291" y="193"/>
                  </a:cubicBezTo>
                  <a:cubicBezTo>
                    <a:pt x="235" y="77"/>
                    <a:pt x="149"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8" name="Google Shape;1298;p33"/>
            <p:cNvSpPr/>
            <p:nvPr/>
          </p:nvSpPr>
          <p:spPr>
            <a:xfrm>
              <a:off x="1834398" y="3242520"/>
              <a:ext cx="26375" cy="36183"/>
            </a:xfrm>
            <a:custGeom>
              <a:avLst/>
              <a:gdLst/>
              <a:ahLst/>
              <a:cxnLst/>
              <a:rect l="l" t="t" r="r" b="b"/>
              <a:pathLst>
                <a:path w="363" h="498" extrusionOk="0">
                  <a:moveTo>
                    <a:pt x="89" y="1"/>
                  </a:moveTo>
                  <a:cubicBezTo>
                    <a:pt x="79" y="1"/>
                    <a:pt x="70" y="3"/>
                    <a:pt x="62" y="7"/>
                  </a:cubicBezTo>
                  <a:cubicBezTo>
                    <a:pt x="0" y="36"/>
                    <a:pt x="6" y="170"/>
                    <a:pt x="72" y="304"/>
                  </a:cubicBezTo>
                  <a:cubicBezTo>
                    <a:pt x="128" y="418"/>
                    <a:pt x="212" y="498"/>
                    <a:pt x="272" y="498"/>
                  </a:cubicBezTo>
                  <a:cubicBezTo>
                    <a:pt x="283" y="498"/>
                    <a:pt x="292" y="495"/>
                    <a:pt x="301" y="490"/>
                  </a:cubicBezTo>
                  <a:cubicBezTo>
                    <a:pt x="363" y="461"/>
                    <a:pt x="359" y="327"/>
                    <a:pt x="291" y="193"/>
                  </a:cubicBezTo>
                  <a:cubicBezTo>
                    <a:pt x="234" y="80"/>
                    <a:pt x="150"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299" name="Google Shape;1299;p33"/>
            <p:cNvSpPr/>
            <p:nvPr/>
          </p:nvSpPr>
          <p:spPr>
            <a:xfrm>
              <a:off x="1958134" y="2101870"/>
              <a:ext cx="1019893" cy="945492"/>
            </a:xfrm>
            <a:custGeom>
              <a:avLst/>
              <a:gdLst/>
              <a:ahLst/>
              <a:cxnLst/>
              <a:rect l="l" t="t" r="r" b="b"/>
              <a:pathLst>
                <a:path w="14037" h="13013" extrusionOk="0">
                  <a:moveTo>
                    <a:pt x="9474" y="0"/>
                  </a:moveTo>
                  <a:cubicBezTo>
                    <a:pt x="8502" y="0"/>
                    <a:pt x="7494" y="320"/>
                    <a:pt x="6533" y="656"/>
                  </a:cubicBezTo>
                  <a:cubicBezTo>
                    <a:pt x="3637" y="1669"/>
                    <a:pt x="1741" y="3895"/>
                    <a:pt x="297" y="6889"/>
                  </a:cubicBezTo>
                  <a:cubicBezTo>
                    <a:pt x="0" y="7506"/>
                    <a:pt x="1026" y="8526"/>
                    <a:pt x="1679" y="8738"/>
                  </a:cubicBezTo>
                  <a:cubicBezTo>
                    <a:pt x="1647" y="10352"/>
                    <a:pt x="2418" y="11814"/>
                    <a:pt x="3856" y="12552"/>
                  </a:cubicBezTo>
                  <a:cubicBezTo>
                    <a:pt x="4459" y="12861"/>
                    <a:pt x="5135" y="13012"/>
                    <a:pt x="5813" y="13012"/>
                  </a:cubicBezTo>
                  <a:cubicBezTo>
                    <a:pt x="6748" y="13012"/>
                    <a:pt x="7685" y="12724"/>
                    <a:pt x="8435" y="12163"/>
                  </a:cubicBezTo>
                  <a:cubicBezTo>
                    <a:pt x="8791" y="12405"/>
                    <a:pt x="9223" y="12511"/>
                    <a:pt x="9667" y="12511"/>
                  </a:cubicBezTo>
                  <a:cubicBezTo>
                    <a:pt x="10216" y="12511"/>
                    <a:pt x="10783" y="12349"/>
                    <a:pt x="11242" y="12081"/>
                  </a:cubicBezTo>
                  <a:cubicBezTo>
                    <a:pt x="12075" y="11601"/>
                    <a:pt x="12641" y="10728"/>
                    <a:pt x="12886" y="9800"/>
                  </a:cubicBezTo>
                  <a:cubicBezTo>
                    <a:pt x="13131" y="8869"/>
                    <a:pt x="13082" y="7878"/>
                    <a:pt x="12889" y="6937"/>
                  </a:cubicBezTo>
                  <a:cubicBezTo>
                    <a:pt x="13422" y="6791"/>
                    <a:pt x="13732" y="6310"/>
                    <a:pt x="13883" y="5780"/>
                  </a:cubicBezTo>
                  <a:cubicBezTo>
                    <a:pt x="14036" y="5254"/>
                    <a:pt x="13981" y="4685"/>
                    <a:pt x="13856" y="4150"/>
                  </a:cubicBezTo>
                  <a:cubicBezTo>
                    <a:pt x="13500" y="2584"/>
                    <a:pt x="12530" y="1120"/>
                    <a:pt x="11105" y="378"/>
                  </a:cubicBezTo>
                  <a:cubicBezTo>
                    <a:pt x="10583" y="107"/>
                    <a:pt x="10034" y="0"/>
                    <a:pt x="9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0" name="Google Shape;1300;p33"/>
            <p:cNvSpPr/>
            <p:nvPr/>
          </p:nvSpPr>
          <p:spPr>
            <a:xfrm>
              <a:off x="2758529" y="1641802"/>
              <a:ext cx="465008" cy="695478"/>
            </a:xfrm>
            <a:custGeom>
              <a:avLst/>
              <a:gdLst/>
              <a:ahLst/>
              <a:cxnLst/>
              <a:rect l="l" t="t" r="r" b="b"/>
              <a:pathLst>
                <a:path w="6400" h="9572" extrusionOk="0">
                  <a:moveTo>
                    <a:pt x="3011" y="0"/>
                  </a:moveTo>
                  <a:cubicBezTo>
                    <a:pt x="2527" y="66"/>
                    <a:pt x="2011" y="246"/>
                    <a:pt x="1683" y="608"/>
                  </a:cubicBezTo>
                  <a:cubicBezTo>
                    <a:pt x="1360" y="971"/>
                    <a:pt x="1131" y="1409"/>
                    <a:pt x="929" y="1851"/>
                  </a:cubicBezTo>
                  <a:cubicBezTo>
                    <a:pt x="501" y="2789"/>
                    <a:pt x="170" y="3785"/>
                    <a:pt x="86" y="4812"/>
                  </a:cubicBezTo>
                  <a:cubicBezTo>
                    <a:pt x="0" y="5841"/>
                    <a:pt x="174" y="6910"/>
                    <a:pt x="697" y="7798"/>
                  </a:cubicBezTo>
                  <a:cubicBezTo>
                    <a:pt x="1220" y="8687"/>
                    <a:pt x="2115" y="9377"/>
                    <a:pt x="3135" y="9537"/>
                  </a:cubicBezTo>
                  <a:cubicBezTo>
                    <a:pt x="3278" y="9560"/>
                    <a:pt x="3424" y="9572"/>
                    <a:pt x="3571" y="9572"/>
                  </a:cubicBezTo>
                  <a:cubicBezTo>
                    <a:pt x="4460" y="9572"/>
                    <a:pt x="5354" y="9153"/>
                    <a:pt x="5837" y="8409"/>
                  </a:cubicBezTo>
                  <a:cubicBezTo>
                    <a:pt x="6400" y="7547"/>
                    <a:pt x="6292" y="6187"/>
                    <a:pt x="5521" y="5501"/>
                  </a:cubicBezTo>
                  <a:cubicBezTo>
                    <a:pt x="5831" y="5190"/>
                    <a:pt x="5985" y="4733"/>
                    <a:pt x="5926" y="4299"/>
                  </a:cubicBezTo>
                  <a:cubicBezTo>
                    <a:pt x="5867" y="3867"/>
                    <a:pt x="5550" y="3491"/>
                    <a:pt x="5168" y="3275"/>
                  </a:cubicBezTo>
                  <a:cubicBezTo>
                    <a:pt x="5468" y="2563"/>
                    <a:pt x="5390" y="1706"/>
                    <a:pt x="4965" y="1059"/>
                  </a:cubicBezTo>
                  <a:cubicBezTo>
                    <a:pt x="4540" y="416"/>
                    <a:pt x="3782" y="4"/>
                    <a:pt x="3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1" name="Google Shape;1301;p33"/>
            <p:cNvSpPr/>
            <p:nvPr/>
          </p:nvSpPr>
          <p:spPr>
            <a:xfrm>
              <a:off x="2284802" y="1200917"/>
              <a:ext cx="839267" cy="530327"/>
            </a:xfrm>
            <a:custGeom>
              <a:avLst/>
              <a:gdLst/>
              <a:ahLst/>
              <a:cxnLst/>
              <a:rect l="l" t="t" r="r" b="b"/>
              <a:pathLst>
                <a:path w="11551" h="7299" extrusionOk="0">
                  <a:moveTo>
                    <a:pt x="5640" y="0"/>
                  </a:moveTo>
                  <a:cubicBezTo>
                    <a:pt x="5375" y="0"/>
                    <a:pt x="5110" y="21"/>
                    <a:pt x="4847" y="55"/>
                  </a:cubicBezTo>
                  <a:cubicBezTo>
                    <a:pt x="3354" y="255"/>
                    <a:pt x="1883" y="970"/>
                    <a:pt x="1014" y="2202"/>
                  </a:cubicBezTo>
                  <a:cubicBezTo>
                    <a:pt x="144" y="3431"/>
                    <a:pt x="1" y="5209"/>
                    <a:pt x="873" y="6438"/>
                  </a:cubicBezTo>
                  <a:cubicBezTo>
                    <a:pt x="2227" y="7026"/>
                    <a:pt x="3751" y="7299"/>
                    <a:pt x="5272" y="7299"/>
                  </a:cubicBezTo>
                  <a:cubicBezTo>
                    <a:pt x="6343" y="7299"/>
                    <a:pt x="7414" y="7164"/>
                    <a:pt x="8422" y="6908"/>
                  </a:cubicBezTo>
                  <a:cubicBezTo>
                    <a:pt x="9007" y="6762"/>
                    <a:pt x="9586" y="6566"/>
                    <a:pt x="10099" y="6249"/>
                  </a:cubicBezTo>
                  <a:cubicBezTo>
                    <a:pt x="10609" y="5931"/>
                    <a:pt x="11057" y="5487"/>
                    <a:pt x="11299" y="4935"/>
                  </a:cubicBezTo>
                  <a:cubicBezTo>
                    <a:pt x="11505" y="4460"/>
                    <a:pt x="11550" y="3896"/>
                    <a:pt x="11309" y="3441"/>
                  </a:cubicBezTo>
                  <a:cubicBezTo>
                    <a:pt x="11110" y="3069"/>
                    <a:pt x="10696" y="2785"/>
                    <a:pt x="10287" y="2785"/>
                  </a:cubicBezTo>
                  <a:cubicBezTo>
                    <a:pt x="10196" y="2785"/>
                    <a:pt x="10106" y="2799"/>
                    <a:pt x="10018" y="2830"/>
                  </a:cubicBezTo>
                  <a:cubicBezTo>
                    <a:pt x="10269" y="2532"/>
                    <a:pt x="10354" y="2101"/>
                    <a:pt x="10233" y="1728"/>
                  </a:cubicBezTo>
                  <a:cubicBezTo>
                    <a:pt x="10113" y="1356"/>
                    <a:pt x="9786" y="1059"/>
                    <a:pt x="9403" y="970"/>
                  </a:cubicBezTo>
                  <a:cubicBezTo>
                    <a:pt x="9314" y="949"/>
                    <a:pt x="9223" y="938"/>
                    <a:pt x="9133" y="938"/>
                  </a:cubicBezTo>
                  <a:cubicBezTo>
                    <a:pt x="8842" y="938"/>
                    <a:pt x="8558" y="1049"/>
                    <a:pt x="8351" y="1264"/>
                  </a:cubicBezTo>
                  <a:cubicBezTo>
                    <a:pt x="7998" y="715"/>
                    <a:pt x="7416" y="336"/>
                    <a:pt x="6789" y="153"/>
                  </a:cubicBezTo>
                  <a:cubicBezTo>
                    <a:pt x="6416" y="44"/>
                    <a:pt x="6029" y="0"/>
                    <a:pt x="5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2" name="Google Shape;1302;p33"/>
            <p:cNvSpPr/>
            <p:nvPr/>
          </p:nvSpPr>
          <p:spPr>
            <a:xfrm>
              <a:off x="2549348" y="1570307"/>
              <a:ext cx="554958" cy="491746"/>
            </a:xfrm>
            <a:custGeom>
              <a:avLst/>
              <a:gdLst/>
              <a:ahLst/>
              <a:cxnLst/>
              <a:rect l="l" t="t" r="r" b="b"/>
              <a:pathLst>
                <a:path w="7638" h="6768" extrusionOk="0">
                  <a:moveTo>
                    <a:pt x="3077" y="1"/>
                  </a:moveTo>
                  <a:cubicBezTo>
                    <a:pt x="1921" y="1"/>
                    <a:pt x="773" y="612"/>
                    <a:pt x="245" y="1857"/>
                  </a:cubicBezTo>
                  <a:cubicBezTo>
                    <a:pt x="82" y="2243"/>
                    <a:pt x="1" y="2658"/>
                    <a:pt x="1" y="3073"/>
                  </a:cubicBezTo>
                  <a:cubicBezTo>
                    <a:pt x="1" y="4504"/>
                    <a:pt x="962" y="5707"/>
                    <a:pt x="2275" y="6076"/>
                  </a:cubicBezTo>
                  <a:cubicBezTo>
                    <a:pt x="2471" y="6210"/>
                    <a:pt x="2697" y="6305"/>
                    <a:pt x="2918" y="6387"/>
                  </a:cubicBezTo>
                  <a:cubicBezTo>
                    <a:pt x="3529" y="6608"/>
                    <a:pt x="4180" y="6768"/>
                    <a:pt x="4826" y="6768"/>
                  </a:cubicBezTo>
                  <a:cubicBezTo>
                    <a:pt x="5064" y="6768"/>
                    <a:pt x="5302" y="6746"/>
                    <a:pt x="5537" y="6698"/>
                  </a:cubicBezTo>
                  <a:cubicBezTo>
                    <a:pt x="6409" y="6518"/>
                    <a:pt x="7232" y="5913"/>
                    <a:pt x="7478" y="5057"/>
                  </a:cubicBezTo>
                  <a:cubicBezTo>
                    <a:pt x="7550" y="4795"/>
                    <a:pt x="7638" y="4511"/>
                    <a:pt x="7546" y="4256"/>
                  </a:cubicBezTo>
                  <a:cubicBezTo>
                    <a:pt x="7409" y="3883"/>
                    <a:pt x="7001" y="3635"/>
                    <a:pt x="6703" y="3370"/>
                  </a:cubicBezTo>
                  <a:cubicBezTo>
                    <a:pt x="6223" y="2936"/>
                    <a:pt x="6220" y="2400"/>
                    <a:pt x="5968" y="1841"/>
                  </a:cubicBezTo>
                  <a:cubicBezTo>
                    <a:pt x="5415" y="622"/>
                    <a:pt x="4242" y="1"/>
                    <a:pt x="30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3" name="Google Shape;1303;p33"/>
            <p:cNvSpPr/>
            <p:nvPr/>
          </p:nvSpPr>
          <p:spPr>
            <a:xfrm>
              <a:off x="2232343" y="1614483"/>
              <a:ext cx="590851" cy="775837"/>
            </a:xfrm>
            <a:custGeom>
              <a:avLst/>
              <a:gdLst/>
              <a:ahLst/>
              <a:cxnLst/>
              <a:rect l="l" t="t" r="r" b="b"/>
              <a:pathLst>
                <a:path w="8132" h="10678" extrusionOk="0">
                  <a:moveTo>
                    <a:pt x="3688" y="0"/>
                  </a:moveTo>
                  <a:cubicBezTo>
                    <a:pt x="3463" y="0"/>
                    <a:pt x="3237" y="36"/>
                    <a:pt x="3020" y="109"/>
                  </a:cubicBezTo>
                  <a:cubicBezTo>
                    <a:pt x="1955" y="465"/>
                    <a:pt x="1073" y="1334"/>
                    <a:pt x="697" y="2393"/>
                  </a:cubicBezTo>
                  <a:cubicBezTo>
                    <a:pt x="317" y="3452"/>
                    <a:pt x="458" y="4684"/>
                    <a:pt x="1059" y="5631"/>
                  </a:cubicBezTo>
                  <a:cubicBezTo>
                    <a:pt x="465" y="6177"/>
                    <a:pt x="59" y="6969"/>
                    <a:pt x="30" y="7776"/>
                  </a:cubicBezTo>
                  <a:cubicBezTo>
                    <a:pt x="0" y="8583"/>
                    <a:pt x="340" y="9403"/>
                    <a:pt x="958" y="9920"/>
                  </a:cubicBezTo>
                  <a:cubicBezTo>
                    <a:pt x="1458" y="10334"/>
                    <a:pt x="2102" y="10538"/>
                    <a:pt x="2742" y="10625"/>
                  </a:cubicBezTo>
                  <a:cubicBezTo>
                    <a:pt x="2996" y="10660"/>
                    <a:pt x="3253" y="10677"/>
                    <a:pt x="3509" y="10677"/>
                  </a:cubicBezTo>
                  <a:cubicBezTo>
                    <a:pt x="4127" y="10677"/>
                    <a:pt x="4744" y="10578"/>
                    <a:pt x="5331" y="10384"/>
                  </a:cubicBezTo>
                  <a:cubicBezTo>
                    <a:pt x="6292" y="10067"/>
                    <a:pt x="7194" y="9455"/>
                    <a:pt x="7661" y="8560"/>
                  </a:cubicBezTo>
                  <a:cubicBezTo>
                    <a:pt x="8132" y="7661"/>
                    <a:pt x="8076" y="6459"/>
                    <a:pt x="7373" y="5733"/>
                  </a:cubicBezTo>
                  <a:cubicBezTo>
                    <a:pt x="7821" y="4844"/>
                    <a:pt x="7854" y="3658"/>
                    <a:pt x="7301" y="2834"/>
                  </a:cubicBezTo>
                  <a:cubicBezTo>
                    <a:pt x="7129" y="2576"/>
                    <a:pt x="6913" y="2347"/>
                    <a:pt x="6638" y="2200"/>
                  </a:cubicBezTo>
                  <a:cubicBezTo>
                    <a:pt x="6437" y="2093"/>
                    <a:pt x="6197" y="1999"/>
                    <a:pt x="5969" y="1999"/>
                  </a:cubicBezTo>
                  <a:cubicBezTo>
                    <a:pt x="5889" y="1999"/>
                    <a:pt x="5811" y="2011"/>
                    <a:pt x="5736" y="2037"/>
                  </a:cubicBezTo>
                  <a:cubicBezTo>
                    <a:pt x="5723" y="1387"/>
                    <a:pt x="5390" y="749"/>
                    <a:pt x="4860" y="370"/>
                  </a:cubicBezTo>
                  <a:cubicBezTo>
                    <a:pt x="4516" y="124"/>
                    <a:pt x="4104" y="0"/>
                    <a:pt x="3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4" name="Google Shape;1304;p33"/>
            <p:cNvSpPr/>
            <p:nvPr/>
          </p:nvSpPr>
          <p:spPr>
            <a:xfrm>
              <a:off x="2103885" y="3272309"/>
              <a:ext cx="442920" cy="250450"/>
            </a:xfrm>
            <a:custGeom>
              <a:avLst/>
              <a:gdLst/>
              <a:ahLst/>
              <a:cxnLst/>
              <a:rect l="l" t="t" r="r" b="b"/>
              <a:pathLst>
                <a:path w="6096" h="3447" extrusionOk="0">
                  <a:moveTo>
                    <a:pt x="4794" y="0"/>
                  </a:moveTo>
                  <a:cubicBezTo>
                    <a:pt x="4658" y="0"/>
                    <a:pt x="4521" y="23"/>
                    <a:pt x="4393" y="70"/>
                  </a:cubicBezTo>
                  <a:cubicBezTo>
                    <a:pt x="3958" y="231"/>
                    <a:pt x="3598" y="678"/>
                    <a:pt x="3569" y="1139"/>
                  </a:cubicBezTo>
                  <a:cubicBezTo>
                    <a:pt x="3192" y="774"/>
                    <a:pt x="2665" y="582"/>
                    <a:pt x="2140" y="582"/>
                  </a:cubicBezTo>
                  <a:cubicBezTo>
                    <a:pt x="1810" y="582"/>
                    <a:pt x="1480" y="658"/>
                    <a:pt x="1190" y="815"/>
                  </a:cubicBezTo>
                  <a:cubicBezTo>
                    <a:pt x="435" y="1224"/>
                    <a:pt x="0" y="2146"/>
                    <a:pt x="160" y="2986"/>
                  </a:cubicBezTo>
                  <a:cubicBezTo>
                    <a:pt x="167" y="3005"/>
                    <a:pt x="171" y="3028"/>
                    <a:pt x="174" y="3048"/>
                  </a:cubicBezTo>
                  <a:cubicBezTo>
                    <a:pt x="226" y="3280"/>
                    <a:pt x="429" y="3447"/>
                    <a:pt x="664" y="3447"/>
                  </a:cubicBezTo>
                  <a:lnTo>
                    <a:pt x="5088" y="3447"/>
                  </a:lnTo>
                  <a:cubicBezTo>
                    <a:pt x="5115" y="3447"/>
                    <a:pt x="5138" y="3437"/>
                    <a:pt x="5158" y="3420"/>
                  </a:cubicBezTo>
                  <a:cubicBezTo>
                    <a:pt x="5696" y="2976"/>
                    <a:pt x="6037" y="2299"/>
                    <a:pt x="6073" y="1604"/>
                  </a:cubicBezTo>
                  <a:cubicBezTo>
                    <a:pt x="6096" y="1156"/>
                    <a:pt x="5984" y="685"/>
                    <a:pt x="5674" y="364"/>
                  </a:cubicBezTo>
                  <a:cubicBezTo>
                    <a:pt x="5448" y="130"/>
                    <a:pt x="5120" y="0"/>
                    <a:pt x="4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5" name="Google Shape;1305;p33"/>
            <p:cNvSpPr/>
            <p:nvPr/>
          </p:nvSpPr>
          <p:spPr>
            <a:xfrm>
              <a:off x="2064941" y="2579230"/>
              <a:ext cx="42069" cy="49988"/>
            </a:xfrm>
            <a:custGeom>
              <a:avLst/>
              <a:gdLst/>
              <a:ahLst/>
              <a:cxnLst/>
              <a:rect l="l" t="t" r="r" b="b"/>
              <a:pathLst>
                <a:path w="579" h="688" extrusionOk="0">
                  <a:moveTo>
                    <a:pt x="447" y="1"/>
                  </a:moveTo>
                  <a:cubicBezTo>
                    <a:pt x="358" y="1"/>
                    <a:pt x="232" y="99"/>
                    <a:pt x="138" y="250"/>
                  </a:cubicBezTo>
                  <a:cubicBezTo>
                    <a:pt x="23" y="432"/>
                    <a:pt x="1" y="625"/>
                    <a:pt x="82" y="675"/>
                  </a:cubicBezTo>
                  <a:cubicBezTo>
                    <a:pt x="97" y="684"/>
                    <a:pt x="114" y="688"/>
                    <a:pt x="132" y="688"/>
                  </a:cubicBezTo>
                  <a:cubicBezTo>
                    <a:pt x="221" y="688"/>
                    <a:pt x="347" y="590"/>
                    <a:pt x="441" y="439"/>
                  </a:cubicBezTo>
                  <a:cubicBezTo>
                    <a:pt x="556" y="256"/>
                    <a:pt x="579" y="67"/>
                    <a:pt x="497" y="14"/>
                  </a:cubicBezTo>
                  <a:cubicBezTo>
                    <a:pt x="482" y="5"/>
                    <a:pt x="465"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6" name="Google Shape;1306;p33"/>
            <p:cNvSpPr/>
            <p:nvPr/>
          </p:nvSpPr>
          <p:spPr>
            <a:xfrm>
              <a:off x="2044233" y="2540576"/>
              <a:ext cx="42359" cy="49988"/>
            </a:xfrm>
            <a:custGeom>
              <a:avLst/>
              <a:gdLst/>
              <a:ahLst/>
              <a:cxnLst/>
              <a:rect l="l" t="t" r="r" b="b"/>
              <a:pathLst>
                <a:path w="583" h="688" extrusionOk="0">
                  <a:moveTo>
                    <a:pt x="448" y="0"/>
                  </a:moveTo>
                  <a:cubicBezTo>
                    <a:pt x="361" y="0"/>
                    <a:pt x="236" y="98"/>
                    <a:pt x="141" y="249"/>
                  </a:cubicBezTo>
                  <a:cubicBezTo>
                    <a:pt x="27" y="432"/>
                    <a:pt x="1" y="625"/>
                    <a:pt x="86" y="674"/>
                  </a:cubicBezTo>
                  <a:cubicBezTo>
                    <a:pt x="100" y="683"/>
                    <a:pt x="117" y="687"/>
                    <a:pt x="135" y="687"/>
                  </a:cubicBezTo>
                  <a:cubicBezTo>
                    <a:pt x="222" y="687"/>
                    <a:pt x="348" y="590"/>
                    <a:pt x="443" y="439"/>
                  </a:cubicBezTo>
                  <a:cubicBezTo>
                    <a:pt x="556" y="255"/>
                    <a:pt x="583" y="66"/>
                    <a:pt x="497" y="14"/>
                  </a:cubicBezTo>
                  <a:cubicBezTo>
                    <a:pt x="483" y="5"/>
                    <a:pt x="467" y="0"/>
                    <a:pt x="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7" name="Google Shape;1307;p33"/>
            <p:cNvSpPr/>
            <p:nvPr/>
          </p:nvSpPr>
          <p:spPr>
            <a:xfrm>
              <a:off x="2098654" y="2515654"/>
              <a:ext cx="42359" cy="50134"/>
            </a:xfrm>
            <a:custGeom>
              <a:avLst/>
              <a:gdLst/>
              <a:ahLst/>
              <a:cxnLst/>
              <a:rect l="l" t="t" r="r" b="b"/>
              <a:pathLst>
                <a:path w="583" h="690" extrusionOk="0">
                  <a:moveTo>
                    <a:pt x="449" y="0"/>
                  </a:moveTo>
                  <a:cubicBezTo>
                    <a:pt x="362" y="0"/>
                    <a:pt x="236" y="100"/>
                    <a:pt x="141" y="252"/>
                  </a:cubicBezTo>
                  <a:cubicBezTo>
                    <a:pt x="27" y="435"/>
                    <a:pt x="0" y="625"/>
                    <a:pt x="86" y="677"/>
                  </a:cubicBezTo>
                  <a:cubicBezTo>
                    <a:pt x="100" y="686"/>
                    <a:pt x="116" y="690"/>
                    <a:pt x="134" y="690"/>
                  </a:cubicBezTo>
                  <a:cubicBezTo>
                    <a:pt x="221" y="690"/>
                    <a:pt x="347" y="590"/>
                    <a:pt x="442" y="441"/>
                  </a:cubicBezTo>
                  <a:cubicBezTo>
                    <a:pt x="556" y="259"/>
                    <a:pt x="582" y="66"/>
                    <a:pt x="498" y="13"/>
                  </a:cubicBezTo>
                  <a:cubicBezTo>
                    <a:pt x="484" y="4"/>
                    <a:pt x="467"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8" name="Google Shape;1308;p33"/>
            <p:cNvSpPr/>
            <p:nvPr/>
          </p:nvSpPr>
          <p:spPr>
            <a:xfrm>
              <a:off x="2383616" y="1417436"/>
              <a:ext cx="73675" cy="171472"/>
            </a:xfrm>
            <a:custGeom>
              <a:avLst/>
              <a:gdLst/>
              <a:ahLst/>
              <a:cxnLst/>
              <a:rect l="l" t="t" r="r" b="b"/>
              <a:pathLst>
                <a:path w="1014" h="2360" extrusionOk="0">
                  <a:moveTo>
                    <a:pt x="961" y="0"/>
                  </a:moveTo>
                  <a:cubicBezTo>
                    <a:pt x="660" y="0"/>
                    <a:pt x="373" y="222"/>
                    <a:pt x="294" y="513"/>
                  </a:cubicBezTo>
                  <a:cubicBezTo>
                    <a:pt x="226" y="765"/>
                    <a:pt x="344" y="1092"/>
                    <a:pt x="552" y="1275"/>
                  </a:cubicBezTo>
                  <a:cubicBezTo>
                    <a:pt x="360" y="1337"/>
                    <a:pt x="196" y="1471"/>
                    <a:pt x="108" y="1651"/>
                  </a:cubicBezTo>
                  <a:cubicBezTo>
                    <a:pt x="0" y="1863"/>
                    <a:pt x="3" y="2124"/>
                    <a:pt x="115" y="2334"/>
                  </a:cubicBezTo>
                  <a:cubicBezTo>
                    <a:pt x="125" y="2350"/>
                    <a:pt x="140" y="2360"/>
                    <a:pt x="157" y="2360"/>
                  </a:cubicBezTo>
                  <a:cubicBezTo>
                    <a:pt x="167" y="2360"/>
                    <a:pt x="173" y="2356"/>
                    <a:pt x="180" y="2353"/>
                  </a:cubicBezTo>
                  <a:cubicBezTo>
                    <a:pt x="206" y="2340"/>
                    <a:pt x="216" y="2311"/>
                    <a:pt x="203" y="2288"/>
                  </a:cubicBezTo>
                  <a:cubicBezTo>
                    <a:pt x="105" y="2105"/>
                    <a:pt x="101" y="1880"/>
                    <a:pt x="196" y="1696"/>
                  </a:cubicBezTo>
                  <a:cubicBezTo>
                    <a:pt x="288" y="1510"/>
                    <a:pt x="471" y="1379"/>
                    <a:pt x="674" y="1347"/>
                  </a:cubicBezTo>
                  <a:cubicBezTo>
                    <a:pt x="693" y="1347"/>
                    <a:pt x="713" y="1331"/>
                    <a:pt x="716" y="1308"/>
                  </a:cubicBezTo>
                  <a:cubicBezTo>
                    <a:pt x="719" y="1288"/>
                    <a:pt x="709" y="1269"/>
                    <a:pt x="693" y="1258"/>
                  </a:cubicBezTo>
                  <a:cubicBezTo>
                    <a:pt x="467" y="1124"/>
                    <a:pt x="324" y="781"/>
                    <a:pt x="389" y="539"/>
                  </a:cubicBezTo>
                  <a:cubicBezTo>
                    <a:pt x="458" y="288"/>
                    <a:pt x="703" y="101"/>
                    <a:pt x="964" y="98"/>
                  </a:cubicBezTo>
                  <a:cubicBezTo>
                    <a:pt x="991" y="98"/>
                    <a:pt x="1013" y="76"/>
                    <a:pt x="1013" y="49"/>
                  </a:cubicBezTo>
                  <a:cubicBezTo>
                    <a:pt x="1013" y="23"/>
                    <a:pt x="991" y="0"/>
                    <a:pt x="9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09" name="Google Shape;1309;p33"/>
            <p:cNvSpPr/>
            <p:nvPr/>
          </p:nvSpPr>
          <p:spPr>
            <a:xfrm>
              <a:off x="2458163" y="1272775"/>
              <a:ext cx="336768" cy="301674"/>
            </a:xfrm>
            <a:custGeom>
              <a:avLst/>
              <a:gdLst/>
              <a:ahLst/>
              <a:cxnLst/>
              <a:rect l="l" t="t" r="r" b="b"/>
              <a:pathLst>
                <a:path w="4635" h="4152" extrusionOk="0">
                  <a:moveTo>
                    <a:pt x="3612" y="1"/>
                  </a:moveTo>
                  <a:lnTo>
                    <a:pt x="2932" y="1213"/>
                  </a:lnTo>
                  <a:lnTo>
                    <a:pt x="1766" y="648"/>
                  </a:lnTo>
                  <a:lnTo>
                    <a:pt x="1657" y="1805"/>
                  </a:lnTo>
                  <a:lnTo>
                    <a:pt x="1" y="2063"/>
                  </a:lnTo>
                  <a:lnTo>
                    <a:pt x="1298" y="4151"/>
                  </a:lnTo>
                  <a:cubicBezTo>
                    <a:pt x="1484" y="3746"/>
                    <a:pt x="1788" y="3400"/>
                    <a:pt x="2164" y="3168"/>
                  </a:cubicBezTo>
                  <a:cubicBezTo>
                    <a:pt x="2523" y="2941"/>
                    <a:pt x="2951" y="2823"/>
                    <a:pt x="3377" y="2823"/>
                  </a:cubicBezTo>
                  <a:cubicBezTo>
                    <a:pt x="3496" y="2823"/>
                    <a:pt x="3615" y="2832"/>
                    <a:pt x="3733" y="2851"/>
                  </a:cubicBezTo>
                  <a:lnTo>
                    <a:pt x="3798" y="2815"/>
                  </a:lnTo>
                  <a:cubicBezTo>
                    <a:pt x="3909" y="2521"/>
                    <a:pt x="4181" y="2275"/>
                    <a:pt x="4472" y="2158"/>
                  </a:cubicBezTo>
                  <a:cubicBezTo>
                    <a:pt x="4523" y="2138"/>
                    <a:pt x="4579" y="2118"/>
                    <a:pt x="4635" y="2109"/>
                  </a:cubicBez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0" name="Google Shape;1310;p33"/>
            <p:cNvSpPr/>
            <p:nvPr/>
          </p:nvSpPr>
          <p:spPr>
            <a:xfrm>
              <a:off x="2539612" y="1420124"/>
              <a:ext cx="316569" cy="181862"/>
            </a:xfrm>
            <a:custGeom>
              <a:avLst/>
              <a:gdLst/>
              <a:ahLst/>
              <a:cxnLst/>
              <a:rect l="l" t="t" r="r" b="b"/>
              <a:pathLst>
                <a:path w="4357" h="2503" extrusionOk="0">
                  <a:moveTo>
                    <a:pt x="3771" y="1"/>
                  </a:moveTo>
                  <a:cubicBezTo>
                    <a:pt x="3682" y="1"/>
                    <a:pt x="3592" y="11"/>
                    <a:pt x="3503" y="32"/>
                  </a:cubicBezTo>
                  <a:cubicBezTo>
                    <a:pt x="3445" y="45"/>
                    <a:pt x="3386" y="61"/>
                    <a:pt x="3331" y="84"/>
                  </a:cubicBezTo>
                  <a:cubicBezTo>
                    <a:pt x="3010" y="215"/>
                    <a:pt x="2743" y="476"/>
                    <a:pt x="2631" y="767"/>
                  </a:cubicBezTo>
                  <a:cubicBezTo>
                    <a:pt x="2628" y="770"/>
                    <a:pt x="2628" y="774"/>
                    <a:pt x="2628" y="777"/>
                  </a:cubicBezTo>
                  <a:lnTo>
                    <a:pt x="2618" y="777"/>
                  </a:lnTo>
                  <a:cubicBezTo>
                    <a:pt x="2496" y="756"/>
                    <a:pt x="2373" y="747"/>
                    <a:pt x="2249" y="747"/>
                  </a:cubicBezTo>
                  <a:cubicBezTo>
                    <a:pt x="1815" y="747"/>
                    <a:pt x="1380" y="869"/>
                    <a:pt x="1017" y="1097"/>
                  </a:cubicBezTo>
                  <a:cubicBezTo>
                    <a:pt x="634" y="1333"/>
                    <a:pt x="321" y="1689"/>
                    <a:pt x="131" y="2101"/>
                  </a:cubicBezTo>
                  <a:cubicBezTo>
                    <a:pt x="82" y="2215"/>
                    <a:pt x="40" y="2330"/>
                    <a:pt x="7" y="2440"/>
                  </a:cubicBezTo>
                  <a:cubicBezTo>
                    <a:pt x="1" y="2467"/>
                    <a:pt x="13" y="2496"/>
                    <a:pt x="40" y="2502"/>
                  </a:cubicBezTo>
                  <a:lnTo>
                    <a:pt x="56" y="2502"/>
                  </a:lnTo>
                  <a:cubicBezTo>
                    <a:pt x="76" y="2502"/>
                    <a:pt x="95" y="2490"/>
                    <a:pt x="102" y="2467"/>
                  </a:cubicBezTo>
                  <a:cubicBezTo>
                    <a:pt x="131" y="2359"/>
                    <a:pt x="174" y="2251"/>
                    <a:pt x="223" y="2143"/>
                  </a:cubicBezTo>
                  <a:cubicBezTo>
                    <a:pt x="402" y="1748"/>
                    <a:pt x="703" y="1408"/>
                    <a:pt x="1069" y="1179"/>
                  </a:cubicBezTo>
                  <a:cubicBezTo>
                    <a:pt x="1420" y="962"/>
                    <a:pt x="1839" y="844"/>
                    <a:pt x="2256" y="844"/>
                  </a:cubicBezTo>
                  <a:cubicBezTo>
                    <a:pt x="2372" y="844"/>
                    <a:pt x="2488" y="853"/>
                    <a:pt x="2601" y="872"/>
                  </a:cubicBezTo>
                  <a:cubicBezTo>
                    <a:pt x="2612" y="875"/>
                    <a:pt x="2618" y="875"/>
                    <a:pt x="2628" y="879"/>
                  </a:cubicBezTo>
                  <a:cubicBezTo>
                    <a:pt x="2634" y="879"/>
                    <a:pt x="2641" y="879"/>
                    <a:pt x="2651" y="882"/>
                  </a:cubicBezTo>
                  <a:cubicBezTo>
                    <a:pt x="2653" y="882"/>
                    <a:pt x="2655" y="882"/>
                    <a:pt x="2658" y="882"/>
                  </a:cubicBezTo>
                  <a:cubicBezTo>
                    <a:pt x="2678" y="882"/>
                    <a:pt x="2700" y="869"/>
                    <a:pt x="2707" y="849"/>
                  </a:cubicBezTo>
                  <a:lnTo>
                    <a:pt x="2710" y="839"/>
                  </a:lnTo>
                  <a:cubicBezTo>
                    <a:pt x="2713" y="826"/>
                    <a:pt x="2716" y="816"/>
                    <a:pt x="2723" y="806"/>
                  </a:cubicBezTo>
                  <a:lnTo>
                    <a:pt x="2723" y="803"/>
                  </a:lnTo>
                  <a:cubicBezTo>
                    <a:pt x="2824" y="541"/>
                    <a:pt x="3076" y="293"/>
                    <a:pt x="3366" y="176"/>
                  </a:cubicBezTo>
                  <a:cubicBezTo>
                    <a:pt x="3416" y="156"/>
                    <a:pt x="3468" y="140"/>
                    <a:pt x="3527" y="130"/>
                  </a:cubicBezTo>
                  <a:cubicBezTo>
                    <a:pt x="3608" y="110"/>
                    <a:pt x="3692" y="100"/>
                    <a:pt x="3775" y="100"/>
                  </a:cubicBezTo>
                  <a:cubicBezTo>
                    <a:pt x="3950" y="100"/>
                    <a:pt x="4126" y="143"/>
                    <a:pt x="4278" y="224"/>
                  </a:cubicBezTo>
                  <a:cubicBezTo>
                    <a:pt x="4285" y="229"/>
                    <a:pt x="4293" y="230"/>
                    <a:pt x="4301" y="230"/>
                  </a:cubicBezTo>
                  <a:cubicBezTo>
                    <a:pt x="4319" y="230"/>
                    <a:pt x="4338" y="221"/>
                    <a:pt x="4347" y="205"/>
                  </a:cubicBezTo>
                  <a:cubicBezTo>
                    <a:pt x="4357" y="182"/>
                    <a:pt x="4351" y="153"/>
                    <a:pt x="4324" y="140"/>
                  </a:cubicBezTo>
                  <a:cubicBezTo>
                    <a:pt x="4157" y="48"/>
                    <a:pt x="3965" y="1"/>
                    <a:pt x="37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1" name="Google Shape;1311;p33"/>
            <p:cNvSpPr/>
            <p:nvPr/>
          </p:nvSpPr>
          <p:spPr>
            <a:xfrm>
              <a:off x="2760709" y="2054933"/>
              <a:ext cx="95690" cy="63503"/>
            </a:xfrm>
            <a:custGeom>
              <a:avLst/>
              <a:gdLst/>
              <a:ahLst/>
              <a:cxnLst/>
              <a:rect l="l" t="t" r="r" b="b"/>
              <a:pathLst>
                <a:path w="1317" h="874" extrusionOk="0">
                  <a:moveTo>
                    <a:pt x="0" y="1"/>
                  </a:moveTo>
                  <a:lnTo>
                    <a:pt x="0" y="1"/>
                  </a:lnTo>
                  <a:cubicBezTo>
                    <a:pt x="190" y="233"/>
                    <a:pt x="392" y="583"/>
                    <a:pt x="471" y="874"/>
                  </a:cubicBezTo>
                  <a:cubicBezTo>
                    <a:pt x="810" y="792"/>
                    <a:pt x="1118" y="583"/>
                    <a:pt x="1317" y="292"/>
                  </a:cubicBezTo>
                  <a:cubicBezTo>
                    <a:pt x="896" y="207"/>
                    <a:pt x="421" y="86"/>
                    <a:pt x="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2" name="Google Shape;1312;p33"/>
            <p:cNvSpPr/>
            <p:nvPr/>
          </p:nvSpPr>
          <p:spPr>
            <a:xfrm>
              <a:off x="2565696" y="2072298"/>
              <a:ext cx="411169" cy="940406"/>
            </a:xfrm>
            <a:custGeom>
              <a:avLst/>
              <a:gdLst/>
              <a:ahLst/>
              <a:cxnLst/>
              <a:rect l="l" t="t" r="r" b="b"/>
              <a:pathLst>
                <a:path w="5659" h="12943" extrusionOk="0">
                  <a:moveTo>
                    <a:pt x="3934" y="1"/>
                  </a:moveTo>
                  <a:cubicBezTo>
                    <a:pt x="3928" y="1"/>
                    <a:pt x="3922" y="2"/>
                    <a:pt x="3916" y="4"/>
                  </a:cubicBezTo>
                  <a:cubicBezTo>
                    <a:pt x="3890" y="14"/>
                    <a:pt x="3877" y="43"/>
                    <a:pt x="3886" y="69"/>
                  </a:cubicBezTo>
                  <a:cubicBezTo>
                    <a:pt x="3995" y="341"/>
                    <a:pt x="4105" y="618"/>
                    <a:pt x="4214" y="890"/>
                  </a:cubicBezTo>
                  <a:cubicBezTo>
                    <a:pt x="4635" y="1938"/>
                    <a:pt x="5070" y="3024"/>
                    <a:pt x="5315" y="4148"/>
                  </a:cubicBezTo>
                  <a:cubicBezTo>
                    <a:pt x="5439" y="4723"/>
                    <a:pt x="5556" y="5394"/>
                    <a:pt x="5491" y="5991"/>
                  </a:cubicBezTo>
                  <a:cubicBezTo>
                    <a:pt x="5413" y="6703"/>
                    <a:pt x="5093" y="7151"/>
                    <a:pt x="4517" y="7364"/>
                  </a:cubicBezTo>
                  <a:cubicBezTo>
                    <a:pt x="4494" y="7370"/>
                    <a:pt x="4482" y="7394"/>
                    <a:pt x="4485" y="7416"/>
                  </a:cubicBezTo>
                  <a:lnTo>
                    <a:pt x="4497" y="7547"/>
                  </a:lnTo>
                  <a:cubicBezTo>
                    <a:pt x="4596" y="8468"/>
                    <a:pt x="4687" y="9338"/>
                    <a:pt x="4458" y="10243"/>
                  </a:cubicBezTo>
                  <a:cubicBezTo>
                    <a:pt x="4197" y="11269"/>
                    <a:pt x="3497" y="12135"/>
                    <a:pt x="2586" y="12560"/>
                  </a:cubicBezTo>
                  <a:cubicBezTo>
                    <a:pt x="2184" y="12750"/>
                    <a:pt x="1762" y="12845"/>
                    <a:pt x="1340" y="12845"/>
                  </a:cubicBezTo>
                  <a:cubicBezTo>
                    <a:pt x="913" y="12845"/>
                    <a:pt x="485" y="12748"/>
                    <a:pt x="79" y="12554"/>
                  </a:cubicBezTo>
                  <a:cubicBezTo>
                    <a:pt x="72" y="12550"/>
                    <a:pt x="65" y="12549"/>
                    <a:pt x="58" y="12549"/>
                  </a:cubicBezTo>
                  <a:cubicBezTo>
                    <a:pt x="39" y="12549"/>
                    <a:pt x="21" y="12560"/>
                    <a:pt x="14" y="12577"/>
                  </a:cubicBezTo>
                  <a:cubicBezTo>
                    <a:pt x="1" y="12603"/>
                    <a:pt x="11" y="12632"/>
                    <a:pt x="37" y="12642"/>
                  </a:cubicBezTo>
                  <a:cubicBezTo>
                    <a:pt x="455" y="12845"/>
                    <a:pt x="900" y="12943"/>
                    <a:pt x="1340" y="12943"/>
                  </a:cubicBezTo>
                  <a:cubicBezTo>
                    <a:pt x="1776" y="12943"/>
                    <a:pt x="2213" y="12845"/>
                    <a:pt x="2628" y="12652"/>
                  </a:cubicBezTo>
                  <a:cubicBezTo>
                    <a:pt x="3566" y="12210"/>
                    <a:pt x="4286" y="11322"/>
                    <a:pt x="4553" y="10266"/>
                  </a:cubicBezTo>
                  <a:cubicBezTo>
                    <a:pt x="4785" y="9344"/>
                    <a:pt x="4694" y="8465"/>
                    <a:pt x="4596" y="7534"/>
                  </a:cubicBezTo>
                  <a:lnTo>
                    <a:pt x="4586" y="7442"/>
                  </a:lnTo>
                  <a:cubicBezTo>
                    <a:pt x="5171" y="7213"/>
                    <a:pt x="5508" y="6730"/>
                    <a:pt x="5589" y="6005"/>
                  </a:cubicBezTo>
                  <a:cubicBezTo>
                    <a:pt x="5658" y="5390"/>
                    <a:pt x="5537" y="4710"/>
                    <a:pt x="5410" y="4128"/>
                  </a:cubicBezTo>
                  <a:cubicBezTo>
                    <a:pt x="5164" y="2997"/>
                    <a:pt x="4727" y="1906"/>
                    <a:pt x="4305" y="851"/>
                  </a:cubicBezTo>
                  <a:cubicBezTo>
                    <a:pt x="4197" y="582"/>
                    <a:pt x="4086" y="305"/>
                    <a:pt x="3978" y="33"/>
                  </a:cubicBezTo>
                  <a:cubicBezTo>
                    <a:pt x="3970" y="13"/>
                    <a:pt x="3953" y="1"/>
                    <a:pt x="393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3" name="Google Shape;1313;p33"/>
            <p:cNvSpPr/>
            <p:nvPr/>
          </p:nvSpPr>
          <p:spPr>
            <a:xfrm>
              <a:off x="2959136" y="2119961"/>
              <a:ext cx="154179" cy="143571"/>
            </a:xfrm>
            <a:custGeom>
              <a:avLst/>
              <a:gdLst/>
              <a:ahLst/>
              <a:cxnLst/>
              <a:rect l="l" t="t" r="r" b="b"/>
              <a:pathLst>
                <a:path w="2122" h="1976" extrusionOk="0">
                  <a:moveTo>
                    <a:pt x="1731" y="1"/>
                  </a:moveTo>
                  <a:cubicBezTo>
                    <a:pt x="1716" y="1"/>
                    <a:pt x="1701" y="7"/>
                    <a:pt x="1690" y="21"/>
                  </a:cubicBezTo>
                  <a:cubicBezTo>
                    <a:pt x="1678" y="44"/>
                    <a:pt x="1681" y="77"/>
                    <a:pt x="1704" y="90"/>
                  </a:cubicBezTo>
                  <a:cubicBezTo>
                    <a:pt x="1900" y="224"/>
                    <a:pt x="2024" y="459"/>
                    <a:pt x="2021" y="694"/>
                  </a:cubicBezTo>
                  <a:cubicBezTo>
                    <a:pt x="2018" y="929"/>
                    <a:pt x="1887" y="1165"/>
                    <a:pt x="1690" y="1293"/>
                  </a:cubicBezTo>
                  <a:cubicBezTo>
                    <a:pt x="1605" y="1349"/>
                    <a:pt x="1500" y="1387"/>
                    <a:pt x="1405" y="1387"/>
                  </a:cubicBezTo>
                  <a:cubicBezTo>
                    <a:pt x="1333" y="1387"/>
                    <a:pt x="1267" y="1366"/>
                    <a:pt x="1217" y="1315"/>
                  </a:cubicBezTo>
                  <a:cubicBezTo>
                    <a:pt x="1206" y="1307"/>
                    <a:pt x="1194" y="1301"/>
                    <a:pt x="1181" y="1301"/>
                  </a:cubicBezTo>
                  <a:cubicBezTo>
                    <a:pt x="1174" y="1301"/>
                    <a:pt x="1168" y="1302"/>
                    <a:pt x="1161" y="1306"/>
                  </a:cubicBezTo>
                  <a:cubicBezTo>
                    <a:pt x="1145" y="1312"/>
                    <a:pt x="1132" y="1332"/>
                    <a:pt x="1132" y="1351"/>
                  </a:cubicBezTo>
                  <a:cubicBezTo>
                    <a:pt x="1132" y="1600"/>
                    <a:pt x="926" y="1839"/>
                    <a:pt x="678" y="1871"/>
                  </a:cubicBezTo>
                  <a:cubicBezTo>
                    <a:pt x="658" y="1873"/>
                    <a:pt x="637" y="1875"/>
                    <a:pt x="617" y="1875"/>
                  </a:cubicBezTo>
                  <a:cubicBezTo>
                    <a:pt x="390" y="1875"/>
                    <a:pt x="163" y="1711"/>
                    <a:pt x="102" y="1492"/>
                  </a:cubicBezTo>
                  <a:cubicBezTo>
                    <a:pt x="97" y="1470"/>
                    <a:pt x="77" y="1454"/>
                    <a:pt x="55" y="1454"/>
                  </a:cubicBezTo>
                  <a:cubicBezTo>
                    <a:pt x="51" y="1454"/>
                    <a:pt x="47" y="1455"/>
                    <a:pt x="43" y="1456"/>
                  </a:cubicBezTo>
                  <a:cubicBezTo>
                    <a:pt x="17" y="1463"/>
                    <a:pt x="1" y="1492"/>
                    <a:pt x="8" y="1518"/>
                  </a:cubicBezTo>
                  <a:cubicBezTo>
                    <a:pt x="79" y="1783"/>
                    <a:pt x="345" y="1976"/>
                    <a:pt x="616" y="1976"/>
                  </a:cubicBezTo>
                  <a:cubicBezTo>
                    <a:pt x="642" y="1976"/>
                    <a:pt x="668" y="1973"/>
                    <a:pt x="690" y="1969"/>
                  </a:cubicBezTo>
                  <a:cubicBezTo>
                    <a:pt x="959" y="1933"/>
                    <a:pt x="1181" y="1704"/>
                    <a:pt x="1224" y="1443"/>
                  </a:cubicBezTo>
                  <a:cubicBezTo>
                    <a:pt x="1278" y="1472"/>
                    <a:pt x="1339" y="1484"/>
                    <a:pt x="1401" y="1484"/>
                  </a:cubicBezTo>
                  <a:cubicBezTo>
                    <a:pt x="1518" y="1484"/>
                    <a:pt x="1641" y="1440"/>
                    <a:pt x="1743" y="1374"/>
                  </a:cubicBezTo>
                  <a:cubicBezTo>
                    <a:pt x="1972" y="1228"/>
                    <a:pt x="2116" y="969"/>
                    <a:pt x="2119" y="698"/>
                  </a:cubicBezTo>
                  <a:cubicBezTo>
                    <a:pt x="2122" y="427"/>
                    <a:pt x="1985" y="162"/>
                    <a:pt x="1759" y="8"/>
                  </a:cubicBezTo>
                  <a:cubicBezTo>
                    <a:pt x="1751" y="3"/>
                    <a:pt x="1741" y="1"/>
                    <a:pt x="1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4" name="Google Shape;1314;p33"/>
            <p:cNvSpPr/>
            <p:nvPr/>
          </p:nvSpPr>
          <p:spPr>
            <a:xfrm>
              <a:off x="2744797" y="1588690"/>
              <a:ext cx="367865" cy="489421"/>
            </a:xfrm>
            <a:custGeom>
              <a:avLst/>
              <a:gdLst/>
              <a:ahLst/>
              <a:cxnLst/>
              <a:rect l="l" t="t" r="r" b="b"/>
              <a:pathLst>
                <a:path w="5063" h="6736" extrusionOk="0">
                  <a:moveTo>
                    <a:pt x="1007" y="1"/>
                  </a:moveTo>
                  <a:cubicBezTo>
                    <a:pt x="851" y="1"/>
                    <a:pt x="695" y="15"/>
                    <a:pt x="542" y="45"/>
                  </a:cubicBezTo>
                  <a:cubicBezTo>
                    <a:pt x="516" y="49"/>
                    <a:pt x="500" y="75"/>
                    <a:pt x="503" y="104"/>
                  </a:cubicBezTo>
                  <a:cubicBezTo>
                    <a:pt x="509" y="128"/>
                    <a:pt x="531" y="144"/>
                    <a:pt x="554" y="144"/>
                  </a:cubicBezTo>
                  <a:cubicBezTo>
                    <a:pt x="557" y="144"/>
                    <a:pt x="559" y="143"/>
                    <a:pt x="562" y="143"/>
                  </a:cubicBezTo>
                  <a:cubicBezTo>
                    <a:pt x="708" y="115"/>
                    <a:pt x="858" y="101"/>
                    <a:pt x="1007" y="101"/>
                  </a:cubicBezTo>
                  <a:cubicBezTo>
                    <a:pt x="1598" y="101"/>
                    <a:pt x="2193" y="317"/>
                    <a:pt x="2634" y="705"/>
                  </a:cubicBezTo>
                  <a:cubicBezTo>
                    <a:pt x="3189" y="1192"/>
                    <a:pt x="3503" y="1954"/>
                    <a:pt x="3458" y="2689"/>
                  </a:cubicBezTo>
                  <a:cubicBezTo>
                    <a:pt x="3455" y="2709"/>
                    <a:pt x="3464" y="2725"/>
                    <a:pt x="3480" y="2735"/>
                  </a:cubicBezTo>
                  <a:cubicBezTo>
                    <a:pt x="4088" y="3088"/>
                    <a:pt x="4605" y="3585"/>
                    <a:pt x="4939" y="4134"/>
                  </a:cubicBezTo>
                  <a:cubicBezTo>
                    <a:pt x="4954" y="4160"/>
                    <a:pt x="4961" y="4196"/>
                    <a:pt x="4951" y="4229"/>
                  </a:cubicBezTo>
                  <a:cubicBezTo>
                    <a:pt x="4693" y="5182"/>
                    <a:pt x="4033" y="5961"/>
                    <a:pt x="3141" y="6363"/>
                  </a:cubicBezTo>
                  <a:cubicBezTo>
                    <a:pt x="2736" y="6545"/>
                    <a:pt x="2259" y="6635"/>
                    <a:pt x="1774" y="6635"/>
                  </a:cubicBezTo>
                  <a:cubicBezTo>
                    <a:pt x="1181" y="6635"/>
                    <a:pt x="576" y="6501"/>
                    <a:pt x="79" y="6238"/>
                  </a:cubicBezTo>
                  <a:cubicBezTo>
                    <a:pt x="72" y="6236"/>
                    <a:pt x="65" y="6234"/>
                    <a:pt x="58" y="6234"/>
                  </a:cubicBezTo>
                  <a:cubicBezTo>
                    <a:pt x="40" y="6234"/>
                    <a:pt x="22" y="6243"/>
                    <a:pt x="13" y="6261"/>
                  </a:cubicBezTo>
                  <a:cubicBezTo>
                    <a:pt x="0" y="6285"/>
                    <a:pt x="10" y="6314"/>
                    <a:pt x="32" y="6327"/>
                  </a:cubicBezTo>
                  <a:cubicBezTo>
                    <a:pt x="487" y="6565"/>
                    <a:pt x="1029" y="6706"/>
                    <a:pt x="1595" y="6732"/>
                  </a:cubicBezTo>
                  <a:cubicBezTo>
                    <a:pt x="1657" y="6736"/>
                    <a:pt x="1716" y="6736"/>
                    <a:pt x="1774" y="6736"/>
                  </a:cubicBezTo>
                  <a:cubicBezTo>
                    <a:pt x="2284" y="6736"/>
                    <a:pt x="2768" y="6641"/>
                    <a:pt x="3180" y="6454"/>
                  </a:cubicBezTo>
                  <a:cubicBezTo>
                    <a:pt x="4102" y="6039"/>
                    <a:pt x="4782" y="5238"/>
                    <a:pt x="5046" y="4251"/>
                  </a:cubicBezTo>
                  <a:cubicBezTo>
                    <a:pt x="5062" y="4196"/>
                    <a:pt x="5052" y="4134"/>
                    <a:pt x="5023" y="4081"/>
                  </a:cubicBezTo>
                  <a:cubicBezTo>
                    <a:pt x="4687" y="3526"/>
                    <a:pt x="4167" y="3022"/>
                    <a:pt x="3556" y="2666"/>
                  </a:cubicBezTo>
                  <a:cubicBezTo>
                    <a:pt x="3595" y="1908"/>
                    <a:pt x="3268" y="1131"/>
                    <a:pt x="2699" y="630"/>
                  </a:cubicBezTo>
                  <a:cubicBezTo>
                    <a:pt x="2241" y="226"/>
                    <a:pt x="1622" y="1"/>
                    <a:pt x="10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5" name="Google Shape;1315;p33"/>
            <p:cNvSpPr/>
            <p:nvPr/>
          </p:nvSpPr>
          <p:spPr>
            <a:xfrm>
              <a:off x="2948310" y="1502009"/>
              <a:ext cx="125407" cy="152435"/>
            </a:xfrm>
            <a:custGeom>
              <a:avLst/>
              <a:gdLst/>
              <a:ahLst/>
              <a:cxnLst/>
              <a:rect l="l" t="t" r="r" b="b"/>
              <a:pathLst>
                <a:path w="1726" h="2098" extrusionOk="0">
                  <a:moveTo>
                    <a:pt x="1334" y="0"/>
                  </a:moveTo>
                  <a:cubicBezTo>
                    <a:pt x="1317" y="0"/>
                    <a:pt x="1300" y="10"/>
                    <a:pt x="1290" y="26"/>
                  </a:cubicBezTo>
                  <a:cubicBezTo>
                    <a:pt x="1278" y="49"/>
                    <a:pt x="1287" y="81"/>
                    <a:pt x="1310" y="91"/>
                  </a:cubicBezTo>
                  <a:cubicBezTo>
                    <a:pt x="1506" y="199"/>
                    <a:pt x="1621" y="441"/>
                    <a:pt x="1575" y="660"/>
                  </a:cubicBezTo>
                  <a:cubicBezTo>
                    <a:pt x="1530" y="885"/>
                    <a:pt x="1307" y="1094"/>
                    <a:pt x="1091" y="1114"/>
                  </a:cubicBezTo>
                  <a:cubicBezTo>
                    <a:pt x="1079" y="1114"/>
                    <a:pt x="1065" y="1124"/>
                    <a:pt x="1059" y="1134"/>
                  </a:cubicBezTo>
                  <a:cubicBezTo>
                    <a:pt x="1049" y="1144"/>
                    <a:pt x="1046" y="1160"/>
                    <a:pt x="1049" y="1173"/>
                  </a:cubicBezTo>
                  <a:cubicBezTo>
                    <a:pt x="1098" y="1421"/>
                    <a:pt x="996" y="1696"/>
                    <a:pt x="797" y="1853"/>
                  </a:cubicBezTo>
                  <a:cubicBezTo>
                    <a:pt x="674" y="1950"/>
                    <a:pt x="516" y="2001"/>
                    <a:pt x="360" y="2001"/>
                  </a:cubicBezTo>
                  <a:cubicBezTo>
                    <a:pt x="263" y="2001"/>
                    <a:pt x="166" y="1981"/>
                    <a:pt x="79" y="1941"/>
                  </a:cubicBezTo>
                  <a:cubicBezTo>
                    <a:pt x="71" y="1937"/>
                    <a:pt x="64" y="1936"/>
                    <a:pt x="57" y="1936"/>
                  </a:cubicBezTo>
                  <a:cubicBezTo>
                    <a:pt x="38" y="1936"/>
                    <a:pt x="20" y="1947"/>
                    <a:pt x="13" y="1963"/>
                  </a:cubicBezTo>
                  <a:cubicBezTo>
                    <a:pt x="0" y="1990"/>
                    <a:pt x="13" y="2019"/>
                    <a:pt x="35" y="2029"/>
                  </a:cubicBezTo>
                  <a:cubicBezTo>
                    <a:pt x="137" y="2075"/>
                    <a:pt x="248" y="2098"/>
                    <a:pt x="359" y="2098"/>
                  </a:cubicBezTo>
                  <a:cubicBezTo>
                    <a:pt x="539" y="2098"/>
                    <a:pt x="719" y="2039"/>
                    <a:pt x="856" y="1928"/>
                  </a:cubicBezTo>
                  <a:cubicBezTo>
                    <a:pt x="1072" y="1761"/>
                    <a:pt x="1186" y="1473"/>
                    <a:pt x="1153" y="1206"/>
                  </a:cubicBezTo>
                  <a:cubicBezTo>
                    <a:pt x="1396" y="1156"/>
                    <a:pt x="1621" y="931"/>
                    <a:pt x="1673" y="679"/>
                  </a:cubicBezTo>
                  <a:cubicBezTo>
                    <a:pt x="1726" y="418"/>
                    <a:pt x="1592" y="134"/>
                    <a:pt x="1356" y="7"/>
                  </a:cubicBezTo>
                  <a:cubicBezTo>
                    <a:pt x="1349" y="2"/>
                    <a:pt x="1341" y="0"/>
                    <a:pt x="13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6" name="Google Shape;1316;p33"/>
            <p:cNvSpPr/>
            <p:nvPr/>
          </p:nvSpPr>
          <p:spPr>
            <a:xfrm>
              <a:off x="3024237" y="1880918"/>
              <a:ext cx="83919" cy="67281"/>
            </a:xfrm>
            <a:custGeom>
              <a:avLst/>
              <a:gdLst/>
              <a:ahLst/>
              <a:cxnLst/>
              <a:rect l="l" t="t" r="r" b="b"/>
              <a:pathLst>
                <a:path w="1155" h="926" extrusionOk="0">
                  <a:moveTo>
                    <a:pt x="943" y="1"/>
                  </a:moveTo>
                  <a:cubicBezTo>
                    <a:pt x="904" y="1"/>
                    <a:pt x="864" y="7"/>
                    <a:pt x="824" y="17"/>
                  </a:cubicBezTo>
                  <a:cubicBezTo>
                    <a:pt x="696" y="50"/>
                    <a:pt x="576" y="118"/>
                    <a:pt x="442" y="128"/>
                  </a:cubicBezTo>
                  <a:cubicBezTo>
                    <a:pt x="419" y="130"/>
                    <a:pt x="396" y="131"/>
                    <a:pt x="372" y="131"/>
                  </a:cubicBezTo>
                  <a:cubicBezTo>
                    <a:pt x="342" y="131"/>
                    <a:pt x="310" y="130"/>
                    <a:pt x="280" y="130"/>
                  </a:cubicBezTo>
                  <a:cubicBezTo>
                    <a:pt x="191" y="130"/>
                    <a:pt x="108" y="138"/>
                    <a:pt x="53" y="204"/>
                  </a:cubicBezTo>
                  <a:cubicBezTo>
                    <a:pt x="4" y="258"/>
                    <a:pt x="1" y="347"/>
                    <a:pt x="27" y="415"/>
                  </a:cubicBezTo>
                  <a:cubicBezTo>
                    <a:pt x="53" y="488"/>
                    <a:pt x="105" y="543"/>
                    <a:pt x="161" y="596"/>
                  </a:cubicBezTo>
                  <a:cubicBezTo>
                    <a:pt x="334" y="762"/>
                    <a:pt x="758" y="926"/>
                    <a:pt x="796" y="926"/>
                  </a:cubicBezTo>
                  <a:cubicBezTo>
                    <a:pt x="797" y="926"/>
                    <a:pt x="798" y="926"/>
                    <a:pt x="798" y="925"/>
                  </a:cubicBezTo>
                  <a:cubicBezTo>
                    <a:pt x="1001" y="625"/>
                    <a:pt x="1089" y="412"/>
                    <a:pt x="1154" y="109"/>
                  </a:cubicBezTo>
                  <a:cubicBezTo>
                    <a:pt x="1107" y="30"/>
                    <a:pt x="1029" y="1"/>
                    <a:pt x="9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7" name="Google Shape;1317;p33"/>
            <p:cNvSpPr/>
            <p:nvPr/>
          </p:nvSpPr>
          <p:spPr>
            <a:xfrm>
              <a:off x="2751409" y="1825844"/>
              <a:ext cx="189055" cy="214485"/>
            </a:xfrm>
            <a:custGeom>
              <a:avLst/>
              <a:gdLst/>
              <a:ahLst/>
              <a:cxnLst/>
              <a:rect l="l" t="t" r="r" b="b"/>
              <a:pathLst>
                <a:path w="2602" h="2952" extrusionOk="0">
                  <a:moveTo>
                    <a:pt x="1125" y="1"/>
                  </a:moveTo>
                  <a:cubicBezTo>
                    <a:pt x="674" y="1"/>
                    <a:pt x="272" y="203"/>
                    <a:pt x="0" y="523"/>
                  </a:cubicBezTo>
                  <a:cubicBezTo>
                    <a:pt x="137" y="817"/>
                    <a:pt x="207" y="1151"/>
                    <a:pt x="210" y="1481"/>
                  </a:cubicBezTo>
                  <a:cubicBezTo>
                    <a:pt x="216" y="1824"/>
                    <a:pt x="157" y="2167"/>
                    <a:pt x="63" y="2500"/>
                  </a:cubicBezTo>
                  <a:cubicBezTo>
                    <a:pt x="330" y="2778"/>
                    <a:pt x="710" y="2951"/>
                    <a:pt x="1125" y="2951"/>
                  </a:cubicBezTo>
                  <a:cubicBezTo>
                    <a:pt x="1941" y="2951"/>
                    <a:pt x="2602" y="2291"/>
                    <a:pt x="2602" y="1478"/>
                  </a:cubicBezTo>
                  <a:cubicBezTo>
                    <a:pt x="2602" y="660"/>
                    <a:pt x="1941" y="1"/>
                    <a:pt x="1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8" name="Google Shape;1318;p33"/>
            <p:cNvSpPr/>
            <p:nvPr/>
          </p:nvSpPr>
          <p:spPr>
            <a:xfrm>
              <a:off x="2798200" y="1754131"/>
              <a:ext cx="76290" cy="76072"/>
            </a:xfrm>
            <a:custGeom>
              <a:avLst/>
              <a:gdLst/>
              <a:ahLst/>
              <a:cxnLst/>
              <a:rect l="l" t="t" r="r" b="b"/>
              <a:pathLst>
                <a:path w="1050" h="1047" extrusionOk="0">
                  <a:moveTo>
                    <a:pt x="523" y="0"/>
                  </a:moveTo>
                  <a:cubicBezTo>
                    <a:pt x="235" y="0"/>
                    <a:pt x="0" y="232"/>
                    <a:pt x="0" y="523"/>
                  </a:cubicBezTo>
                  <a:cubicBezTo>
                    <a:pt x="0" y="814"/>
                    <a:pt x="235" y="1047"/>
                    <a:pt x="523" y="1047"/>
                  </a:cubicBezTo>
                  <a:cubicBezTo>
                    <a:pt x="814" y="1047"/>
                    <a:pt x="1050" y="814"/>
                    <a:pt x="1050" y="523"/>
                  </a:cubicBezTo>
                  <a:cubicBezTo>
                    <a:pt x="1050" y="232"/>
                    <a:pt x="814" y="0"/>
                    <a:pt x="5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19" name="Google Shape;1319;p33"/>
            <p:cNvSpPr/>
            <p:nvPr/>
          </p:nvSpPr>
          <p:spPr>
            <a:xfrm>
              <a:off x="2284802" y="1613466"/>
              <a:ext cx="518484" cy="811294"/>
            </a:xfrm>
            <a:custGeom>
              <a:avLst/>
              <a:gdLst/>
              <a:ahLst/>
              <a:cxnLst/>
              <a:rect l="l" t="t" r="r" b="b"/>
              <a:pathLst>
                <a:path w="7136" h="11166" extrusionOk="0">
                  <a:moveTo>
                    <a:pt x="2767" y="0"/>
                  </a:moveTo>
                  <a:cubicBezTo>
                    <a:pt x="2364" y="0"/>
                    <a:pt x="1963" y="130"/>
                    <a:pt x="1657" y="371"/>
                  </a:cubicBezTo>
                  <a:cubicBezTo>
                    <a:pt x="1638" y="390"/>
                    <a:pt x="1635" y="420"/>
                    <a:pt x="1651" y="443"/>
                  </a:cubicBezTo>
                  <a:cubicBezTo>
                    <a:pt x="1660" y="454"/>
                    <a:pt x="1675" y="460"/>
                    <a:pt x="1689" y="460"/>
                  </a:cubicBezTo>
                  <a:cubicBezTo>
                    <a:pt x="1700" y="460"/>
                    <a:pt x="1711" y="456"/>
                    <a:pt x="1720" y="449"/>
                  </a:cubicBezTo>
                  <a:cubicBezTo>
                    <a:pt x="2006" y="221"/>
                    <a:pt x="2385" y="98"/>
                    <a:pt x="2766" y="98"/>
                  </a:cubicBezTo>
                  <a:cubicBezTo>
                    <a:pt x="2898" y="98"/>
                    <a:pt x="3029" y="112"/>
                    <a:pt x="3158" y="142"/>
                  </a:cubicBezTo>
                  <a:cubicBezTo>
                    <a:pt x="3645" y="260"/>
                    <a:pt x="4082" y="580"/>
                    <a:pt x="4357" y="1025"/>
                  </a:cubicBezTo>
                  <a:cubicBezTo>
                    <a:pt x="4622" y="1449"/>
                    <a:pt x="4733" y="1972"/>
                    <a:pt x="4674" y="2499"/>
                  </a:cubicBezTo>
                  <a:cubicBezTo>
                    <a:pt x="4671" y="2515"/>
                    <a:pt x="4677" y="2532"/>
                    <a:pt x="4690" y="2541"/>
                  </a:cubicBezTo>
                  <a:cubicBezTo>
                    <a:pt x="4698" y="2549"/>
                    <a:pt x="4709" y="2552"/>
                    <a:pt x="4721" y="2552"/>
                  </a:cubicBezTo>
                  <a:cubicBezTo>
                    <a:pt x="4725" y="2552"/>
                    <a:pt x="4729" y="2552"/>
                    <a:pt x="4733" y="2551"/>
                  </a:cubicBezTo>
                  <a:cubicBezTo>
                    <a:pt x="4818" y="2533"/>
                    <a:pt x="4907" y="2524"/>
                    <a:pt x="4995" y="2524"/>
                  </a:cubicBezTo>
                  <a:cubicBezTo>
                    <a:pt x="5394" y="2524"/>
                    <a:pt x="5808" y="2705"/>
                    <a:pt x="6086" y="3015"/>
                  </a:cubicBezTo>
                  <a:cubicBezTo>
                    <a:pt x="6203" y="3149"/>
                    <a:pt x="6301" y="3299"/>
                    <a:pt x="6377" y="3466"/>
                  </a:cubicBezTo>
                  <a:cubicBezTo>
                    <a:pt x="6508" y="3743"/>
                    <a:pt x="6579" y="4067"/>
                    <a:pt x="6583" y="4404"/>
                  </a:cubicBezTo>
                  <a:cubicBezTo>
                    <a:pt x="6589" y="4718"/>
                    <a:pt x="6540" y="5045"/>
                    <a:pt x="6439" y="5410"/>
                  </a:cubicBezTo>
                  <a:cubicBezTo>
                    <a:pt x="6399" y="5551"/>
                    <a:pt x="6351" y="5698"/>
                    <a:pt x="6282" y="5888"/>
                  </a:cubicBezTo>
                  <a:cubicBezTo>
                    <a:pt x="6276" y="5907"/>
                    <a:pt x="6282" y="5930"/>
                    <a:pt x="6298" y="5944"/>
                  </a:cubicBezTo>
                  <a:cubicBezTo>
                    <a:pt x="6677" y="6234"/>
                    <a:pt x="6909" y="6718"/>
                    <a:pt x="6956" y="7309"/>
                  </a:cubicBezTo>
                  <a:cubicBezTo>
                    <a:pt x="7034" y="8359"/>
                    <a:pt x="6579" y="9453"/>
                    <a:pt x="5766" y="10163"/>
                  </a:cubicBezTo>
                  <a:cubicBezTo>
                    <a:pt x="5099" y="10744"/>
                    <a:pt x="4208" y="11066"/>
                    <a:pt x="3306" y="11066"/>
                  </a:cubicBezTo>
                  <a:cubicBezTo>
                    <a:pt x="3129" y="11066"/>
                    <a:pt x="2951" y="11054"/>
                    <a:pt x="2775" y="11028"/>
                  </a:cubicBezTo>
                  <a:cubicBezTo>
                    <a:pt x="1723" y="10881"/>
                    <a:pt x="749" y="10293"/>
                    <a:pt x="96" y="9414"/>
                  </a:cubicBezTo>
                  <a:cubicBezTo>
                    <a:pt x="88" y="9401"/>
                    <a:pt x="73" y="9394"/>
                    <a:pt x="58" y="9394"/>
                  </a:cubicBezTo>
                  <a:cubicBezTo>
                    <a:pt x="47" y="9394"/>
                    <a:pt x="36" y="9397"/>
                    <a:pt x="27" y="9404"/>
                  </a:cubicBezTo>
                  <a:cubicBezTo>
                    <a:pt x="7" y="9421"/>
                    <a:pt x="1" y="9450"/>
                    <a:pt x="17" y="9473"/>
                  </a:cubicBezTo>
                  <a:cubicBezTo>
                    <a:pt x="340" y="9908"/>
                    <a:pt x="759" y="10286"/>
                    <a:pt x="1230" y="10571"/>
                  </a:cubicBezTo>
                  <a:cubicBezTo>
                    <a:pt x="1704" y="10858"/>
                    <a:pt x="2233" y="11051"/>
                    <a:pt x="2762" y="11127"/>
                  </a:cubicBezTo>
                  <a:cubicBezTo>
                    <a:pt x="2942" y="11152"/>
                    <a:pt x="3125" y="11166"/>
                    <a:pt x="3304" y="11166"/>
                  </a:cubicBezTo>
                  <a:cubicBezTo>
                    <a:pt x="4230" y="11166"/>
                    <a:pt x="5145" y="10836"/>
                    <a:pt x="5831" y="10238"/>
                  </a:cubicBezTo>
                  <a:cubicBezTo>
                    <a:pt x="6665" y="9505"/>
                    <a:pt x="7135" y="8381"/>
                    <a:pt x="7054" y="7300"/>
                  </a:cubicBezTo>
                  <a:cubicBezTo>
                    <a:pt x="7007" y="6698"/>
                    <a:pt x="6772" y="6195"/>
                    <a:pt x="6387" y="5888"/>
                  </a:cubicBezTo>
                  <a:cubicBezTo>
                    <a:pt x="6452" y="5711"/>
                    <a:pt x="6498" y="5571"/>
                    <a:pt x="6534" y="5437"/>
                  </a:cubicBezTo>
                  <a:cubicBezTo>
                    <a:pt x="6638" y="5064"/>
                    <a:pt x="6687" y="4724"/>
                    <a:pt x="6681" y="4401"/>
                  </a:cubicBezTo>
                  <a:cubicBezTo>
                    <a:pt x="6677" y="4051"/>
                    <a:pt x="6603" y="3714"/>
                    <a:pt x="6468" y="3427"/>
                  </a:cubicBezTo>
                  <a:cubicBezTo>
                    <a:pt x="6387" y="3250"/>
                    <a:pt x="6285" y="3090"/>
                    <a:pt x="6161" y="2950"/>
                  </a:cubicBezTo>
                  <a:cubicBezTo>
                    <a:pt x="5862" y="2620"/>
                    <a:pt x="5419" y="2426"/>
                    <a:pt x="4993" y="2426"/>
                  </a:cubicBezTo>
                  <a:cubicBezTo>
                    <a:pt x="4921" y="2426"/>
                    <a:pt x="4849" y="2432"/>
                    <a:pt x="4779" y="2443"/>
                  </a:cubicBezTo>
                  <a:cubicBezTo>
                    <a:pt x="4824" y="1920"/>
                    <a:pt x="4704" y="1401"/>
                    <a:pt x="4442" y="975"/>
                  </a:cubicBezTo>
                  <a:cubicBezTo>
                    <a:pt x="4155" y="508"/>
                    <a:pt x="3693" y="168"/>
                    <a:pt x="3180" y="48"/>
                  </a:cubicBezTo>
                  <a:cubicBezTo>
                    <a:pt x="3045" y="16"/>
                    <a:pt x="2905" y="0"/>
                    <a:pt x="27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0" name="Google Shape;1320;p33"/>
            <p:cNvSpPr/>
            <p:nvPr/>
          </p:nvSpPr>
          <p:spPr>
            <a:xfrm>
              <a:off x="2296427" y="2156581"/>
              <a:ext cx="159411" cy="135724"/>
            </a:xfrm>
            <a:custGeom>
              <a:avLst/>
              <a:gdLst/>
              <a:ahLst/>
              <a:cxnLst/>
              <a:rect l="l" t="t" r="r" b="b"/>
              <a:pathLst>
                <a:path w="2194" h="1868" extrusionOk="0">
                  <a:moveTo>
                    <a:pt x="169" y="0"/>
                  </a:moveTo>
                  <a:cubicBezTo>
                    <a:pt x="150" y="0"/>
                    <a:pt x="132" y="11"/>
                    <a:pt x="125" y="30"/>
                  </a:cubicBezTo>
                  <a:cubicBezTo>
                    <a:pt x="1" y="312"/>
                    <a:pt x="50" y="655"/>
                    <a:pt x="249" y="890"/>
                  </a:cubicBezTo>
                  <a:cubicBezTo>
                    <a:pt x="405" y="1074"/>
                    <a:pt x="642" y="1177"/>
                    <a:pt x="881" y="1177"/>
                  </a:cubicBezTo>
                  <a:cubicBezTo>
                    <a:pt x="922" y="1177"/>
                    <a:pt x="963" y="1174"/>
                    <a:pt x="1004" y="1167"/>
                  </a:cubicBezTo>
                  <a:lnTo>
                    <a:pt x="1004" y="1167"/>
                  </a:lnTo>
                  <a:cubicBezTo>
                    <a:pt x="972" y="1442"/>
                    <a:pt x="1168" y="1697"/>
                    <a:pt x="1390" y="1805"/>
                  </a:cubicBezTo>
                  <a:cubicBezTo>
                    <a:pt x="1475" y="1848"/>
                    <a:pt x="1569" y="1867"/>
                    <a:pt x="1661" y="1867"/>
                  </a:cubicBezTo>
                  <a:cubicBezTo>
                    <a:pt x="1860" y="1867"/>
                    <a:pt x="2057" y="1775"/>
                    <a:pt x="2177" y="1618"/>
                  </a:cubicBezTo>
                  <a:cubicBezTo>
                    <a:pt x="2194" y="1596"/>
                    <a:pt x="2191" y="1567"/>
                    <a:pt x="2168" y="1550"/>
                  </a:cubicBezTo>
                  <a:cubicBezTo>
                    <a:pt x="2159" y="1543"/>
                    <a:pt x="2148" y="1540"/>
                    <a:pt x="2137" y="1540"/>
                  </a:cubicBezTo>
                  <a:cubicBezTo>
                    <a:pt x="2123" y="1540"/>
                    <a:pt x="2108" y="1545"/>
                    <a:pt x="2099" y="1557"/>
                  </a:cubicBezTo>
                  <a:cubicBezTo>
                    <a:pt x="1998" y="1691"/>
                    <a:pt x="1827" y="1767"/>
                    <a:pt x="1659" y="1767"/>
                  </a:cubicBezTo>
                  <a:cubicBezTo>
                    <a:pt x="1581" y="1767"/>
                    <a:pt x="1504" y="1751"/>
                    <a:pt x="1435" y="1717"/>
                  </a:cubicBezTo>
                  <a:cubicBezTo>
                    <a:pt x="1223" y="1615"/>
                    <a:pt x="1046" y="1360"/>
                    <a:pt x="1112" y="1119"/>
                  </a:cubicBezTo>
                  <a:cubicBezTo>
                    <a:pt x="1118" y="1099"/>
                    <a:pt x="1112" y="1083"/>
                    <a:pt x="1099" y="1069"/>
                  </a:cubicBezTo>
                  <a:cubicBezTo>
                    <a:pt x="1089" y="1060"/>
                    <a:pt x="1077" y="1055"/>
                    <a:pt x="1065" y="1055"/>
                  </a:cubicBezTo>
                  <a:cubicBezTo>
                    <a:pt x="1061" y="1055"/>
                    <a:pt x="1057" y="1056"/>
                    <a:pt x="1053" y="1057"/>
                  </a:cubicBezTo>
                  <a:cubicBezTo>
                    <a:pt x="997" y="1072"/>
                    <a:pt x="938" y="1079"/>
                    <a:pt x="880" y="1079"/>
                  </a:cubicBezTo>
                  <a:cubicBezTo>
                    <a:pt x="670" y="1079"/>
                    <a:pt x="460" y="986"/>
                    <a:pt x="325" y="825"/>
                  </a:cubicBezTo>
                  <a:cubicBezTo>
                    <a:pt x="148" y="622"/>
                    <a:pt x="105" y="318"/>
                    <a:pt x="213" y="69"/>
                  </a:cubicBezTo>
                  <a:cubicBezTo>
                    <a:pt x="227" y="43"/>
                    <a:pt x="213" y="14"/>
                    <a:pt x="187" y="4"/>
                  </a:cubicBezTo>
                  <a:cubicBezTo>
                    <a:pt x="181" y="2"/>
                    <a:pt x="175" y="0"/>
                    <a:pt x="1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1" name="Google Shape;1321;p33"/>
            <p:cNvSpPr/>
            <p:nvPr/>
          </p:nvSpPr>
          <p:spPr>
            <a:xfrm>
              <a:off x="2891274" y="2525318"/>
              <a:ext cx="23105" cy="24849"/>
            </a:xfrm>
            <a:custGeom>
              <a:avLst/>
              <a:gdLst/>
              <a:ahLst/>
              <a:cxnLst/>
              <a:rect l="l" t="t" r="r" b="b"/>
              <a:pathLst>
                <a:path w="318" h="342" extrusionOk="0">
                  <a:moveTo>
                    <a:pt x="261" y="1"/>
                  </a:moveTo>
                  <a:cubicBezTo>
                    <a:pt x="241" y="1"/>
                    <a:pt x="222" y="12"/>
                    <a:pt x="213" y="31"/>
                  </a:cubicBezTo>
                  <a:cubicBezTo>
                    <a:pt x="173" y="119"/>
                    <a:pt x="108" y="194"/>
                    <a:pt x="27" y="250"/>
                  </a:cubicBezTo>
                  <a:cubicBezTo>
                    <a:pt x="4" y="266"/>
                    <a:pt x="1" y="296"/>
                    <a:pt x="13" y="319"/>
                  </a:cubicBezTo>
                  <a:cubicBezTo>
                    <a:pt x="24" y="335"/>
                    <a:pt x="40" y="341"/>
                    <a:pt x="56" y="341"/>
                  </a:cubicBezTo>
                  <a:cubicBezTo>
                    <a:pt x="66" y="341"/>
                    <a:pt x="75" y="338"/>
                    <a:pt x="86" y="331"/>
                  </a:cubicBezTo>
                  <a:cubicBezTo>
                    <a:pt x="180" y="266"/>
                    <a:pt x="256" y="178"/>
                    <a:pt x="304" y="70"/>
                  </a:cubicBezTo>
                  <a:cubicBezTo>
                    <a:pt x="318" y="47"/>
                    <a:pt x="304" y="17"/>
                    <a:pt x="282" y="5"/>
                  </a:cubicBezTo>
                  <a:cubicBezTo>
                    <a:pt x="275" y="2"/>
                    <a:pt x="268" y="1"/>
                    <a:pt x="2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2" name="Google Shape;1322;p33"/>
            <p:cNvSpPr/>
            <p:nvPr/>
          </p:nvSpPr>
          <p:spPr>
            <a:xfrm>
              <a:off x="2917140" y="2520086"/>
              <a:ext cx="20053" cy="26956"/>
            </a:xfrm>
            <a:custGeom>
              <a:avLst/>
              <a:gdLst/>
              <a:ahLst/>
              <a:cxnLst/>
              <a:rect l="l" t="t" r="r" b="b"/>
              <a:pathLst>
                <a:path w="276" h="371" extrusionOk="0">
                  <a:moveTo>
                    <a:pt x="221" y="0"/>
                  </a:moveTo>
                  <a:cubicBezTo>
                    <a:pt x="198" y="0"/>
                    <a:pt x="176" y="15"/>
                    <a:pt x="170" y="38"/>
                  </a:cubicBezTo>
                  <a:cubicBezTo>
                    <a:pt x="144" y="133"/>
                    <a:pt x="92" y="217"/>
                    <a:pt x="21" y="285"/>
                  </a:cubicBezTo>
                  <a:cubicBezTo>
                    <a:pt x="1" y="305"/>
                    <a:pt x="1" y="335"/>
                    <a:pt x="21" y="355"/>
                  </a:cubicBezTo>
                  <a:cubicBezTo>
                    <a:pt x="30" y="368"/>
                    <a:pt x="43" y="371"/>
                    <a:pt x="57" y="371"/>
                  </a:cubicBezTo>
                  <a:cubicBezTo>
                    <a:pt x="69" y="371"/>
                    <a:pt x="82" y="368"/>
                    <a:pt x="89" y="358"/>
                  </a:cubicBezTo>
                  <a:cubicBezTo>
                    <a:pt x="174" y="276"/>
                    <a:pt x="236" y="175"/>
                    <a:pt x="265" y="64"/>
                  </a:cubicBezTo>
                  <a:cubicBezTo>
                    <a:pt x="275" y="38"/>
                    <a:pt x="259" y="11"/>
                    <a:pt x="233" y="2"/>
                  </a:cubicBezTo>
                  <a:cubicBezTo>
                    <a:pt x="229" y="1"/>
                    <a:pt x="225" y="0"/>
                    <a:pt x="2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3" name="Google Shape;1323;p33"/>
            <p:cNvSpPr/>
            <p:nvPr/>
          </p:nvSpPr>
          <p:spPr>
            <a:xfrm>
              <a:off x="2889894" y="2551329"/>
              <a:ext cx="25721" cy="22306"/>
            </a:xfrm>
            <a:custGeom>
              <a:avLst/>
              <a:gdLst/>
              <a:ahLst/>
              <a:cxnLst/>
              <a:rect l="l" t="t" r="r" b="b"/>
              <a:pathLst>
                <a:path w="354" h="307" extrusionOk="0">
                  <a:moveTo>
                    <a:pt x="296" y="0"/>
                  </a:moveTo>
                  <a:cubicBezTo>
                    <a:pt x="280" y="0"/>
                    <a:pt x="265" y="8"/>
                    <a:pt x="255" y="23"/>
                  </a:cubicBezTo>
                  <a:cubicBezTo>
                    <a:pt x="199" y="104"/>
                    <a:pt x="124" y="169"/>
                    <a:pt x="35" y="212"/>
                  </a:cubicBezTo>
                  <a:cubicBezTo>
                    <a:pt x="10" y="225"/>
                    <a:pt x="0" y="255"/>
                    <a:pt x="13" y="277"/>
                  </a:cubicBezTo>
                  <a:cubicBezTo>
                    <a:pt x="23" y="297"/>
                    <a:pt x="39" y="306"/>
                    <a:pt x="59" y="306"/>
                  </a:cubicBezTo>
                  <a:cubicBezTo>
                    <a:pt x="65" y="306"/>
                    <a:pt x="72" y="306"/>
                    <a:pt x="79" y="300"/>
                  </a:cubicBezTo>
                  <a:cubicBezTo>
                    <a:pt x="183" y="252"/>
                    <a:pt x="275" y="176"/>
                    <a:pt x="337" y="78"/>
                  </a:cubicBezTo>
                  <a:cubicBezTo>
                    <a:pt x="353" y="55"/>
                    <a:pt x="346" y="26"/>
                    <a:pt x="323" y="9"/>
                  </a:cubicBezTo>
                  <a:cubicBezTo>
                    <a:pt x="315" y="3"/>
                    <a:pt x="305" y="0"/>
                    <a:pt x="2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4" name="Google Shape;1324;p33"/>
            <p:cNvSpPr/>
            <p:nvPr/>
          </p:nvSpPr>
          <p:spPr>
            <a:xfrm>
              <a:off x="2443195" y="2703692"/>
              <a:ext cx="410588" cy="815290"/>
            </a:xfrm>
            <a:custGeom>
              <a:avLst/>
              <a:gdLst/>
              <a:ahLst/>
              <a:cxnLst/>
              <a:rect l="l" t="t" r="r" b="b"/>
              <a:pathLst>
                <a:path w="5651" h="11221" extrusionOk="0">
                  <a:moveTo>
                    <a:pt x="2025" y="1"/>
                  </a:moveTo>
                  <a:cubicBezTo>
                    <a:pt x="1390" y="1"/>
                    <a:pt x="0" y="730"/>
                    <a:pt x="0" y="730"/>
                  </a:cubicBezTo>
                  <a:lnTo>
                    <a:pt x="2360" y="10096"/>
                  </a:lnTo>
                  <a:lnTo>
                    <a:pt x="2677" y="11220"/>
                  </a:lnTo>
                  <a:lnTo>
                    <a:pt x="5651" y="11220"/>
                  </a:lnTo>
                  <a:cubicBezTo>
                    <a:pt x="5651" y="11220"/>
                    <a:pt x="4824" y="10498"/>
                    <a:pt x="4164" y="10285"/>
                  </a:cubicBezTo>
                  <a:lnTo>
                    <a:pt x="3507" y="10073"/>
                  </a:lnTo>
                  <a:cubicBezTo>
                    <a:pt x="3507" y="10073"/>
                    <a:pt x="2530" y="645"/>
                    <a:pt x="2317" y="135"/>
                  </a:cubicBezTo>
                  <a:cubicBezTo>
                    <a:pt x="2278" y="39"/>
                    <a:pt x="2171" y="1"/>
                    <a:pt x="2025" y="1"/>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5" name="Google Shape;1325;p33"/>
            <p:cNvSpPr/>
            <p:nvPr/>
          </p:nvSpPr>
          <p:spPr>
            <a:xfrm>
              <a:off x="2525589" y="3224864"/>
              <a:ext cx="343234" cy="266290"/>
            </a:xfrm>
            <a:custGeom>
              <a:avLst/>
              <a:gdLst/>
              <a:ahLst/>
              <a:cxnLst/>
              <a:rect l="l" t="t" r="r" b="b"/>
              <a:pathLst>
                <a:path w="4724" h="3665" extrusionOk="0">
                  <a:moveTo>
                    <a:pt x="1441" y="1"/>
                  </a:moveTo>
                  <a:cubicBezTo>
                    <a:pt x="1426" y="1"/>
                    <a:pt x="1411" y="1"/>
                    <a:pt x="1396" y="2"/>
                  </a:cubicBezTo>
                  <a:cubicBezTo>
                    <a:pt x="870" y="24"/>
                    <a:pt x="396" y="410"/>
                    <a:pt x="200" y="897"/>
                  </a:cubicBezTo>
                  <a:cubicBezTo>
                    <a:pt x="1" y="1384"/>
                    <a:pt x="53" y="1949"/>
                    <a:pt x="269" y="2433"/>
                  </a:cubicBezTo>
                  <a:cubicBezTo>
                    <a:pt x="481" y="2913"/>
                    <a:pt x="844" y="3316"/>
                    <a:pt x="1249" y="3649"/>
                  </a:cubicBezTo>
                  <a:cubicBezTo>
                    <a:pt x="1347" y="3661"/>
                    <a:pt x="1530" y="3652"/>
                    <a:pt x="1628" y="3665"/>
                  </a:cubicBezTo>
                  <a:lnTo>
                    <a:pt x="4226" y="3665"/>
                  </a:lnTo>
                  <a:cubicBezTo>
                    <a:pt x="4533" y="3260"/>
                    <a:pt x="4720" y="2730"/>
                    <a:pt x="4723" y="2221"/>
                  </a:cubicBezTo>
                  <a:cubicBezTo>
                    <a:pt x="4723" y="1711"/>
                    <a:pt x="4497" y="1188"/>
                    <a:pt x="4079" y="897"/>
                  </a:cubicBezTo>
                  <a:cubicBezTo>
                    <a:pt x="3861" y="745"/>
                    <a:pt x="3556" y="661"/>
                    <a:pt x="3257" y="661"/>
                  </a:cubicBezTo>
                  <a:cubicBezTo>
                    <a:pt x="2983" y="661"/>
                    <a:pt x="2715" y="732"/>
                    <a:pt x="2527" y="887"/>
                  </a:cubicBezTo>
                  <a:cubicBezTo>
                    <a:pt x="2457" y="382"/>
                    <a:pt x="1950" y="1"/>
                    <a:pt x="1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6" name="Google Shape;1326;p33"/>
            <p:cNvSpPr/>
            <p:nvPr/>
          </p:nvSpPr>
          <p:spPr>
            <a:xfrm>
              <a:off x="2331085" y="2583444"/>
              <a:ext cx="350936" cy="364741"/>
            </a:xfrm>
            <a:custGeom>
              <a:avLst/>
              <a:gdLst/>
              <a:ahLst/>
              <a:cxnLst/>
              <a:rect l="l" t="t" r="r" b="b"/>
              <a:pathLst>
                <a:path w="4830" h="5020" extrusionOk="0">
                  <a:moveTo>
                    <a:pt x="2671" y="0"/>
                  </a:moveTo>
                  <a:cubicBezTo>
                    <a:pt x="2116" y="0"/>
                    <a:pt x="1563" y="169"/>
                    <a:pt x="1125" y="508"/>
                  </a:cubicBezTo>
                  <a:cubicBezTo>
                    <a:pt x="350" y="1104"/>
                    <a:pt x="1" y="2214"/>
                    <a:pt x="338" y="3130"/>
                  </a:cubicBezTo>
                  <a:lnTo>
                    <a:pt x="717" y="3427"/>
                  </a:lnTo>
                  <a:cubicBezTo>
                    <a:pt x="547" y="3825"/>
                    <a:pt x="625" y="4316"/>
                    <a:pt x="913" y="4640"/>
                  </a:cubicBezTo>
                  <a:cubicBezTo>
                    <a:pt x="1128" y="4882"/>
                    <a:pt x="1454" y="5020"/>
                    <a:pt x="1780" y="5020"/>
                  </a:cubicBezTo>
                  <a:cubicBezTo>
                    <a:pt x="1884" y="5020"/>
                    <a:pt x="1989" y="5005"/>
                    <a:pt x="2089" y="4976"/>
                  </a:cubicBezTo>
                  <a:cubicBezTo>
                    <a:pt x="2504" y="4855"/>
                    <a:pt x="2831" y="4480"/>
                    <a:pt x="2896" y="4055"/>
                  </a:cubicBezTo>
                  <a:cubicBezTo>
                    <a:pt x="3023" y="4135"/>
                    <a:pt x="3170" y="4170"/>
                    <a:pt x="3321" y="4170"/>
                  </a:cubicBezTo>
                  <a:cubicBezTo>
                    <a:pt x="3507" y="4170"/>
                    <a:pt x="3698" y="4118"/>
                    <a:pt x="3864" y="4035"/>
                  </a:cubicBezTo>
                  <a:cubicBezTo>
                    <a:pt x="4165" y="3884"/>
                    <a:pt x="4373" y="3567"/>
                    <a:pt x="4393" y="3234"/>
                  </a:cubicBezTo>
                  <a:cubicBezTo>
                    <a:pt x="4417" y="2898"/>
                    <a:pt x="4249" y="2558"/>
                    <a:pt x="3972" y="2371"/>
                  </a:cubicBezTo>
                  <a:lnTo>
                    <a:pt x="3972" y="2371"/>
                  </a:lnTo>
                  <a:cubicBezTo>
                    <a:pt x="3987" y="2373"/>
                    <a:pt x="4003" y="2373"/>
                    <a:pt x="4018" y="2373"/>
                  </a:cubicBezTo>
                  <a:cubicBezTo>
                    <a:pt x="4470" y="2373"/>
                    <a:pt x="4829" y="1820"/>
                    <a:pt x="4766" y="1362"/>
                  </a:cubicBezTo>
                  <a:cubicBezTo>
                    <a:pt x="4697" y="888"/>
                    <a:pt x="4311" y="515"/>
                    <a:pt x="3890" y="293"/>
                  </a:cubicBezTo>
                  <a:cubicBezTo>
                    <a:pt x="3516" y="98"/>
                    <a:pt x="3093" y="0"/>
                    <a:pt x="2671" y="0"/>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7" name="Google Shape;1327;p33"/>
            <p:cNvSpPr/>
            <p:nvPr/>
          </p:nvSpPr>
          <p:spPr>
            <a:xfrm>
              <a:off x="2380710" y="2725780"/>
              <a:ext cx="307414" cy="226837"/>
            </a:xfrm>
            <a:custGeom>
              <a:avLst/>
              <a:gdLst/>
              <a:ahLst/>
              <a:cxnLst/>
              <a:rect l="l" t="t" r="r" b="b"/>
              <a:pathLst>
                <a:path w="4231" h="3122" extrusionOk="0">
                  <a:moveTo>
                    <a:pt x="3905" y="0"/>
                  </a:moveTo>
                  <a:cubicBezTo>
                    <a:pt x="3891" y="0"/>
                    <a:pt x="3876" y="6"/>
                    <a:pt x="3867" y="17"/>
                  </a:cubicBezTo>
                  <a:cubicBezTo>
                    <a:pt x="3851" y="40"/>
                    <a:pt x="3854" y="70"/>
                    <a:pt x="3877" y="86"/>
                  </a:cubicBezTo>
                  <a:cubicBezTo>
                    <a:pt x="4040" y="216"/>
                    <a:pt x="4129" y="442"/>
                    <a:pt x="4096" y="648"/>
                  </a:cubicBezTo>
                  <a:cubicBezTo>
                    <a:pt x="4063" y="863"/>
                    <a:pt x="3897" y="1082"/>
                    <a:pt x="3707" y="1154"/>
                  </a:cubicBezTo>
                  <a:cubicBezTo>
                    <a:pt x="3684" y="1164"/>
                    <a:pt x="3671" y="1190"/>
                    <a:pt x="3678" y="1216"/>
                  </a:cubicBezTo>
                  <a:cubicBezTo>
                    <a:pt x="3792" y="1589"/>
                    <a:pt x="3537" y="1913"/>
                    <a:pt x="3233" y="2070"/>
                  </a:cubicBezTo>
                  <a:cubicBezTo>
                    <a:pt x="3049" y="2163"/>
                    <a:pt x="2862" y="2210"/>
                    <a:pt x="2671" y="2210"/>
                  </a:cubicBezTo>
                  <a:cubicBezTo>
                    <a:pt x="2516" y="2210"/>
                    <a:pt x="2358" y="2180"/>
                    <a:pt x="2194" y="2118"/>
                  </a:cubicBezTo>
                  <a:cubicBezTo>
                    <a:pt x="2188" y="2117"/>
                    <a:pt x="2183" y="2116"/>
                    <a:pt x="2178" y="2116"/>
                  </a:cubicBezTo>
                  <a:cubicBezTo>
                    <a:pt x="2170" y="2116"/>
                    <a:pt x="2162" y="2118"/>
                    <a:pt x="2155" y="2121"/>
                  </a:cubicBezTo>
                  <a:cubicBezTo>
                    <a:pt x="2141" y="2128"/>
                    <a:pt x="2132" y="2138"/>
                    <a:pt x="2129" y="2154"/>
                  </a:cubicBezTo>
                  <a:cubicBezTo>
                    <a:pt x="2017" y="2563"/>
                    <a:pt x="1664" y="2899"/>
                    <a:pt x="1253" y="2994"/>
                  </a:cubicBezTo>
                  <a:cubicBezTo>
                    <a:pt x="1171" y="3013"/>
                    <a:pt x="1087" y="3022"/>
                    <a:pt x="1003" y="3022"/>
                  </a:cubicBezTo>
                  <a:cubicBezTo>
                    <a:pt x="662" y="3022"/>
                    <a:pt x="319" y="2872"/>
                    <a:pt x="96" y="2616"/>
                  </a:cubicBezTo>
                  <a:cubicBezTo>
                    <a:pt x="85" y="2605"/>
                    <a:pt x="71" y="2599"/>
                    <a:pt x="57" y="2599"/>
                  </a:cubicBezTo>
                  <a:cubicBezTo>
                    <a:pt x="46" y="2599"/>
                    <a:pt x="34" y="2603"/>
                    <a:pt x="24" y="2612"/>
                  </a:cubicBezTo>
                  <a:cubicBezTo>
                    <a:pt x="4" y="2628"/>
                    <a:pt x="1" y="2661"/>
                    <a:pt x="20" y="2681"/>
                  </a:cubicBezTo>
                  <a:cubicBezTo>
                    <a:pt x="263" y="2958"/>
                    <a:pt x="635" y="3121"/>
                    <a:pt x="1004" y="3121"/>
                  </a:cubicBezTo>
                  <a:cubicBezTo>
                    <a:pt x="1093" y="3121"/>
                    <a:pt x="1184" y="3112"/>
                    <a:pt x="1272" y="3092"/>
                  </a:cubicBezTo>
                  <a:cubicBezTo>
                    <a:pt x="1704" y="2994"/>
                    <a:pt x="2073" y="2651"/>
                    <a:pt x="2210" y="2230"/>
                  </a:cubicBezTo>
                  <a:cubicBezTo>
                    <a:pt x="2366" y="2282"/>
                    <a:pt x="2519" y="2308"/>
                    <a:pt x="2670" y="2308"/>
                  </a:cubicBezTo>
                  <a:cubicBezTo>
                    <a:pt x="2878" y="2308"/>
                    <a:pt x="3080" y="2258"/>
                    <a:pt x="3275" y="2157"/>
                  </a:cubicBezTo>
                  <a:cubicBezTo>
                    <a:pt x="3606" y="1988"/>
                    <a:pt x="3886" y="1638"/>
                    <a:pt x="3785" y="1230"/>
                  </a:cubicBezTo>
                  <a:cubicBezTo>
                    <a:pt x="3988" y="1132"/>
                    <a:pt x="4158" y="896"/>
                    <a:pt x="4194" y="661"/>
                  </a:cubicBezTo>
                  <a:cubicBezTo>
                    <a:pt x="4230" y="419"/>
                    <a:pt x="4132" y="161"/>
                    <a:pt x="3936" y="11"/>
                  </a:cubicBezTo>
                  <a:cubicBezTo>
                    <a:pt x="3927" y="4"/>
                    <a:pt x="3916" y="0"/>
                    <a:pt x="39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8" name="Google Shape;1328;p33"/>
            <p:cNvSpPr/>
            <p:nvPr/>
          </p:nvSpPr>
          <p:spPr>
            <a:xfrm>
              <a:off x="2023889" y="1666215"/>
              <a:ext cx="318458" cy="305597"/>
            </a:xfrm>
            <a:custGeom>
              <a:avLst/>
              <a:gdLst/>
              <a:ahLst/>
              <a:cxnLst/>
              <a:rect l="l" t="t" r="r" b="b"/>
              <a:pathLst>
                <a:path w="4383" h="4206" extrusionOk="0">
                  <a:moveTo>
                    <a:pt x="1694" y="1"/>
                  </a:moveTo>
                  <a:cubicBezTo>
                    <a:pt x="1635" y="1"/>
                    <a:pt x="1590" y="64"/>
                    <a:pt x="1575" y="187"/>
                  </a:cubicBezTo>
                  <a:lnTo>
                    <a:pt x="1451" y="1249"/>
                  </a:lnTo>
                  <a:cubicBezTo>
                    <a:pt x="1425" y="1465"/>
                    <a:pt x="1255" y="1747"/>
                    <a:pt x="1072" y="1871"/>
                  </a:cubicBezTo>
                  <a:lnTo>
                    <a:pt x="183" y="2485"/>
                  </a:lnTo>
                  <a:cubicBezTo>
                    <a:pt x="0" y="2613"/>
                    <a:pt x="29" y="2730"/>
                    <a:pt x="248" y="2753"/>
                  </a:cubicBezTo>
                  <a:lnTo>
                    <a:pt x="1317" y="2854"/>
                  </a:lnTo>
                  <a:cubicBezTo>
                    <a:pt x="1533" y="2877"/>
                    <a:pt x="1814" y="3041"/>
                    <a:pt x="1938" y="3217"/>
                  </a:cubicBezTo>
                  <a:lnTo>
                    <a:pt x="2539" y="4090"/>
                  </a:lnTo>
                  <a:cubicBezTo>
                    <a:pt x="2592" y="4168"/>
                    <a:pt x="2645" y="4206"/>
                    <a:pt x="2690" y="4206"/>
                  </a:cubicBezTo>
                  <a:cubicBezTo>
                    <a:pt x="2749" y="4206"/>
                    <a:pt x="2795" y="4142"/>
                    <a:pt x="2807" y="4017"/>
                  </a:cubicBezTo>
                  <a:lnTo>
                    <a:pt x="2934" y="2959"/>
                  </a:lnTo>
                  <a:cubicBezTo>
                    <a:pt x="2958" y="2740"/>
                    <a:pt x="3127" y="2459"/>
                    <a:pt x="3311" y="2335"/>
                  </a:cubicBezTo>
                  <a:lnTo>
                    <a:pt x="4200" y="1720"/>
                  </a:lnTo>
                  <a:cubicBezTo>
                    <a:pt x="4382" y="1596"/>
                    <a:pt x="4353" y="1475"/>
                    <a:pt x="4134" y="1456"/>
                  </a:cubicBezTo>
                  <a:lnTo>
                    <a:pt x="3069" y="1351"/>
                  </a:lnTo>
                  <a:cubicBezTo>
                    <a:pt x="2850" y="1331"/>
                    <a:pt x="2569" y="1168"/>
                    <a:pt x="2448" y="988"/>
                  </a:cubicBezTo>
                  <a:lnTo>
                    <a:pt x="1847" y="115"/>
                  </a:lnTo>
                  <a:cubicBezTo>
                    <a:pt x="1793" y="38"/>
                    <a:pt x="1739"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29" name="Google Shape;1329;p33"/>
            <p:cNvSpPr/>
            <p:nvPr/>
          </p:nvSpPr>
          <p:spPr>
            <a:xfrm>
              <a:off x="3089847" y="1511891"/>
              <a:ext cx="220516" cy="210053"/>
            </a:xfrm>
            <a:custGeom>
              <a:avLst/>
              <a:gdLst/>
              <a:ahLst/>
              <a:cxnLst/>
              <a:rect l="l" t="t" r="r" b="b"/>
              <a:pathLst>
                <a:path w="3035" h="2891" extrusionOk="0">
                  <a:moveTo>
                    <a:pt x="2252" y="0"/>
                  </a:moveTo>
                  <a:cubicBezTo>
                    <a:pt x="2221" y="0"/>
                    <a:pt x="2180" y="20"/>
                    <a:pt x="2134" y="60"/>
                  </a:cubicBezTo>
                  <a:lnTo>
                    <a:pt x="1532" y="596"/>
                  </a:lnTo>
                  <a:cubicBezTo>
                    <a:pt x="1424" y="690"/>
                    <a:pt x="1228" y="757"/>
                    <a:pt x="1070" y="757"/>
                  </a:cubicBezTo>
                  <a:cubicBezTo>
                    <a:pt x="1048" y="757"/>
                    <a:pt x="1026" y="756"/>
                    <a:pt x="1006" y="753"/>
                  </a:cubicBezTo>
                  <a:lnTo>
                    <a:pt x="199" y="651"/>
                  </a:lnTo>
                  <a:cubicBezTo>
                    <a:pt x="182" y="649"/>
                    <a:pt x="167" y="648"/>
                    <a:pt x="153" y="648"/>
                  </a:cubicBezTo>
                  <a:cubicBezTo>
                    <a:pt x="26" y="648"/>
                    <a:pt x="1" y="726"/>
                    <a:pt x="101" y="834"/>
                  </a:cubicBezTo>
                  <a:lnTo>
                    <a:pt x="647" y="1429"/>
                  </a:lnTo>
                  <a:cubicBezTo>
                    <a:pt x="761" y="1550"/>
                    <a:pt x="833" y="1782"/>
                    <a:pt x="813" y="1942"/>
                  </a:cubicBezTo>
                  <a:lnTo>
                    <a:pt x="712" y="2737"/>
                  </a:lnTo>
                  <a:cubicBezTo>
                    <a:pt x="700" y="2837"/>
                    <a:pt x="729" y="2891"/>
                    <a:pt x="782" y="2891"/>
                  </a:cubicBezTo>
                  <a:cubicBezTo>
                    <a:pt x="814" y="2891"/>
                    <a:pt x="855" y="2872"/>
                    <a:pt x="902" y="2831"/>
                  </a:cubicBezTo>
                  <a:lnTo>
                    <a:pt x="1503" y="2298"/>
                  </a:lnTo>
                  <a:cubicBezTo>
                    <a:pt x="1614" y="2203"/>
                    <a:pt x="1812" y="2135"/>
                    <a:pt x="1971" y="2135"/>
                  </a:cubicBezTo>
                  <a:cubicBezTo>
                    <a:pt x="1991" y="2135"/>
                    <a:pt x="2010" y="2136"/>
                    <a:pt x="2029" y="2138"/>
                  </a:cubicBezTo>
                  <a:lnTo>
                    <a:pt x="2837" y="2243"/>
                  </a:lnTo>
                  <a:cubicBezTo>
                    <a:pt x="2853" y="2245"/>
                    <a:pt x="2868" y="2246"/>
                    <a:pt x="2883" y="2246"/>
                  </a:cubicBezTo>
                  <a:cubicBezTo>
                    <a:pt x="3010" y="2246"/>
                    <a:pt x="3034" y="2168"/>
                    <a:pt x="2935" y="2060"/>
                  </a:cubicBezTo>
                  <a:lnTo>
                    <a:pt x="2386" y="1465"/>
                  </a:lnTo>
                  <a:cubicBezTo>
                    <a:pt x="2274" y="1344"/>
                    <a:pt x="2199" y="1112"/>
                    <a:pt x="2222" y="949"/>
                  </a:cubicBezTo>
                  <a:lnTo>
                    <a:pt x="2320" y="158"/>
                  </a:lnTo>
                  <a:cubicBezTo>
                    <a:pt x="2334" y="55"/>
                    <a:pt x="2306" y="0"/>
                    <a:pt x="2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330" name="Google Shape;1330;p33"/>
            <p:cNvSpPr/>
            <p:nvPr/>
          </p:nvSpPr>
          <p:spPr>
            <a:xfrm>
              <a:off x="1811584" y="2200248"/>
              <a:ext cx="151055" cy="114436"/>
            </a:xfrm>
            <a:custGeom>
              <a:avLst/>
              <a:gdLst/>
              <a:ahLst/>
              <a:cxnLst/>
              <a:rect l="l" t="t" r="r" b="b"/>
              <a:pathLst>
                <a:path w="2079" h="1575" extrusionOk="0">
                  <a:moveTo>
                    <a:pt x="2079" y="1"/>
                  </a:moveTo>
                  <a:lnTo>
                    <a:pt x="2079" y="1"/>
                  </a:lnTo>
                  <a:cubicBezTo>
                    <a:pt x="1575" y="554"/>
                    <a:pt x="648" y="1148"/>
                    <a:pt x="0" y="1521"/>
                  </a:cubicBezTo>
                  <a:cubicBezTo>
                    <a:pt x="174" y="1563"/>
                    <a:pt x="375" y="1575"/>
                    <a:pt x="590" y="1575"/>
                  </a:cubicBezTo>
                  <a:cubicBezTo>
                    <a:pt x="846" y="1575"/>
                    <a:pt x="1121" y="1559"/>
                    <a:pt x="1394" y="1559"/>
                  </a:cubicBezTo>
                  <a:cubicBezTo>
                    <a:pt x="1472" y="1559"/>
                    <a:pt x="1550" y="1560"/>
                    <a:pt x="1628" y="1563"/>
                  </a:cubicBezTo>
                  <a:cubicBezTo>
                    <a:pt x="1830" y="981"/>
                    <a:pt x="2013" y="613"/>
                    <a:pt x="20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635" y="1131570"/>
            <a:ext cx="9161145" cy="4023360"/>
          </a:xfrm>
        </p:spPr>
        <p:txBody>
          <a:bodyPr/>
          <a:p>
            <a:endParaRPr lang="en-US"/>
          </a:p>
        </p:txBody>
      </p:sp>
      <p:sp>
        <p:nvSpPr>
          <p:cNvPr id="1227" name="Google Shape;1227;p32"/>
          <p:cNvSpPr txBox="1"/>
          <p:nvPr/>
        </p:nvSpPr>
        <p:spPr>
          <a:xfrm>
            <a:off x="0" y="-20320"/>
            <a:ext cx="431228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1. TỔNG QUAN</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1.1 LÍ DO CHỌN ĐỀ TÀI</a:t>
            </a:r>
            <a:endParaRPr lang="en-US" altLang="en-GB" sz="2000">
              <a:latin typeface="+mj-lt"/>
              <a:cs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36" name="Shape 1036"/>
        <p:cNvGrpSpPr/>
        <p:nvPr/>
      </p:nvGrpSpPr>
      <p:grpSpPr>
        <a:xfrm>
          <a:off x="0" y="0"/>
          <a:ext cx="0" cy="0"/>
          <a:chOff x="0" y="0"/>
          <a:chExt cx="0" cy="0"/>
        </a:xfrm>
      </p:grpSpPr>
      <p:sp>
        <p:nvSpPr>
          <p:cNvPr id="1037" name="Google Shape;1037;p30"/>
          <p:cNvSpPr/>
          <p:nvPr/>
        </p:nvSpPr>
        <p:spPr>
          <a:xfrm>
            <a:off x="5026297" y="1152446"/>
            <a:ext cx="2838600" cy="28386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0"/>
          <p:cNvSpPr txBox="1"/>
          <p:nvPr>
            <p:ph type="title"/>
          </p:nvPr>
        </p:nvSpPr>
        <p:spPr>
          <a:xfrm>
            <a:off x="4753450" y="1232250"/>
            <a:ext cx="3384300" cy="26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Oh my dog!</a:t>
            </a:r>
            <a:endParaRPr lang="en-GB"/>
          </a:p>
        </p:txBody>
      </p:sp>
      <p:grpSp>
        <p:nvGrpSpPr>
          <p:cNvPr id="1039" name="Google Shape;1039;p30"/>
          <p:cNvGrpSpPr/>
          <p:nvPr/>
        </p:nvGrpSpPr>
        <p:grpSpPr>
          <a:xfrm flipH="1">
            <a:off x="1431235" y="1282414"/>
            <a:ext cx="2914629" cy="2678923"/>
            <a:chOff x="896292" y="1589308"/>
            <a:chExt cx="2137765" cy="1964884"/>
          </a:xfrm>
        </p:grpSpPr>
        <p:grpSp>
          <p:nvGrpSpPr>
            <p:cNvPr id="1040" name="Google Shape;1040;p30"/>
            <p:cNvGrpSpPr/>
            <p:nvPr/>
          </p:nvGrpSpPr>
          <p:grpSpPr>
            <a:xfrm>
              <a:off x="896292" y="1589308"/>
              <a:ext cx="2137765" cy="1964884"/>
              <a:chOff x="3432425" y="743434"/>
              <a:chExt cx="2137765" cy="1964884"/>
            </a:xfrm>
          </p:grpSpPr>
          <p:sp>
            <p:nvSpPr>
              <p:cNvPr id="1041" name="Google Shape;1041;p30"/>
              <p:cNvSpPr/>
              <p:nvPr/>
            </p:nvSpPr>
            <p:spPr>
              <a:xfrm rot="561984">
                <a:off x="4384741" y="776446"/>
                <a:ext cx="426795" cy="257573"/>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0"/>
              <p:cNvSpPr/>
              <p:nvPr/>
            </p:nvSpPr>
            <p:spPr>
              <a:xfrm rot="561984">
                <a:off x="4486713" y="874982"/>
                <a:ext cx="134928" cy="79810"/>
              </a:xfrm>
              <a:custGeom>
                <a:avLst/>
                <a:gdLst/>
                <a:ahLst/>
                <a:cxnLst/>
                <a:rect l="l" t="t" r="r" b="b"/>
                <a:pathLst>
                  <a:path w="2164" h="1280" extrusionOk="0">
                    <a:moveTo>
                      <a:pt x="71" y="1"/>
                    </a:moveTo>
                    <a:cubicBezTo>
                      <a:pt x="52" y="1"/>
                      <a:pt x="32" y="10"/>
                      <a:pt x="20" y="28"/>
                    </a:cubicBezTo>
                    <a:cubicBezTo>
                      <a:pt x="0" y="58"/>
                      <a:pt x="7" y="97"/>
                      <a:pt x="37" y="114"/>
                    </a:cubicBezTo>
                    <a:cubicBezTo>
                      <a:pt x="684" y="545"/>
                      <a:pt x="1366" y="933"/>
                      <a:pt x="2066" y="1274"/>
                    </a:cubicBezTo>
                    <a:cubicBezTo>
                      <a:pt x="2076" y="1277"/>
                      <a:pt x="2082" y="1280"/>
                      <a:pt x="2092" y="1280"/>
                    </a:cubicBezTo>
                    <a:cubicBezTo>
                      <a:pt x="2115" y="1280"/>
                      <a:pt x="2138" y="1267"/>
                      <a:pt x="2147" y="1244"/>
                    </a:cubicBezTo>
                    <a:cubicBezTo>
                      <a:pt x="2164" y="1212"/>
                      <a:pt x="2150" y="1176"/>
                      <a:pt x="2121" y="1159"/>
                    </a:cubicBezTo>
                    <a:cubicBezTo>
                      <a:pt x="1425" y="826"/>
                      <a:pt x="749" y="440"/>
                      <a:pt x="105" y="12"/>
                    </a:cubicBezTo>
                    <a:cubicBezTo>
                      <a:pt x="95" y="4"/>
                      <a:pt x="83" y="1"/>
                      <a:pt x="7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0"/>
              <p:cNvSpPr/>
              <p:nvPr/>
            </p:nvSpPr>
            <p:spPr>
              <a:xfrm rot="561984">
                <a:off x="4565211" y="818153"/>
                <a:ext cx="91282" cy="124640"/>
              </a:xfrm>
              <a:custGeom>
                <a:avLst/>
                <a:gdLst/>
                <a:ahLst/>
                <a:cxnLst/>
                <a:rect l="l" t="t" r="r" b="b"/>
                <a:pathLst>
                  <a:path w="1464" h="1999" extrusionOk="0">
                    <a:moveTo>
                      <a:pt x="70" y="1"/>
                    </a:moveTo>
                    <a:cubicBezTo>
                      <a:pt x="57" y="1"/>
                      <a:pt x="44" y="4"/>
                      <a:pt x="33" y="12"/>
                    </a:cubicBezTo>
                    <a:cubicBezTo>
                      <a:pt x="7" y="31"/>
                      <a:pt x="0" y="71"/>
                      <a:pt x="20" y="100"/>
                    </a:cubicBezTo>
                    <a:lnTo>
                      <a:pt x="1343" y="1973"/>
                    </a:lnTo>
                    <a:cubicBezTo>
                      <a:pt x="1353" y="1989"/>
                      <a:pt x="1373" y="1999"/>
                      <a:pt x="1393" y="1999"/>
                    </a:cubicBezTo>
                    <a:cubicBezTo>
                      <a:pt x="1405" y="1999"/>
                      <a:pt x="1418" y="1996"/>
                      <a:pt x="1429" y="1989"/>
                    </a:cubicBezTo>
                    <a:cubicBezTo>
                      <a:pt x="1458" y="1970"/>
                      <a:pt x="1464" y="1930"/>
                      <a:pt x="1444" y="1901"/>
                    </a:cubicBezTo>
                    <a:lnTo>
                      <a:pt x="121" y="28"/>
                    </a:lnTo>
                    <a:cubicBezTo>
                      <a:pt x="109" y="10"/>
                      <a:pt x="90" y="1"/>
                      <a:pt x="7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0"/>
              <p:cNvSpPr/>
              <p:nvPr/>
            </p:nvSpPr>
            <p:spPr>
              <a:xfrm rot="561984">
                <a:off x="4650354" y="794014"/>
                <a:ext cx="45142" cy="152823"/>
              </a:xfrm>
              <a:custGeom>
                <a:avLst/>
                <a:gdLst/>
                <a:ahLst/>
                <a:cxnLst/>
                <a:rect l="l" t="t" r="r" b="b"/>
                <a:pathLst>
                  <a:path w="724" h="2451" extrusionOk="0">
                    <a:moveTo>
                      <a:pt x="69" y="0"/>
                    </a:moveTo>
                    <a:cubicBezTo>
                      <a:pt x="63" y="0"/>
                      <a:pt x="56" y="1"/>
                      <a:pt x="50" y="3"/>
                    </a:cubicBezTo>
                    <a:cubicBezTo>
                      <a:pt x="20" y="16"/>
                      <a:pt x="1" y="49"/>
                      <a:pt x="14" y="81"/>
                    </a:cubicBezTo>
                    <a:cubicBezTo>
                      <a:pt x="269" y="833"/>
                      <a:pt x="465" y="1615"/>
                      <a:pt x="596" y="2399"/>
                    </a:cubicBezTo>
                    <a:cubicBezTo>
                      <a:pt x="602" y="2428"/>
                      <a:pt x="628" y="2451"/>
                      <a:pt x="658" y="2451"/>
                    </a:cubicBezTo>
                    <a:cubicBezTo>
                      <a:pt x="661" y="2451"/>
                      <a:pt x="664" y="2451"/>
                      <a:pt x="667" y="2448"/>
                    </a:cubicBezTo>
                    <a:cubicBezTo>
                      <a:pt x="700" y="2444"/>
                      <a:pt x="723" y="2412"/>
                      <a:pt x="720" y="2375"/>
                    </a:cubicBezTo>
                    <a:cubicBezTo>
                      <a:pt x="589" y="1585"/>
                      <a:pt x="390" y="800"/>
                      <a:pt x="132" y="42"/>
                    </a:cubicBezTo>
                    <a:cubicBezTo>
                      <a:pt x="121" y="16"/>
                      <a:pt x="96" y="0"/>
                      <a:pt x="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0"/>
              <p:cNvSpPr/>
              <p:nvPr/>
            </p:nvSpPr>
            <p:spPr>
              <a:xfrm rot="561984">
                <a:off x="4376418" y="785119"/>
                <a:ext cx="532355" cy="437145"/>
              </a:xfrm>
              <a:custGeom>
                <a:avLst/>
                <a:gdLst/>
                <a:ahLst/>
                <a:cxnLst/>
                <a:rect l="l" t="t" r="r" b="b"/>
                <a:pathLst>
                  <a:path w="8538" h="7011" extrusionOk="0">
                    <a:moveTo>
                      <a:pt x="6608" y="1"/>
                    </a:moveTo>
                    <a:cubicBezTo>
                      <a:pt x="3187" y="2987"/>
                      <a:pt x="0" y="4075"/>
                      <a:pt x="0" y="4075"/>
                    </a:cubicBezTo>
                    <a:cubicBezTo>
                      <a:pt x="0" y="4075"/>
                      <a:pt x="4" y="4082"/>
                      <a:pt x="11" y="4092"/>
                    </a:cubicBezTo>
                    <a:cubicBezTo>
                      <a:pt x="20" y="4108"/>
                      <a:pt x="43" y="4148"/>
                      <a:pt x="76" y="4200"/>
                    </a:cubicBezTo>
                    <a:cubicBezTo>
                      <a:pt x="427" y="4755"/>
                      <a:pt x="1989" y="7010"/>
                      <a:pt x="4159" y="7010"/>
                    </a:cubicBezTo>
                    <a:cubicBezTo>
                      <a:pt x="4837" y="7010"/>
                      <a:pt x="5575" y="6790"/>
                      <a:pt x="6354" y="6229"/>
                    </a:cubicBezTo>
                    <a:cubicBezTo>
                      <a:pt x="6658" y="6010"/>
                      <a:pt x="6907" y="5772"/>
                      <a:pt x="7099" y="5520"/>
                    </a:cubicBezTo>
                    <a:cubicBezTo>
                      <a:pt x="7132" y="5478"/>
                      <a:pt x="7165" y="5432"/>
                      <a:pt x="7197" y="5386"/>
                    </a:cubicBezTo>
                    <a:cubicBezTo>
                      <a:pt x="8537" y="3445"/>
                      <a:pt x="7086" y="781"/>
                      <a:pt x="6697" y="144"/>
                    </a:cubicBezTo>
                    <a:cubicBezTo>
                      <a:pt x="6671" y="95"/>
                      <a:pt x="6648" y="59"/>
                      <a:pt x="6635" y="36"/>
                    </a:cubicBezTo>
                    <a:cubicBezTo>
                      <a:pt x="6619" y="13"/>
                      <a:pt x="6608" y="1"/>
                      <a:pt x="660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0"/>
              <p:cNvSpPr/>
              <p:nvPr/>
            </p:nvSpPr>
            <p:spPr>
              <a:xfrm rot="561984">
                <a:off x="4367118" y="999168"/>
                <a:ext cx="448119" cy="122583"/>
              </a:xfrm>
              <a:custGeom>
                <a:avLst/>
                <a:gdLst/>
                <a:ahLst/>
                <a:cxnLst/>
                <a:rect l="l" t="t" r="r" b="b"/>
                <a:pathLst>
                  <a:path w="7187" h="1966" extrusionOk="0">
                    <a:moveTo>
                      <a:pt x="1914" y="1"/>
                    </a:moveTo>
                    <a:cubicBezTo>
                      <a:pt x="1273" y="1"/>
                      <a:pt x="656" y="259"/>
                      <a:pt x="59" y="511"/>
                    </a:cubicBezTo>
                    <a:lnTo>
                      <a:pt x="1" y="537"/>
                    </a:lnTo>
                    <a:cubicBezTo>
                      <a:pt x="10" y="553"/>
                      <a:pt x="33" y="593"/>
                      <a:pt x="66" y="645"/>
                    </a:cubicBezTo>
                    <a:lnTo>
                      <a:pt x="108" y="625"/>
                    </a:lnTo>
                    <a:cubicBezTo>
                      <a:pt x="689" y="381"/>
                      <a:pt x="1291" y="124"/>
                      <a:pt x="1902" y="124"/>
                    </a:cubicBezTo>
                    <a:cubicBezTo>
                      <a:pt x="1921" y="124"/>
                      <a:pt x="1940" y="125"/>
                      <a:pt x="1958" y="125"/>
                    </a:cubicBezTo>
                    <a:cubicBezTo>
                      <a:pt x="2563" y="142"/>
                      <a:pt x="3343" y="393"/>
                      <a:pt x="3713" y="1063"/>
                    </a:cubicBezTo>
                    <a:lnTo>
                      <a:pt x="3746" y="1122"/>
                    </a:lnTo>
                    <a:lnTo>
                      <a:pt x="3801" y="1083"/>
                    </a:lnTo>
                    <a:cubicBezTo>
                      <a:pt x="4233" y="782"/>
                      <a:pt x="4710" y="612"/>
                      <a:pt x="5180" y="589"/>
                    </a:cubicBezTo>
                    <a:cubicBezTo>
                      <a:pt x="5216" y="588"/>
                      <a:pt x="5251" y="587"/>
                      <a:pt x="5286" y="587"/>
                    </a:cubicBezTo>
                    <a:cubicBezTo>
                      <a:pt x="5758" y="587"/>
                      <a:pt x="6212" y="748"/>
                      <a:pt x="6547" y="1030"/>
                    </a:cubicBezTo>
                    <a:cubicBezTo>
                      <a:pt x="6834" y="1276"/>
                      <a:pt x="7027" y="1615"/>
                      <a:pt x="7089" y="1965"/>
                    </a:cubicBezTo>
                    <a:cubicBezTo>
                      <a:pt x="7122" y="1923"/>
                      <a:pt x="7155" y="1877"/>
                      <a:pt x="7187" y="1831"/>
                    </a:cubicBezTo>
                    <a:cubicBezTo>
                      <a:pt x="7102" y="1491"/>
                      <a:pt x="6906" y="1175"/>
                      <a:pt x="6628" y="936"/>
                    </a:cubicBezTo>
                    <a:cubicBezTo>
                      <a:pt x="6268" y="634"/>
                      <a:pt x="5785" y="461"/>
                      <a:pt x="5279" y="461"/>
                    </a:cubicBezTo>
                    <a:cubicBezTo>
                      <a:pt x="5266" y="461"/>
                      <a:pt x="5253" y="461"/>
                      <a:pt x="5239" y="462"/>
                    </a:cubicBezTo>
                    <a:lnTo>
                      <a:pt x="5174" y="462"/>
                    </a:lnTo>
                    <a:cubicBezTo>
                      <a:pt x="5151" y="465"/>
                      <a:pt x="5128" y="465"/>
                      <a:pt x="5108" y="469"/>
                    </a:cubicBezTo>
                    <a:cubicBezTo>
                      <a:pt x="4657" y="501"/>
                      <a:pt x="4203" y="665"/>
                      <a:pt x="3788" y="942"/>
                    </a:cubicBezTo>
                    <a:cubicBezTo>
                      <a:pt x="3441" y="380"/>
                      <a:pt x="2749" y="21"/>
                      <a:pt x="1961" y="1"/>
                    </a:cubicBezTo>
                    <a:cubicBezTo>
                      <a:pt x="1945" y="1"/>
                      <a:pt x="1930" y="1"/>
                      <a:pt x="191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0"/>
              <p:cNvSpPr/>
              <p:nvPr/>
            </p:nvSpPr>
            <p:spPr>
              <a:xfrm rot="561984">
                <a:off x="4701361" y="804522"/>
                <a:ext cx="106060" cy="252398"/>
              </a:xfrm>
              <a:custGeom>
                <a:avLst/>
                <a:gdLst/>
                <a:ahLst/>
                <a:cxnLst/>
                <a:rect l="l" t="t" r="r" b="b"/>
                <a:pathLst>
                  <a:path w="1701" h="4048" extrusionOk="0">
                    <a:moveTo>
                      <a:pt x="1638" y="1"/>
                    </a:moveTo>
                    <a:cubicBezTo>
                      <a:pt x="981" y="547"/>
                      <a:pt x="611" y="1393"/>
                      <a:pt x="729" y="2158"/>
                    </a:cubicBezTo>
                    <a:cubicBezTo>
                      <a:pt x="439" y="2351"/>
                      <a:pt x="213" y="2648"/>
                      <a:pt x="106" y="2978"/>
                    </a:cubicBezTo>
                    <a:cubicBezTo>
                      <a:pt x="0" y="3302"/>
                      <a:pt x="7" y="3668"/>
                      <a:pt x="121" y="3989"/>
                    </a:cubicBezTo>
                    <a:cubicBezTo>
                      <a:pt x="128" y="4008"/>
                      <a:pt x="135" y="4028"/>
                      <a:pt x="141" y="4047"/>
                    </a:cubicBezTo>
                    <a:lnTo>
                      <a:pt x="258" y="3998"/>
                    </a:lnTo>
                    <a:cubicBezTo>
                      <a:pt x="258" y="3992"/>
                      <a:pt x="252" y="3989"/>
                      <a:pt x="252" y="3982"/>
                    </a:cubicBezTo>
                    <a:cubicBezTo>
                      <a:pt x="135" y="3678"/>
                      <a:pt x="121" y="3325"/>
                      <a:pt x="223" y="3018"/>
                    </a:cubicBezTo>
                    <a:cubicBezTo>
                      <a:pt x="328" y="2701"/>
                      <a:pt x="546" y="2417"/>
                      <a:pt x="831" y="2243"/>
                    </a:cubicBezTo>
                    <a:lnTo>
                      <a:pt x="866" y="2221"/>
                    </a:lnTo>
                    <a:lnTo>
                      <a:pt x="857" y="2178"/>
                    </a:lnTo>
                    <a:cubicBezTo>
                      <a:pt x="729" y="1452"/>
                      <a:pt x="1073" y="639"/>
                      <a:pt x="1700" y="109"/>
                    </a:cubicBezTo>
                    <a:cubicBezTo>
                      <a:pt x="1674" y="60"/>
                      <a:pt x="1651" y="24"/>
                      <a:pt x="163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30"/>
              <p:cNvSpPr/>
              <p:nvPr/>
            </p:nvSpPr>
            <p:spPr>
              <a:xfrm rot="561984">
                <a:off x="4694174" y="1243766"/>
                <a:ext cx="271665" cy="666909"/>
              </a:xfrm>
              <a:custGeom>
                <a:avLst/>
                <a:gdLst/>
                <a:ahLst/>
                <a:cxnLst/>
                <a:rect l="l" t="t" r="r" b="b"/>
                <a:pathLst>
                  <a:path w="4357" h="10696" extrusionOk="0">
                    <a:moveTo>
                      <a:pt x="57" y="0"/>
                    </a:moveTo>
                    <a:cubicBezTo>
                      <a:pt x="49" y="0"/>
                      <a:pt x="40" y="3"/>
                      <a:pt x="33" y="8"/>
                    </a:cubicBezTo>
                    <a:cubicBezTo>
                      <a:pt x="7" y="22"/>
                      <a:pt x="1" y="51"/>
                      <a:pt x="13" y="73"/>
                    </a:cubicBezTo>
                    <a:cubicBezTo>
                      <a:pt x="1948" y="3375"/>
                      <a:pt x="3373" y="6933"/>
                      <a:pt x="4252" y="10659"/>
                    </a:cubicBezTo>
                    <a:cubicBezTo>
                      <a:pt x="4259" y="10679"/>
                      <a:pt x="4278" y="10695"/>
                      <a:pt x="4301" y="10695"/>
                    </a:cubicBezTo>
                    <a:lnTo>
                      <a:pt x="4315" y="10695"/>
                    </a:lnTo>
                    <a:cubicBezTo>
                      <a:pt x="4340" y="10689"/>
                      <a:pt x="4357" y="10662"/>
                      <a:pt x="4350" y="10636"/>
                    </a:cubicBezTo>
                    <a:cubicBezTo>
                      <a:pt x="3467" y="6904"/>
                      <a:pt x="2036" y="3332"/>
                      <a:pt x="99" y="25"/>
                    </a:cubicBezTo>
                    <a:cubicBezTo>
                      <a:pt x="90" y="10"/>
                      <a:pt x="74" y="0"/>
                      <a:pt x="5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30"/>
              <p:cNvSpPr/>
              <p:nvPr/>
            </p:nvSpPr>
            <p:spPr>
              <a:xfrm rot="561984">
                <a:off x="4664072" y="1135088"/>
                <a:ext cx="129628" cy="98203"/>
              </a:xfrm>
              <a:custGeom>
                <a:avLst/>
                <a:gdLst/>
                <a:ahLst/>
                <a:cxnLst/>
                <a:rect l="l" t="t" r="r" b="b"/>
                <a:pathLst>
                  <a:path w="2079" h="1575" extrusionOk="0">
                    <a:moveTo>
                      <a:pt x="2079" y="1"/>
                    </a:moveTo>
                    <a:lnTo>
                      <a:pt x="2079" y="1"/>
                    </a:lnTo>
                    <a:cubicBezTo>
                      <a:pt x="1575" y="554"/>
                      <a:pt x="648" y="1148"/>
                      <a:pt x="0" y="1521"/>
                    </a:cubicBezTo>
                    <a:cubicBezTo>
                      <a:pt x="174" y="1563"/>
                      <a:pt x="375" y="1575"/>
                      <a:pt x="590" y="1575"/>
                    </a:cubicBezTo>
                    <a:cubicBezTo>
                      <a:pt x="846" y="1575"/>
                      <a:pt x="1121" y="1559"/>
                      <a:pt x="1394" y="1559"/>
                    </a:cubicBezTo>
                    <a:cubicBezTo>
                      <a:pt x="1472" y="1559"/>
                      <a:pt x="1550" y="1560"/>
                      <a:pt x="1628" y="1563"/>
                    </a:cubicBezTo>
                    <a:cubicBezTo>
                      <a:pt x="1830" y="981"/>
                      <a:pt x="2013" y="613"/>
                      <a:pt x="20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0"/>
              <p:cNvSpPr/>
              <p:nvPr/>
            </p:nvSpPr>
            <p:spPr>
              <a:xfrm rot="433113" flipH="1">
                <a:off x="5042153" y="1027982"/>
                <a:ext cx="370565" cy="223638"/>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30"/>
              <p:cNvSpPr/>
              <p:nvPr/>
            </p:nvSpPr>
            <p:spPr>
              <a:xfrm rot="433113" flipH="1">
                <a:off x="5203050" y="1124082"/>
                <a:ext cx="117152" cy="69295"/>
              </a:xfrm>
              <a:custGeom>
                <a:avLst/>
                <a:gdLst/>
                <a:ahLst/>
                <a:cxnLst/>
                <a:rect l="l" t="t" r="r" b="b"/>
                <a:pathLst>
                  <a:path w="2164" h="1280" extrusionOk="0">
                    <a:moveTo>
                      <a:pt x="71" y="1"/>
                    </a:moveTo>
                    <a:cubicBezTo>
                      <a:pt x="52" y="1"/>
                      <a:pt x="32" y="10"/>
                      <a:pt x="20" y="28"/>
                    </a:cubicBezTo>
                    <a:cubicBezTo>
                      <a:pt x="0" y="58"/>
                      <a:pt x="7" y="97"/>
                      <a:pt x="37" y="114"/>
                    </a:cubicBezTo>
                    <a:cubicBezTo>
                      <a:pt x="684" y="545"/>
                      <a:pt x="1366" y="933"/>
                      <a:pt x="2066" y="1274"/>
                    </a:cubicBezTo>
                    <a:cubicBezTo>
                      <a:pt x="2076" y="1277"/>
                      <a:pt x="2082" y="1280"/>
                      <a:pt x="2092" y="1280"/>
                    </a:cubicBezTo>
                    <a:cubicBezTo>
                      <a:pt x="2115" y="1280"/>
                      <a:pt x="2138" y="1267"/>
                      <a:pt x="2147" y="1244"/>
                    </a:cubicBezTo>
                    <a:cubicBezTo>
                      <a:pt x="2164" y="1212"/>
                      <a:pt x="2150" y="1176"/>
                      <a:pt x="2121" y="1159"/>
                    </a:cubicBezTo>
                    <a:cubicBezTo>
                      <a:pt x="1425" y="826"/>
                      <a:pt x="749" y="440"/>
                      <a:pt x="105" y="12"/>
                    </a:cubicBezTo>
                    <a:cubicBezTo>
                      <a:pt x="95" y="4"/>
                      <a:pt x="83" y="1"/>
                      <a:pt x="7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30"/>
              <p:cNvSpPr/>
              <p:nvPr/>
            </p:nvSpPr>
            <p:spPr>
              <a:xfrm rot="433113" flipH="1">
                <a:off x="5183366" y="1061937"/>
                <a:ext cx="79256" cy="108219"/>
              </a:xfrm>
              <a:custGeom>
                <a:avLst/>
                <a:gdLst/>
                <a:ahLst/>
                <a:cxnLst/>
                <a:rect l="l" t="t" r="r" b="b"/>
                <a:pathLst>
                  <a:path w="1464" h="1999" extrusionOk="0">
                    <a:moveTo>
                      <a:pt x="70" y="1"/>
                    </a:moveTo>
                    <a:cubicBezTo>
                      <a:pt x="57" y="1"/>
                      <a:pt x="44" y="4"/>
                      <a:pt x="33" y="12"/>
                    </a:cubicBezTo>
                    <a:cubicBezTo>
                      <a:pt x="7" y="31"/>
                      <a:pt x="0" y="71"/>
                      <a:pt x="20" y="100"/>
                    </a:cubicBezTo>
                    <a:lnTo>
                      <a:pt x="1343" y="1973"/>
                    </a:lnTo>
                    <a:cubicBezTo>
                      <a:pt x="1353" y="1989"/>
                      <a:pt x="1373" y="1999"/>
                      <a:pt x="1393" y="1999"/>
                    </a:cubicBezTo>
                    <a:cubicBezTo>
                      <a:pt x="1405" y="1999"/>
                      <a:pt x="1418" y="1996"/>
                      <a:pt x="1429" y="1989"/>
                    </a:cubicBezTo>
                    <a:cubicBezTo>
                      <a:pt x="1458" y="1970"/>
                      <a:pt x="1464" y="1930"/>
                      <a:pt x="1444" y="1901"/>
                    </a:cubicBezTo>
                    <a:lnTo>
                      <a:pt x="121" y="28"/>
                    </a:lnTo>
                    <a:cubicBezTo>
                      <a:pt x="109" y="10"/>
                      <a:pt x="90" y="1"/>
                      <a:pt x="7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0"/>
              <p:cNvSpPr/>
              <p:nvPr/>
            </p:nvSpPr>
            <p:spPr>
              <a:xfrm rot="433113" flipH="1">
                <a:off x="5154235" y="1025959"/>
                <a:ext cx="39195" cy="132689"/>
              </a:xfrm>
              <a:custGeom>
                <a:avLst/>
                <a:gdLst/>
                <a:ahLst/>
                <a:cxnLst/>
                <a:rect l="l" t="t" r="r" b="b"/>
                <a:pathLst>
                  <a:path w="724" h="2451" extrusionOk="0">
                    <a:moveTo>
                      <a:pt x="69" y="0"/>
                    </a:moveTo>
                    <a:cubicBezTo>
                      <a:pt x="63" y="0"/>
                      <a:pt x="56" y="1"/>
                      <a:pt x="50" y="3"/>
                    </a:cubicBezTo>
                    <a:cubicBezTo>
                      <a:pt x="20" y="16"/>
                      <a:pt x="1" y="49"/>
                      <a:pt x="14" y="81"/>
                    </a:cubicBezTo>
                    <a:cubicBezTo>
                      <a:pt x="269" y="833"/>
                      <a:pt x="465" y="1615"/>
                      <a:pt x="596" y="2399"/>
                    </a:cubicBezTo>
                    <a:cubicBezTo>
                      <a:pt x="602" y="2428"/>
                      <a:pt x="628" y="2451"/>
                      <a:pt x="658" y="2451"/>
                    </a:cubicBezTo>
                    <a:cubicBezTo>
                      <a:pt x="661" y="2451"/>
                      <a:pt x="664" y="2451"/>
                      <a:pt x="667" y="2448"/>
                    </a:cubicBezTo>
                    <a:cubicBezTo>
                      <a:pt x="700" y="2444"/>
                      <a:pt x="723" y="2412"/>
                      <a:pt x="720" y="2375"/>
                    </a:cubicBezTo>
                    <a:cubicBezTo>
                      <a:pt x="589" y="1585"/>
                      <a:pt x="390" y="800"/>
                      <a:pt x="132" y="42"/>
                    </a:cubicBezTo>
                    <a:cubicBezTo>
                      <a:pt x="121" y="16"/>
                      <a:pt x="96" y="0"/>
                      <a:pt x="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0"/>
              <p:cNvSpPr/>
              <p:nvPr/>
            </p:nvSpPr>
            <p:spPr>
              <a:xfrm rot="433113" flipH="1">
                <a:off x="4934931" y="1020937"/>
                <a:ext cx="462218" cy="379552"/>
              </a:xfrm>
              <a:custGeom>
                <a:avLst/>
                <a:gdLst/>
                <a:ahLst/>
                <a:cxnLst/>
                <a:rect l="l" t="t" r="r" b="b"/>
                <a:pathLst>
                  <a:path w="8538" h="7011" extrusionOk="0">
                    <a:moveTo>
                      <a:pt x="6608" y="1"/>
                    </a:moveTo>
                    <a:cubicBezTo>
                      <a:pt x="3187" y="2987"/>
                      <a:pt x="0" y="4075"/>
                      <a:pt x="0" y="4075"/>
                    </a:cubicBezTo>
                    <a:cubicBezTo>
                      <a:pt x="0" y="4075"/>
                      <a:pt x="4" y="4082"/>
                      <a:pt x="11" y="4092"/>
                    </a:cubicBezTo>
                    <a:cubicBezTo>
                      <a:pt x="20" y="4108"/>
                      <a:pt x="43" y="4148"/>
                      <a:pt x="76" y="4200"/>
                    </a:cubicBezTo>
                    <a:cubicBezTo>
                      <a:pt x="427" y="4755"/>
                      <a:pt x="1989" y="7010"/>
                      <a:pt x="4159" y="7010"/>
                    </a:cubicBezTo>
                    <a:cubicBezTo>
                      <a:pt x="4837" y="7010"/>
                      <a:pt x="5575" y="6790"/>
                      <a:pt x="6354" y="6229"/>
                    </a:cubicBezTo>
                    <a:cubicBezTo>
                      <a:pt x="6658" y="6010"/>
                      <a:pt x="6907" y="5772"/>
                      <a:pt x="7099" y="5520"/>
                    </a:cubicBezTo>
                    <a:cubicBezTo>
                      <a:pt x="7132" y="5478"/>
                      <a:pt x="7165" y="5432"/>
                      <a:pt x="7197" y="5386"/>
                    </a:cubicBezTo>
                    <a:cubicBezTo>
                      <a:pt x="8537" y="3445"/>
                      <a:pt x="7086" y="781"/>
                      <a:pt x="6697" y="144"/>
                    </a:cubicBezTo>
                    <a:cubicBezTo>
                      <a:pt x="6671" y="95"/>
                      <a:pt x="6648" y="59"/>
                      <a:pt x="6635" y="36"/>
                    </a:cubicBezTo>
                    <a:cubicBezTo>
                      <a:pt x="6619" y="13"/>
                      <a:pt x="6608" y="1"/>
                      <a:pt x="660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0"/>
              <p:cNvSpPr/>
              <p:nvPr/>
            </p:nvSpPr>
            <p:spPr>
              <a:xfrm rot="433113" flipH="1">
                <a:off x="5000220" y="1217479"/>
                <a:ext cx="389080" cy="106433"/>
              </a:xfrm>
              <a:custGeom>
                <a:avLst/>
                <a:gdLst/>
                <a:ahLst/>
                <a:cxnLst/>
                <a:rect l="l" t="t" r="r" b="b"/>
                <a:pathLst>
                  <a:path w="7187" h="1966" extrusionOk="0">
                    <a:moveTo>
                      <a:pt x="1914" y="1"/>
                    </a:moveTo>
                    <a:cubicBezTo>
                      <a:pt x="1273" y="1"/>
                      <a:pt x="656" y="259"/>
                      <a:pt x="59" y="511"/>
                    </a:cubicBezTo>
                    <a:lnTo>
                      <a:pt x="1" y="537"/>
                    </a:lnTo>
                    <a:cubicBezTo>
                      <a:pt x="10" y="553"/>
                      <a:pt x="33" y="593"/>
                      <a:pt x="66" y="645"/>
                    </a:cubicBezTo>
                    <a:lnTo>
                      <a:pt x="108" y="625"/>
                    </a:lnTo>
                    <a:cubicBezTo>
                      <a:pt x="689" y="381"/>
                      <a:pt x="1291" y="124"/>
                      <a:pt x="1902" y="124"/>
                    </a:cubicBezTo>
                    <a:cubicBezTo>
                      <a:pt x="1921" y="124"/>
                      <a:pt x="1940" y="125"/>
                      <a:pt x="1958" y="125"/>
                    </a:cubicBezTo>
                    <a:cubicBezTo>
                      <a:pt x="2563" y="142"/>
                      <a:pt x="3343" y="393"/>
                      <a:pt x="3713" y="1063"/>
                    </a:cubicBezTo>
                    <a:lnTo>
                      <a:pt x="3746" y="1122"/>
                    </a:lnTo>
                    <a:lnTo>
                      <a:pt x="3801" y="1083"/>
                    </a:lnTo>
                    <a:cubicBezTo>
                      <a:pt x="4233" y="782"/>
                      <a:pt x="4710" y="612"/>
                      <a:pt x="5180" y="589"/>
                    </a:cubicBezTo>
                    <a:cubicBezTo>
                      <a:pt x="5216" y="588"/>
                      <a:pt x="5251" y="587"/>
                      <a:pt x="5286" y="587"/>
                    </a:cubicBezTo>
                    <a:cubicBezTo>
                      <a:pt x="5758" y="587"/>
                      <a:pt x="6212" y="748"/>
                      <a:pt x="6547" y="1030"/>
                    </a:cubicBezTo>
                    <a:cubicBezTo>
                      <a:pt x="6834" y="1276"/>
                      <a:pt x="7027" y="1615"/>
                      <a:pt x="7089" y="1965"/>
                    </a:cubicBezTo>
                    <a:cubicBezTo>
                      <a:pt x="7122" y="1923"/>
                      <a:pt x="7155" y="1877"/>
                      <a:pt x="7187" y="1831"/>
                    </a:cubicBezTo>
                    <a:cubicBezTo>
                      <a:pt x="7102" y="1491"/>
                      <a:pt x="6906" y="1175"/>
                      <a:pt x="6628" y="936"/>
                    </a:cubicBezTo>
                    <a:cubicBezTo>
                      <a:pt x="6268" y="634"/>
                      <a:pt x="5785" y="461"/>
                      <a:pt x="5279" y="461"/>
                    </a:cubicBezTo>
                    <a:cubicBezTo>
                      <a:pt x="5266" y="461"/>
                      <a:pt x="5253" y="461"/>
                      <a:pt x="5239" y="462"/>
                    </a:cubicBezTo>
                    <a:lnTo>
                      <a:pt x="5174" y="462"/>
                    </a:lnTo>
                    <a:cubicBezTo>
                      <a:pt x="5151" y="465"/>
                      <a:pt x="5128" y="465"/>
                      <a:pt x="5108" y="469"/>
                    </a:cubicBezTo>
                    <a:cubicBezTo>
                      <a:pt x="4657" y="501"/>
                      <a:pt x="4203" y="665"/>
                      <a:pt x="3788" y="942"/>
                    </a:cubicBezTo>
                    <a:cubicBezTo>
                      <a:pt x="3441" y="380"/>
                      <a:pt x="2749" y="21"/>
                      <a:pt x="1961" y="1"/>
                    </a:cubicBezTo>
                    <a:cubicBezTo>
                      <a:pt x="1945" y="1"/>
                      <a:pt x="1930" y="1"/>
                      <a:pt x="191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0"/>
              <p:cNvSpPr/>
              <p:nvPr/>
            </p:nvSpPr>
            <p:spPr>
              <a:xfrm rot="433113" flipH="1">
                <a:off x="5045056" y="1012715"/>
                <a:ext cx="92086" cy="219145"/>
              </a:xfrm>
              <a:custGeom>
                <a:avLst/>
                <a:gdLst/>
                <a:ahLst/>
                <a:cxnLst/>
                <a:rect l="l" t="t" r="r" b="b"/>
                <a:pathLst>
                  <a:path w="1701" h="4048" extrusionOk="0">
                    <a:moveTo>
                      <a:pt x="1638" y="1"/>
                    </a:moveTo>
                    <a:cubicBezTo>
                      <a:pt x="981" y="547"/>
                      <a:pt x="611" y="1393"/>
                      <a:pt x="729" y="2158"/>
                    </a:cubicBezTo>
                    <a:cubicBezTo>
                      <a:pt x="439" y="2351"/>
                      <a:pt x="213" y="2648"/>
                      <a:pt x="106" y="2978"/>
                    </a:cubicBezTo>
                    <a:cubicBezTo>
                      <a:pt x="0" y="3302"/>
                      <a:pt x="7" y="3668"/>
                      <a:pt x="121" y="3989"/>
                    </a:cubicBezTo>
                    <a:cubicBezTo>
                      <a:pt x="128" y="4008"/>
                      <a:pt x="135" y="4028"/>
                      <a:pt x="141" y="4047"/>
                    </a:cubicBezTo>
                    <a:lnTo>
                      <a:pt x="258" y="3998"/>
                    </a:lnTo>
                    <a:cubicBezTo>
                      <a:pt x="258" y="3992"/>
                      <a:pt x="252" y="3989"/>
                      <a:pt x="252" y="3982"/>
                    </a:cubicBezTo>
                    <a:cubicBezTo>
                      <a:pt x="135" y="3678"/>
                      <a:pt x="121" y="3325"/>
                      <a:pt x="223" y="3018"/>
                    </a:cubicBezTo>
                    <a:cubicBezTo>
                      <a:pt x="328" y="2701"/>
                      <a:pt x="546" y="2417"/>
                      <a:pt x="831" y="2243"/>
                    </a:cubicBezTo>
                    <a:lnTo>
                      <a:pt x="866" y="2221"/>
                    </a:lnTo>
                    <a:lnTo>
                      <a:pt x="857" y="2178"/>
                    </a:lnTo>
                    <a:cubicBezTo>
                      <a:pt x="729" y="1452"/>
                      <a:pt x="1073" y="639"/>
                      <a:pt x="1700" y="109"/>
                    </a:cubicBezTo>
                    <a:cubicBezTo>
                      <a:pt x="1674" y="60"/>
                      <a:pt x="1651" y="24"/>
                      <a:pt x="163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0"/>
              <p:cNvSpPr/>
              <p:nvPr/>
            </p:nvSpPr>
            <p:spPr>
              <a:xfrm rot="433113" flipH="1">
                <a:off x="4750021" y="1351999"/>
                <a:ext cx="235873" cy="579045"/>
              </a:xfrm>
              <a:custGeom>
                <a:avLst/>
                <a:gdLst/>
                <a:ahLst/>
                <a:cxnLst/>
                <a:rect l="l" t="t" r="r" b="b"/>
                <a:pathLst>
                  <a:path w="4357" h="10696" extrusionOk="0">
                    <a:moveTo>
                      <a:pt x="57" y="0"/>
                    </a:moveTo>
                    <a:cubicBezTo>
                      <a:pt x="49" y="0"/>
                      <a:pt x="40" y="3"/>
                      <a:pt x="33" y="8"/>
                    </a:cubicBezTo>
                    <a:cubicBezTo>
                      <a:pt x="7" y="22"/>
                      <a:pt x="1" y="51"/>
                      <a:pt x="13" y="73"/>
                    </a:cubicBezTo>
                    <a:cubicBezTo>
                      <a:pt x="1948" y="3375"/>
                      <a:pt x="3373" y="6933"/>
                      <a:pt x="4252" y="10659"/>
                    </a:cubicBezTo>
                    <a:cubicBezTo>
                      <a:pt x="4259" y="10679"/>
                      <a:pt x="4278" y="10695"/>
                      <a:pt x="4301" y="10695"/>
                    </a:cubicBezTo>
                    <a:lnTo>
                      <a:pt x="4315" y="10695"/>
                    </a:lnTo>
                    <a:cubicBezTo>
                      <a:pt x="4340" y="10689"/>
                      <a:pt x="4357" y="10662"/>
                      <a:pt x="4350" y="10636"/>
                    </a:cubicBezTo>
                    <a:cubicBezTo>
                      <a:pt x="3467" y="6904"/>
                      <a:pt x="2036" y="3332"/>
                      <a:pt x="99" y="25"/>
                    </a:cubicBezTo>
                    <a:cubicBezTo>
                      <a:pt x="90" y="10"/>
                      <a:pt x="74" y="0"/>
                      <a:pt x="5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0"/>
              <p:cNvSpPr/>
              <p:nvPr/>
            </p:nvSpPr>
            <p:spPr>
              <a:xfrm rot="433113" flipH="1">
                <a:off x="4993232" y="1296896"/>
                <a:ext cx="112550" cy="85265"/>
              </a:xfrm>
              <a:custGeom>
                <a:avLst/>
                <a:gdLst/>
                <a:ahLst/>
                <a:cxnLst/>
                <a:rect l="l" t="t" r="r" b="b"/>
                <a:pathLst>
                  <a:path w="2079" h="1575" extrusionOk="0">
                    <a:moveTo>
                      <a:pt x="2079" y="1"/>
                    </a:moveTo>
                    <a:lnTo>
                      <a:pt x="2079" y="1"/>
                    </a:lnTo>
                    <a:cubicBezTo>
                      <a:pt x="1575" y="554"/>
                      <a:pt x="648" y="1148"/>
                      <a:pt x="0" y="1521"/>
                    </a:cubicBezTo>
                    <a:cubicBezTo>
                      <a:pt x="174" y="1563"/>
                      <a:pt x="375" y="1575"/>
                      <a:pt x="590" y="1575"/>
                    </a:cubicBezTo>
                    <a:cubicBezTo>
                      <a:pt x="846" y="1575"/>
                      <a:pt x="1121" y="1559"/>
                      <a:pt x="1394" y="1559"/>
                    </a:cubicBezTo>
                    <a:cubicBezTo>
                      <a:pt x="1472" y="1559"/>
                      <a:pt x="1550" y="1560"/>
                      <a:pt x="1628" y="1563"/>
                    </a:cubicBezTo>
                    <a:cubicBezTo>
                      <a:pt x="1830" y="981"/>
                      <a:pt x="2013" y="613"/>
                      <a:pt x="20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30"/>
              <p:cNvSpPr/>
              <p:nvPr/>
            </p:nvSpPr>
            <p:spPr>
              <a:xfrm>
                <a:off x="3871545" y="864528"/>
                <a:ext cx="164740" cy="160004"/>
              </a:xfrm>
              <a:custGeom>
                <a:avLst/>
                <a:gdLst/>
                <a:ahLst/>
                <a:cxnLst/>
                <a:rect l="l" t="t" r="r" b="b"/>
                <a:pathLst>
                  <a:path w="2992" h="2906" extrusionOk="0">
                    <a:moveTo>
                      <a:pt x="623" y="0"/>
                    </a:moveTo>
                    <a:cubicBezTo>
                      <a:pt x="563" y="0"/>
                      <a:pt x="534" y="62"/>
                      <a:pt x="558" y="174"/>
                    </a:cubicBezTo>
                    <a:lnTo>
                      <a:pt x="728" y="997"/>
                    </a:lnTo>
                    <a:cubicBezTo>
                      <a:pt x="764" y="1168"/>
                      <a:pt x="705" y="1419"/>
                      <a:pt x="600" y="1557"/>
                    </a:cubicBezTo>
                    <a:lnTo>
                      <a:pt x="87" y="2240"/>
                    </a:lnTo>
                    <a:cubicBezTo>
                      <a:pt x="0" y="2354"/>
                      <a:pt x="22" y="2432"/>
                      <a:pt x="128" y="2432"/>
                    </a:cubicBezTo>
                    <a:cubicBezTo>
                      <a:pt x="150" y="2432"/>
                      <a:pt x="174" y="2429"/>
                      <a:pt x="202" y="2423"/>
                    </a:cubicBezTo>
                    <a:lnTo>
                      <a:pt x="1029" y="2233"/>
                    </a:lnTo>
                    <a:cubicBezTo>
                      <a:pt x="1065" y="2224"/>
                      <a:pt x="1106" y="2220"/>
                      <a:pt x="1148" y="2220"/>
                    </a:cubicBezTo>
                    <a:cubicBezTo>
                      <a:pt x="1300" y="2220"/>
                      <a:pt x="1476" y="2271"/>
                      <a:pt x="1581" y="2350"/>
                    </a:cubicBezTo>
                    <a:lnTo>
                      <a:pt x="2248" y="2854"/>
                    </a:lnTo>
                    <a:cubicBezTo>
                      <a:pt x="2295" y="2889"/>
                      <a:pt x="2336" y="2905"/>
                      <a:pt x="2368" y="2905"/>
                    </a:cubicBezTo>
                    <a:cubicBezTo>
                      <a:pt x="2429" y="2905"/>
                      <a:pt x="2457" y="2845"/>
                      <a:pt x="2434" y="2733"/>
                    </a:cubicBezTo>
                    <a:lnTo>
                      <a:pt x="2264" y="1910"/>
                    </a:lnTo>
                    <a:cubicBezTo>
                      <a:pt x="2228" y="1739"/>
                      <a:pt x="2287" y="1488"/>
                      <a:pt x="2391" y="1347"/>
                    </a:cubicBezTo>
                    <a:lnTo>
                      <a:pt x="2905" y="668"/>
                    </a:lnTo>
                    <a:cubicBezTo>
                      <a:pt x="2992" y="553"/>
                      <a:pt x="2970" y="475"/>
                      <a:pt x="2863" y="475"/>
                    </a:cubicBezTo>
                    <a:cubicBezTo>
                      <a:pt x="2842" y="475"/>
                      <a:pt x="2818" y="478"/>
                      <a:pt x="2790" y="484"/>
                    </a:cubicBezTo>
                    <a:lnTo>
                      <a:pt x="1964" y="674"/>
                    </a:lnTo>
                    <a:cubicBezTo>
                      <a:pt x="1928" y="682"/>
                      <a:pt x="1888" y="686"/>
                      <a:pt x="1847" y="686"/>
                    </a:cubicBezTo>
                    <a:cubicBezTo>
                      <a:pt x="1694" y="686"/>
                      <a:pt x="1516" y="636"/>
                      <a:pt x="1411" y="557"/>
                    </a:cubicBezTo>
                    <a:lnTo>
                      <a:pt x="741" y="53"/>
                    </a:lnTo>
                    <a:cubicBezTo>
                      <a:pt x="695" y="17"/>
                      <a:pt x="655" y="0"/>
                      <a:pt x="62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30"/>
              <p:cNvSpPr/>
              <p:nvPr/>
            </p:nvSpPr>
            <p:spPr>
              <a:xfrm>
                <a:off x="3464140" y="1639754"/>
                <a:ext cx="592060" cy="704272"/>
              </a:xfrm>
              <a:custGeom>
                <a:avLst/>
                <a:gdLst/>
                <a:ahLst/>
                <a:cxnLst/>
                <a:rect l="l" t="t" r="r" b="b"/>
                <a:pathLst>
                  <a:path w="10753" h="12791" extrusionOk="0">
                    <a:moveTo>
                      <a:pt x="7922" y="0"/>
                    </a:moveTo>
                    <a:cubicBezTo>
                      <a:pt x="7922" y="0"/>
                      <a:pt x="4898" y="255"/>
                      <a:pt x="3644" y="913"/>
                    </a:cubicBezTo>
                    <a:cubicBezTo>
                      <a:pt x="2392" y="1566"/>
                      <a:pt x="0" y="8177"/>
                      <a:pt x="0" y="8177"/>
                    </a:cubicBezTo>
                    <a:cubicBezTo>
                      <a:pt x="0" y="8177"/>
                      <a:pt x="150" y="10818"/>
                      <a:pt x="3301" y="12524"/>
                    </a:cubicBezTo>
                    <a:cubicBezTo>
                      <a:pt x="3363" y="12557"/>
                      <a:pt x="3422" y="12589"/>
                      <a:pt x="3487" y="12622"/>
                    </a:cubicBezTo>
                    <a:cubicBezTo>
                      <a:pt x="3575" y="12668"/>
                      <a:pt x="3670" y="12714"/>
                      <a:pt x="3768" y="12759"/>
                    </a:cubicBezTo>
                    <a:cubicBezTo>
                      <a:pt x="3811" y="12778"/>
                      <a:pt x="3859" y="12791"/>
                      <a:pt x="3906" y="12791"/>
                    </a:cubicBezTo>
                    <a:cubicBezTo>
                      <a:pt x="3916" y="12791"/>
                      <a:pt x="3925" y="12790"/>
                      <a:pt x="3935" y="12789"/>
                    </a:cubicBezTo>
                    <a:cubicBezTo>
                      <a:pt x="4578" y="12740"/>
                      <a:pt x="8546" y="12247"/>
                      <a:pt x="9775" y="7409"/>
                    </a:cubicBezTo>
                    <a:cubicBezTo>
                      <a:pt x="10752" y="3560"/>
                      <a:pt x="9314" y="1380"/>
                      <a:pt x="8464" y="484"/>
                    </a:cubicBezTo>
                    <a:cubicBezTo>
                      <a:pt x="8206" y="210"/>
                      <a:pt x="8001" y="56"/>
                      <a:pt x="7942" y="14"/>
                    </a:cubicBezTo>
                    <a:lnTo>
                      <a:pt x="7938" y="11"/>
                    </a:lnTo>
                    <a:cubicBezTo>
                      <a:pt x="7928" y="4"/>
                      <a:pt x="7922" y="0"/>
                      <a:pt x="792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0"/>
              <p:cNvSpPr/>
              <p:nvPr/>
            </p:nvSpPr>
            <p:spPr>
              <a:xfrm>
                <a:off x="3645842" y="1640469"/>
                <a:ext cx="351888" cy="694307"/>
              </a:xfrm>
              <a:custGeom>
                <a:avLst/>
                <a:gdLst/>
                <a:ahLst/>
                <a:cxnLst/>
                <a:rect l="l" t="t" r="r" b="b"/>
                <a:pathLst>
                  <a:path w="6391" h="12610" extrusionOk="0">
                    <a:moveTo>
                      <a:pt x="4642" y="1"/>
                    </a:moveTo>
                    <a:lnTo>
                      <a:pt x="4642" y="1"/>
                    </a:lnTo>
                    <a:cubicBezTo>
                      <a:pt x="5906" y="1406"/>
                      <a:pt x="6276" y="3602"/>
                      <a:pt x="6167" y="5357"/>
                    </a:cubicBezTo>
                    <a:cubicBezTo>
                      <a:pt x="5975" y="8455"/>
                      <a:pt x="3759" y="11933"/>
                      <a:pt x="1" y="12511"/>
                    </a:cubicBezTo>
                    <a:cubicBezTo>
                      <a:pt x="63" y="12544"/>
                      <a:pt x="122" y="12576"/>
                      <a:pt x="187" y="12609"/>
                    </a:cubicBezTo>
                    <a:cubicBezTo>
                      <a:pt x="3909" y="11943"/>
                      <a:pt x="6102" y="8469"/>
                      <a:pt x="6295" y="5364"/>
                    </a:cubicBezTo>
                    <a:cubicBezTo>
                      <a:pt x="6390" y="3799"/>
                      <a:pt x="6112" y="1886"/>
                      <a:pt x="5164" y="471"/>
                    </a:cubicBezTo>
                    <a:cubicBezTo>
                      <a:pt x="4906" y="197"/>
                      <a:pt x="4701" y="43"/>
                      <a:pt x="464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30"/>
              <p:cNvSpPr/>
              <p:nvPr/>
            </p:nvSpPr>
            <p:spPr>
              <a:xfrm>
                <a:off x="3432425" y="1680664"/>
                <a:ext cx="413390" cy="502918"/>
              </a:xfrm>
              <a:custGeom>
                <a:avLst/>
                <a:gdLst/>
                <a:ahLst/>
                <a:cxnLst/>
                <a:rect l="l" t="t" r="r" b="b"/>
                <a:pathLst>
                  <a:path w="7508" h="9134" extrusionOk="0">
                    <a:moveTo>
                      <a:pt x="5098" y="1"/>
                    </a:moveTo>
                    <a:cubicBezTo>
                      <a:pt x="3764" y="1"/>
                      <a:pt x="2151" y="1309"/>
                      <a:pt x="1177" y="3316"/>
                    </a:cubicBezTo>
                    <a:cubicBezTo>
                      <a:pt x="0" y="5742"/>
                      <a:pt x="200" y="8268"/>
                      <a:pt x="1622" y="8957"/>
                    </a:cubicBezTo>
                    <a:cubicBezTo>
                      <a:pt x="1868" y="9077"/>
                      <a:pt x="2134" y="9134"/>
                      <a:pt x="2412" y="9134"/>
                    </a:cubicBezTo>
                    <a:cubicBezTo>
                      <a:pt x="3746" y="9134"/>
                      <a:pt x="5357" y="7824"/>
                      <a:pt x="6331" y="5817"/>
                    </a:cubicBezTo>
                    <a:cubicBezTo>
                      <a:pt x="7508" y="3392"/>
                      <a:pt x="7308" y="869"/>
                      <a:pt x="5886" y="176"/>
                    </a:cubicBezTo>
                    <a:cubicBezTo>
                      <a:pt x="5641" y="57"/>
                      <a:pt x="5376" y="1"/>
                      <a:pt x="509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30"/>
              <p:cNvSpPr/>
              <p:nvPr/>
            </p:nvSpPr>
            <p:spPr>
              <a:xfrm>
                <a:off x="3444318" y="1863246"/>
                <a:ext cx="52968" cy="244081"/>
              </a:xfrm>
              <a:custGeom>
                <a:avLst/>
                <a:gdLst/>
                <a:ahLst/>
                <a:cxnLst/>
                <a:rect l="l" t="t" r="r" b="b"/>
                <a:pathLst>
                  <a:path w="962" h="4433" extrusionOk="0">
                    <a:moveTo>
                      <a:pt x="961" y="0"/>
                    </a:moveTo>
                    <a:cubicBezTo>
                      <a:pt x="170" y="1628"/>
                      <a:pt x="0" y="3302"/>
                      <a:pt x="406" y="4432"/>
                    </a:cubicBezTo>
                    <a:cubicBezTo>
                      <a:pt x="3" y="3299"/>
                      <a:pt x="174" y="1628"/>
                      <a:pt x="96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0"/>
              <p:cNvSpPr/>
              <p:nvPr/>
            </p:nvSpPr>
            <p:spPr>
              <a:xfrm>
                <a:off x="3466618" y="1696081"/>
                <a:ext cx="360698" cy="487501"/>
              </a:xfrm>
              <a:custGeom>
                <a:avLst/>
                <a:gdLst/>
                <a:ahLst/>
                <a:cxnLst/>
                <a:rect l="l" t="t" r="r" b="b"/>
                <a:pathLst>
                  <a:path w="6551" h="8854" extrusionOk="0">
                    <a:moveTo>
                      <a:pt x="5446" y="1"/>
                    </a:moveTo>
                    <a:cubicBezTo>
                      <a:pt x="6200" y="487"/>
                      <a:pt x="6550" y="1556"/>
                      <a:pt x="6465" y="2834"/>
                    </a:cubicBezTo>
                    <a:cubicBezTo>
                      <a:pt x="6550" y="1556"/>
                      <a:pt x="6203" y="487"/>
                      <a:pt x="5446" y="1"/>
                    </a:cubicBezTo>
                    <a:close/>
                    <a:moveTo>
                      <a:pt x="1" y="7468"/>
                    </a:moveTo>
                    <a:lnTo>
                      <a:pt x="1" y="7468"/>
                    </a:lnTo>
                    <a:cubicBezTo>
                      <a:pt x="197" y="8027"/>
                      <a:pt x="533" y="8452"/>
                      <a:pt x="1001" y="8681"/>
                    </a:cubicBezTo>
                    <a:cubicBezTo>
                      <a:pt x="1245" y="8798"/>
                      <a:pt x="1514" y="8854"/>
                      <a:pt x="1791" y="8854"/>
                    </a:cubicBezTo>
                    <a:cubicBezTo>
                      <a:pt x="1514" y="8854"/>
                      <a:pt x="1245" y="8798"/>
                      <a:pt x="1001" y="8677"/>
                    </a:cubicBezTo>
                    <a:cubicBezTo>
                      <a:pt x="533" y="8452"/>
                      <a:pt x="197" y="8024"/>
                      <a:pt x="1" y="7468"/>
                    </a:cubicBezTo>
                    <a:close/>
                    <a:moveTo>
                      <a:pt x="3321" y="8357"/>
                    </a:moveTo>
                    <a:cubicBezTo>
                      <a:pt x="2805" y="8677"/>
                      <a:pt x="2278" y="8854"/>
                      <a:pt x="1791" y="8854"/>
                    </a:cubicBezTo>
                    <a:cubicBezTo>
                      <a:pt x="2278" y="8854"/>
                      <a:pt x="2805" y="8681"/>
                      <a:pt x="3321" y="8357"/>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0"/>
              <p:cNvSpPr/>
              <p:nvPr/>
            </p:nvSpPr>
            <p:spPr>
              <a:xfrm>
                <a:off x="3444483" y="1680774"/>
                <a:ext cx="382832" cy="502808"/>
              </a:xfrm>
              <a:custGeom>
                <a:avLst/>
                <a:gdLst/>
                <a:ahLst/>
                <a:cxnLst/>
                <a:rect l="l" t="t" r="r" b="b"/>
                <a:pathLst>
                  <a:path w="6953" h="9132" extrusionOk="0">
                    <a:moveTo>
                      <a:pt x="4877" y="1"/>
                    </a:moveTo>
                    <a:cubicBezTo>
                      <a:pt x="4706" y="1"/>
                      <a:pt x="4527" y="20"/>
                      <a:pt x="4347" y="63"/>
                    </a:cubicBezTo>
                    <a:cubicBezTo>
                      <a:pt x="4230" y="92"/>
                      <a:pt x="4109" y="128"/>
                      <a:pt x="3988" y="174"/>
                    </a:cubicBezTo>
                    <a:cubicBezTo>
                      <a:pt x="2880" y="596"/>
                      <a:pt x="1723" y="1739"/>
                      <a:pt x="958" y="3314"/>
                    </a:cubicBezTo>
                    <a:cubicBezTo>
                      <a:pt x="171" y="4942"/>
                      <a:pt x="0" y="6613"/>
                      <a:pt x="403" y="7746"/>
                    </a:cubicBezTo>
                    <a:cubicBezTo>
                      <a:pt x="599" y="8302"/>
                      <a:pt x="935" y="8730"/>
                      <a:pt x="1403" y="8955"/>
                    </a:cubicBezTo>
                    <a:cubicBezTo>
                      <a:pt x="1647" y="9076"/>
                      <a:pt x="1916" y="9132"/>
                      <a:pt x="2193" y="9132"/>
                    </a:cubicBezTo>
                    <a:cubicBezTo>
                      <a:pt x="2680" y="9132"/>
                      <a:pt x="3207" y="8955"/>
                      <a:pt x="3723" y="8635"/>
                    </a:cubicBezTo>
                    <a:cubicBezTo>
                      <a:pt x="3566" y="8625"/>
                      <a:pt x="3416" y="8586"/>
                      <a:pt x="3275" y="8518"/>
                    </a:cubicBezTo>
                    <a:cubicBezTo>
                      <a:pt x="2288" y="8037"/>
                      <a:pt x="2148" y="6286"/>
                      <a:pt x="2965" y="4602"/>
                    </a:cubicBezTo>
                    <a:cubicBezTo>
                      <a:pt x="3641" y="3210"/>
                      <a:pt x="4759" y="2302"/>
                      <a:pt x="5684" y="2302"/>
                    </a:cubicBezTo>
                    <a:cubicBezTo>
                      <a:pt x="5877" y="2302"/>
                      <a:pt x="6063" y="2341"/>
                      <a:pt x="6233" y="2423"/>
                    </a:cubicBezTo>
                    <a:cubicBezTo>
                      <a:pt x="6514" y="2560"/>
                      <a:pt x="6726" y="2798"/>
                      <a:pt x="6867" y="3112"/>
                    </a:cubicBezTo>
                    <a:cubicBezTo>
                      <a:pt x="6952" y="1834"/>
                      <a:pt x="6605" y="765"/>
                      <a:pt x="5848" y="279"/>
                    </a:cubicBezTo>
                    <a:cubicBezTo>
                      <a:pt x="5792" y="240"/>
                      <a:pt x="5730" y="207"/>
                      <a:pt x="5667" y="174"/>
                    </a:cubicBezTo>
                    <a:cubicBezTo>
                      <a:pt x="5423" y="56"/>
                      <a:pt x="5154" y="1"/>
                      <a:pt x="487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0"/>
              <p:cNvSpPr/>
              <p:nvPr/>
            </p:nvSpPr>
            <p:spPr>
              <a:xfrm>
                <a:off x="3649421" y="1852124"/>
                <a:ext cx="173219" cy="304151"/>
              </a:xfrm>
              <a:custGeom>
                <a:avLst/>
                <a:gdLst/>
                <a:ahLst/>
                <a:cxnLst/>
                <a:rect l="l" t="t" r="r" b="b"/>
                <a:pathLst>
                  <a:path w="3146" h="5524" extrusionOk="0">
                    <a:moveTo>
                      <a:pt x="3145" y="0"/>
                    </a:moveTo>
                    <a:cubicBezTo>
                      <a:pt x="3087" y="843"/>
                      <a:pt x="2838" y="1781"/>
                      <a:pt x="2390" y="2703"/>
                    </a:cubicBezTo>
                    <a:cubicBezTo>
                      <a:pt x="1773" y="3978"/>
                      <a:pt x="900" y="4967"/>
                      <a:pt x="1" y="5523"/>
                    </a:cubicBezTo>
                    <a:lnTo>
                      <a:pt x="1" y="5523"/>
                    </a:lnTo>
                    <a:cubicBezTo>
                      <a:pt x="900" y="4967"/>
                      <a:pt x="1773" y="3978"/>
                      <a:pt x="2390" y="2703"/>
                    </a:cubicBezTo>
                    <a:cubicBezTo>
                      <a:pt x="2838" y="1781"/>
                      <a:pt x="3087" y="843"/>
                      <a:pt x="314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0"/>
              <p:cNvSpPr/>
              <p:nvPr/>
            </p:nvSpPr>
            <p:spPr>
              <a:xfrm>
                <a:off x="3562700" y="1807469"/>
                <a:ext cx="259938" cy="348805"/>
              </a:xfrm>
              <a:custGeom>
                <a:avLst/>
                <a:gdLst/>
                <a:ahLst/>
                <a:cxnLst/>
                <a:rect l="l" t="t" r="r" b="b"/>
                <a:pathLst>
                  <a:path w="4721" h="6335" extrusionOk="0">
                    <a:moveTo>
                      <a:pt x="3537" y="1"/>
                    </a:moveTo>
                    <a:cubicBezTo>
                      <a:pt x="2612" y="1"/>
                      <a:pt x="1494" y="909"/>
                      <a:pt x="818" y="2301"/>
                    </a:cubicBezTo>
                    <a:cubicBezTo>
                      <a:pt x="1" y="3985"/>
                      <a:pt x="141" y="5736"/>
                      <a:pt x="1128" y="6217"/>
                    </a:cubicBezTo>
                    <a:cubicBezTo>
                      <a:pt x="1269" y="6285"/>
                      <a:pt x="1419" y="6324"/>
                      <a:pt x="1576" y="6334"/>
                    </a:cubicBezTo>
                    <a:cubicBezTo>
                      <a:pt x="2475" y="5778"/>
                      <a:pt x="3348" y="4789"/>
                      <a:pt x="3965" y="3514"/>
                    </a:cubicBezTo>
                    <a:cubicBezTo>
                      <a:pt x="4413" y="2592"/>
                      <a:pt x="4662" y="1654"/>
                      <a:pt x="4720" y="811"/>
                    </a:cubicBezTo>
                    <a:cubicBezTo>
                      <a:pt x="4579" y="497"/>
                      <a:pt x="4367" y="259"/>
                      <a:pt x="4086" y="122"/>
                    </a:cubicBezTo>
                    <a:cubicBezTo>
                      <a:pt x="3916" y="40"/>
                      <a:pt x="3730" y="1"/>
                      <a:pt x="353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0"/>
              <p:cNvSpPr/>
              <p:nvPr/>
            </p:nvSpPr>
            <p:spPr>
              <a:xfrm>
                <a:off x="4633420" y="1897825"/>
                <a:ext cx="502092" cy="543662"/>
              </a:xfrm>
              <a:custGeom>
                <a:avLst/>
                <a:gdLst/>
                <a:ahLst/>
                <a:cxnLst/>
                <a:rect l="l" t="t" r="r" b="b"/>
                <a:pathLst>
                  <a:path w="9119" h="9874" extrusionOk="0">
                    <a:moveTo>
                      <a:pt x="6609" y="1"/>
                    </a:moveTo>
                    <a:cubicBezTo>
                      <a:pt x="5953" y="1"/>
                      <a:pt x="5286" y="183"/>
                      <a:pt x="4713" y="500"/>
                    </a:cubicBezTo>
                    <a:cubicBezTo>
                      <a:pt x="3693" y="1066"/>
                      <a:pt x="2938" y="1994"/>
                      <a:pt x="2357" y="2988"/>
                    </a:cubicBezTo>
                    <a:cubicBezTo>
                      <a:pt x="1772" y="3981"/>
                      <a:pt x="1340" y="5050"/>
                      <a:pt x="808" y="6069"/>
                    </a:cubicBezTo>
                    <a:cubicBezTo>
                      <a:pt x="562" y="6537"/>
                      <a:pt x="291" y="6997"/>
                      <a:pt x="150" y="7507"/>
                    </a:cubicBezTo>
                    <a:cubicBezTo>
                      <a:pt x="7" y="8014"/>
                      <a:pt x="1" y="8582"/>
                      <a:pt x="268" y="9040"/>
                    </a:cubicBezTo>
                    <a:cubicBezTo>
                      <a:pt x="579" y="9576"/>
                      <a:pt x="1226" y="9870"/>
                      <a:pt x="1850" y="9873"/>
                    </a:cubicBezTo>
                    <a:cubicBezTo>
                      <a:pt x="2478" y="9873"/>
                      <a:pt x="3082" y="9612"/>
                      <a:pt x="3585" y="9252"/>
                    </a:cubicBezTo>
                    <a:cubicBezTo>
                      <a:pt x="4092" y="8890"/>
                      <a:pt x="4749" y="8412"/>
                      <a:pt x="5164" y="7952"/>
                    </a:cubicBezTo>
                    <a:lnTo>
                      <a:pt x="5164" y="7952"/>
                    </a:lnTo>
                    <a:cubicBezTo>
                      <a:pt x="5027" y="8154"/>
                      <a:pt x="5203" y="8448"/>
                      <a:pt x="5442" y="8517"/>
                    </a:cubicBezTo>
                    <a:cubicBezTo>
                      <a:pt x="5499" y="8534"/>
                      <a:pt x="5557" y="8541"/>
                      <a:pt x="5615" y="8541"/>
                    </a:cubicBezTo>
                    <a:cubicBezTo>
                      <a:pt x="5800" y="8541"/>
                      <a:pt x="5987" y="8468"/>
                      <a:pt x="6154" y="8383"/>
                    </a:cubicBezTo>
                    <a:cubicBezTo>
                      <a:pt x="7229" y="7834"/>
                      <a:pt x="8017" y="6582"/>
                      <a:pt x="8108" y="5392"/>
                    </a:cubicBezTo>
                    <a:cubicBezTo>
                      <a:pt x="8192" y="5467"/>
                      <a:pt x="8297" y="5500"/>
                      <a:pt x="8406" y="5500"/>
                    </a:cubicBezTo>
                    <a:cubicBezTo>
                      <a:pt x="8607" y="5500"/>
                      <a:pt x="8821" y="5387"/>
                      <a:pt x="8935" y="5220"/>
                    </a:cubicBezTo>
                    <a:cubicBezTo>
                      <a:pt x="9115" y="4958"/>
                      <a:pt x="9119" y="4621"/>
                      <a:pt x="9095" y="4311"/>
                    </a:cubicBezTo>
                    <a:cubicBezTo>
                      <a:pt x="9007" y="3167"/>
                      <a:pt x="8618" y="2046"/>
                      <a:pt x="7971" y="1085"/>
                    </a:cubicBezTo>
                    <a:cubicBezTo>
                      <a:pt x="7985" y="745"/>
                      <a:pt x="7932" y="671"/>
                      <a:pt x="8066" y="353"/>
                    </a:cubicBezTo>
                    <a:cubicBezTo>
                      <a:pt x="7620" y="110"/>
                      <a:pt x="7118" y="1"/>
                      <a:pt x="660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0"/>
              <p:cNvSpPr/>
              <p:nvPr/>
            </p:nvSpPr>
            <p:spPr>
              <a:xfrm>
                <a:off x="4636284" y="2002000"/>
                <a:ext cx="498348" cy="439489"/>
              </a:xfrm>
              <a:custGeom>
                <a:avLst/>
                <a:gdLst/>
                <a:ahLst/>
                <a:cxnLst/>
                <a:rect l="l" t="t" r="r" b="b"/>
                <a:pathLst>
                  <a:path w="9051" h="7982" extrusionOk="0">
                    <a:moveTo>
                      <a:pt x="8168" y="1"/>
                    </a:moveTo>
                    <a:lnTo>
                      <a:pt x="8168" y="1"/>
                    </a:lnTo>
                    <a:cubicBezTo>
                      <a:pt x="7252" y="1063"/>
                      <a:pt x="5870" y="1710"/>
                      <a:pt x="4478" y="1710"/>
                    </a:cubicBezTo>
                    <a:cubicBezTo>
                      <a:pt x="4216" y="1710"/>
                      <a:pt x="3955" y="1687"/>
                      <a:pt x="3694" y="1641"/>
                    </a:cubicBezTo>
                    <a:lnTo>
                      <a:pt x="3694" y="1641"/>
                    </a:lnTo>
                    <a:cubicBezTo>
                      <a:pt x="3932" y="2108"/>
                      <a:pt x="4112" y="2661"/>
                      <a:pt x="3880" y="3132"/>
                    </a:cubicBezTo>
                    <a:cubicBezTo>
                      <a:pt x="3687" y="3524"/>
                      <a:pt x="3246" y="3733"/>
                      <a:pt x="2815" y="3818"/>
                    </a:cubicBezTo>
                    <a:cubicBezTo>
                      <a:pt x="2625" y="3857"/>
                      <a:pt x="2429" y="3873"/>
                      <a:pt x="2236" y="3873"/>
                    </a:cubicBezTo>
                    <a:cubicBezTo>
                      <a:pt x="1821" y="3873"/>
                      <a:pt x="1409" y="3791"/>
                      <a:pt x="1030" y="3631"/>
                    </a:cubicBezTo>
                    <a:cubicBezTo>
                      <a:pt x="942" y="3814"/>
                      <a:pt x="851" y="3998"/>
                      <a:pt x="756" y="4177"/>
                    </a:cubicBezTo>
                    <a:cubicBezTo>
                      <a:pt x="510" y="4645"/>
                      <a:pt x="239" y="5105"/>
                      <a:pt x="98" y="5615"/>
                    </a:cubicBezTo>
                    <a:cubicBezTo>
                      <a:pt x="36" y="5831"/>
                      <a:pt x="0" y="6060"/>
                      <a:pt x="0" y="6289"/>
                    </a:cubicBezTo>
                    <a:cubicBezTo>
                      <a:pt x="0" y="6589"/>
                      <a:pt x="62" y="6886"/>
                      <a:pt x="216" y="7148"/>
                    </a:cubicBezTo>
                    <a:cubicBezTo>
                      <a:pt x="527" y="7684"/>
                      <a:pt x="1174" y="7978"/>
                      <a:pt x="1798" y="7981"/>
                    </a:cubicBezTo>
                    <a:lnTo>
                      <a:pt x="1801" y="7981"/>
                    </a:lnTo>
                    <a:cubicBezTo>
                      <a:pt x="2429" y="7981"/>
                      <a:pt x="3030" y="7720"/>
                      <a:pt x="3533" y="7360"/>
                    </a:cubicBezTo>
                    <a:cubicBezTo>
                      <a:pt x="4040" y="6998"/>
                      <a:pt x="4697" y="6520"/>
                      <a:pt x="5112" y="6060"/>
                    </a:cubicBezTo>
                    <a:lnTo>
                      <a:pt x="5112" y="6060"/>
                    </a:lnTo>
                    <a:cubicBezTo>
                      <a:pt x="5079" y="6108"/>
                      <a:pt x="5063" y="6164"/>
                      <a:pt x="5063" y="6220"/>
                    </a:cubicBezTo>
                    <a:cubicBezTo>
                      <a:pt x="5063" y="6393"/>
                      <a:pt x="5210" y="6573"/>
                      <a:pt x="5390" y="6625"/>
                    </a:cubicBezTo>
                    <a:cubicBezTo>
                      <a:pt x="5448" y="6642"/>
                      <a:pt x="5504" y="6648"/>
                      <a:pt x="5563" y="6648"/>
                    </a:cubicBezTo>
                    <a:cubicBezTo>
                      <a:pt x="5749" y="6648"/>
                      <a:pt x="5936" y="6576"/>
                      <a:pt x="6102" y="6491"/>
                    </a:cubicBezTo>
                    <a:cubicBezTo>
                      <a:pt x="7177" y="5942"/>
                      <a:pt x="7965" y="4690"/>
                      <a:pt x="8056" y="3500"/>
                    </a:cubicBezTo>
                    <a:cubicBezTo>
                      <a:pt x="8141" y="3576"/>
                      <a:pt x="8246" y="3609"/>
                      <a:pt x="8354" y="3609"/>
                    </a:cubicBezTo>
                    <a:cubicBezTo>
                      <a:pt x="8553" y="3609"/>
                      <a:pt x="8769" y="3494"/>
                      <a:pt x="8883" y="3328"/>
                    </a:cubicBezTo>
                    <a:cubicBezTo>
                      <a:pt x="8995" y="3164"/>
                      <a:pt x="9037" y="2971"/>
                      <a:pt x="9050" y="2775"/>
                    </a:cubicBezTo>
                    <a:cubicBezTo>
                      <a:pt x="8936" y="2743"/>
                      <a:pt x="8824" y="2684"/>
                      <a:pt x="8729" y="2602"/>
                    </a:cubicBezTo>
                    <a:cubicBezTo>
                      <a:pt x="8485" y="2383"/>
                      <a:pt x="8347" y="2069"/>
                      <a:pt x="8256" y="1752"/>
                    </a:cubicBezTo>
                    <a:cubicBezTo>
                      <a:pt x="8093" y="1186"/>
                      <a:pt x="8063" y="583"/>
                      <a:pt x="81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0"/>
              <p:cNvSpPr/>
              <p:nvPr/>
            </p:nvSpPr>
            <p:spPr>
              <a:xfrm>
                <a:off x="3678053" y="1139524"/>
                <a:ext cx="1892137" cy="1536725"/>
              </a:xfrm>
              <a:custGeom>
                <a:avLst/>
                <a:gdLst/>
                <a:ahLst/>
                <a:cxnLst/>
                <a:rect l="l" t="t" r="r" b="b"/>
                <a:pathLst>
                  <a:path w="34365" h="27910" extrusionOk="0">
                    <a:moveTo>
                      <a:pt x="4799" y="1"/>
                    </a:moveTo>
                    <a:cubicBezTo>
                      <a:pt x="4275" y="1"/>
                      <a:pt x="3752" y="108"/>
                      <a:pt x="3276" y="327"/>
                    </a:cubicBezTo>
                    <a:cubicBezTo>
                      <a:pt x="3122" y="399"/>
                      <a:pt x="2968" y="487"/>
                      <a:pt x="2867" y="621"/>
                    </a:cubicBezTo>
                    <a:cubicBezTo>
                      <a:pt x="2766" y="759"/>
                      <a:pt x="2733" y="958"/>
                      <a:pt x="2828" y="1098"/>
                    </a:cubicBezTo>
                    <a:cubicBezTo>
                      <a:pt x="2919" y="1232"/>
                      <a:pt x="3096" y="1278"/>
                      <a:pt x="3259" y="1308"/>
                    </a:cubicBezTo>
                    <a:cubicBezTo>
                      <a:pt x="3687" y="1389"/>
                      <a:pt x="4119" y="1451"/>
                      <a:pt x="4553" y="1490"/>
                    </a:cubicBezTo>
                    <a:cubicBezTo>
                      <a:pt x="4553" y="1490"/>
                      <a:pt x="4550" y="1494"/>
                      <a:pt x="4550" y="1497"/>
                    </a:cubicBezTo>
                    <a:cubicBezTo>
                      <a:pt x="4524" y="1496"/>
                      <a:pt x="4499" y="1496"/>
                      <a:pt x="4473" y="1496"/>
                    </a:cubicBezTo>
                    <a:cubicBezTo>
                      <a:pt x="3661" y="1496"/>
                      <a:pt x="2891" y="1796"/>
                      <a:pt x="2312" y="2370"/>
                    </a:cubicBezTo>
                    <a:cubicBezTo>
                      <a:pt x="2135" y="2549"/>
                      <a:pt x="1968" y="2788"/>
                      <a:pt x="2027" y="3033"/>
                    </a:cubicBezTo>
                    <a:cubicBezTo>
                      <a:pt x="2069" y="3207"/>
                      <a:pt x="2223" y="3334"/>
                      <a:pt x="2393" y="3389"/>
                    </a:cubicBezTo>
                    <a:cubicBezTo>
                      <a:pt x="2491" y="3422"/>
                      <a:pt x="2593" y="3433"/>
                      <a:pt x="2697" y="3433"/>
                    </a:cubicBezTo>
                    <a:cubicBezTo>
                      <a:pt x="2773" y="3433"/>
                      <a:pt x="2850" y="3427"/>
                      <a:pt x="2926" y="3418"/>
                    </a:cubicBezTo>
                    <a:cubicBezTo>
                      <a:pt x="3007" y="3409"/>
                      <a:pt x="3089" y="3393"/>
                      <a:pt x="3170" y="3379"/>
                    </a:cubicBezTo>
                    <a:lnTo>
                      <a:pt x="3170" y="3379"/>
                    </a:lnTo>
                    <a:cubicBezTo>
                      <a:pt x="2850" y="4036"/>
                      <a:pt x="2553" y="4709"/>
                      <a:pt x="2069" y="5259"/>
                    </a:cubicBezTo>
                    <a:cubicBezTo>
                      <a:pt x="1606" y="5788"/>
                      <a:pt x="1086" y="6266"/>
                      <a:pt x="609" y="6782"/>
                    </a:cubicBezTo>
                    <a:cubicBezTo>
                      <a:pt x="472" y="6932"/>
                      <a:pt x="331" y="7099"/>
                      <a:pt x="223" y="7278"/>
                    </a:cubicBezTo>
                    <a:cubicBezTo>
                      <a:pt x="82" y="7514"/>
                      <a:pt x="1" y="7772"/>
                      <a:pt x="46" y="8040"/>
                    </a:cubicBezTo>
                    <a:cubicBezTo>
                      <a:pt x="119" y="8452"/>
                      <a:pt x="478" y="8736"/>
                      <a:pt x="844" y="8955"/>
                    </a:cubicBezTo>
                    <a:cubicBezTo>
                      <a:pt x="886" y="8978"/>
                      <a:pt x="929" y="9004"/>
                      <a:pt x="971" y="9027"/>
                    </a:cubicBezTo>
                    <a:cubicBezTo>
                      <a:pt x="1606" y="9376"/>
                      <a:pt x="2272" y="9674"/>
                      <a:pt x="2978" y="9834"/>
                    </a:cubicBezTo>
                    <a:cubicBezTo>
                      <a:pt x="3333" y="9916"/>
                      <a:pt x="3697" y="9962"/>
                      <a:pt x="4060" y="9962"/>
                    </a:cubicBezTo>
                    <a:cubicBezTo>
                      <a:pt x="4420" y="9962"/>
                      <a:pt x="4779" y="9917"/>
                      <a:pt x="5125" y="9818"/>
                    </a:cubicBezTo>
                    <a:cubicBezTo>
                      <a:pt x="5334" y="9756"/>
                      <a:pt x="5537" y="9678"/>
                      <a:pt x="5733" y="9586"/>
                    </a:cubicBezTo>
                    <a:cubicBezTo>
                      <a:pt x="5739" y="9592"/>
                      <a:pt x="5743" y="9599"/>
                      <a:pt x="5749" y="9602"/>
                    </a:cubicBezTo>
                    <a:cubicBezTo>
                      <a:pt x="6037" y="9913"/>
                      <a:pt x="6318" y="10230"/>
                      <a:pt x="6589" y="10553"/>
                    </a:cubicBezTo>
                    <a:cubicBezTo>
                      <a:pt x="6837" y="10847"/>
                      <a:pt x="7083" y="11155"/>
                      <a:pt x="7315" y="11471"/>
                    </a:cubicBezTo>
                    <a:cubicBezTo>
                      <a:pt x="6805" y="12311"/>
                      <a:pt x="6550" y="13289"/>
                      <a:pt x="6436" y="14266"/>
                    </a:cubicBezTo>
                    <a:cubicBezTo>
                      <a:pt x="6403" y="14560"/>
                      <a:pt x="6380" y="14861"/>
                      <a:pt x="6452" y="15148"/>
                    </a:cubicBezTo>
                    <a:cubicBezTo>
                      <a:pt x="6524" y="15436"/>
                      <a:pt x="6704" y="15710"/>
                      <a:pt x="6975" y="15825"/>
                    </a:cubicBezTo>
                    <a:cubicBezTo>
                      <a:pt x="7061" y="15862"/>
                      <a:pt x="7164" y="15881"/>
                      <a:pt x="7269" y="15881"/>
                    </a:cubicBezTo>
                    <a:cubicBezTo>
                      <a:pt x="7493" y="15881"/>
                      <a:pt x="7726" y="15795"/>
                      <a:pt x="7822" y="15619"/>
                    </a:cubicBezTo>
                    <a:lnTo>
                      <a:pt x="7822" y="15619"/>
                    </a:lnTo>
                    <a:cubicBezTo>
                      <a:pt x="7576" y="16295"/>
                      <a:pt x="7393" y="16995"/>
                      <a:pt x="7273" y="17704"/>
                    </a:cubicBezTo>
                    <a:cubicBezTo>
                      <a:pt x="7223" y="17985"/>
                      <a:pt x="7214" y="18331"/>
                      <a:pt x="7452" y="18485"/>
                    </a:cubicBezTo>
                    <a:cubicBezTo>
                      <a:pt x="7522" y="18529"/>
                      <a:pt x="7600" y="18546"/>
                      <a:pt x="7680" y="18546"/>
                    </a:cubicBezTo>
                    <a:cubicBezTo>
                      <a:pt x="7823" y="18546"/>
                      <a:pt x="7974" y="18491"/>
                      <a:pt x="8106" y="18426"/>
                    </a:cubicBezTo>
                    <a:cubicBezTo>
                      <a:pt x="8439" y="18259"/>
                      <a:pt x="8815" y="18037"/>
                      <a:pt x="9073" y="17766"/>
                    </a:cubicBezTo>
                    <a:lnTo>
                      <a:pt x="9073" y="17766"/>
                    </a:lnTo>
                    <a:cubicBezTo>
                      <a:pt x="8063" y="18949"/>
                      <a:pt x="7053" y="20132"/>
                      <a:pt x="6044" y="21312"/>
                    </a:cubicBezTo>
                    <a:cubicBezTo>
                      <a:pt x="5854" y="21531"/>
                      <a:pt x="5661" y="21760"/>
                      <a:pt x="5582" y="22037"/>
                    </a:cubicBezTo>
                    <a:cubicBezTo>
                      <a:pt x="5501" y="22312"/>
                      <a:pt x="5560" y="22652"/>
                      <a:pt x="5795" y="22816"/>
                    </a:cubicBezTo>
                    <a:cubicBezTo>
                      <a:pt x="5877" y="22872"/>
                      <a:pt x="5995" y="22900"/>
                      <a:pt x="6115" y="22900"/>
                    </a:cubicBezTo>
                    <a:cubicBezTo>
                      <a:pt x="6209" y="22900"/>
                      <a:pt x="6306" y="22882"/>
                      <a:pt x="6386" y="22848"/>
                    </a:cubicBezTo>
                    <a:lnTo>
                      <a:pt x="6386" y="22848"/>
                    </a:lnTo>
                    <a:cubicBezTo>
                      <a:pt x="5609" y="23766"/>
                      <a:pt x="4831" y="24688"/>
                      <a:pt x="4057" y="25606"/>
                    </a:cubicBezTo>
                    <a:cubicBezTo>
                      <a:pt x="3909" y="25780"/>
                      <a:pt x="3752" y="26005"/>
                      <a:pt x="3841" y="26214"/>
                    </a:cubicBezTo>
                    <a:cubicBezTo>
                      <a:pt x="3923" y="26407"/>
                      <a:pt x="4161" y="26466"/>
                      <a:pt x="4363" y="26498"/>
                    </a:cubicBezTo>
                    <a:cubicBezTo>
                      <a:pt x="4534" y="26528"/>
                      <a:pt x="4704" y="26554"/>
                      <a:pt x="4870" y="26584"/>
                    </a:cubicBezTo>
                    <a:cubicBezTo>
                      <a:pt x="4775" y="26707"/>
                      <a:pt x="4684" y="26835"/>
                      <a:pt x="4586" y="26959"/>
                    </a:cubicBezTo>
                    <a:cubicBezTo>
                      <a:pt x="4488" y="27097"/>
                      <a:pt x="4380" y="27247"/>
                      <a:pt x="4380" y="27413"/>
                    </a:cubicBezTo>
                    <a:cubicBezTo>
                      <a:pt x="4380" y="27629"/>
                      <a:pt x="4567" y="27812"/>
                      <a:pt x="4772" y="27875"/>
                    </a:cubicBezTo>
                    <a:cubicBezTo>
                      <a:pt x="4856" y="27900"/>
                      <a:pt x="4942" y="27910"/>
                      <a:pt x="5029" y="27910"/>
                    </a:cubicBezTo>
                    <a:cubicBezTo>
                      <a:pt x="5157" y="27910"/>
                      <a:pt x="5285" y="27888"/>
                      <a:pt x="5410" y="27861"/>
                    </a:cubicBezTo>
                    <a:cubicBezTo>
                      <a:pt x="6112" y="27711"/>
                      <a:pt x="6778" y="27410"/>
                      <a:pt x="7354" y="26982"/>
                    </a:cubicBezTo>
                    <a:cubicBezTo>
                      <a:pt x="7383" y="26962"/>
                      <a:pt x="7410" y="26940"/>
                      <a:pt x="7439" y="26920"/>
                    </a:cubicBezTo>
                    <a:cubicBezTo>
                      <a:pt x="7739" y="26910"/>
                      <a:pt x="8033" y="26861"/>
                      <a:pt x="8308" y="26737"/>
                    </a:cubicBezTo>
                    <a:cubicBezTo>
                      <a:pt x="9204" y="26338"/>
                      <a:pt x="9691" y="25397"/>
                      <a:pt x="9867" y="24433"/>
                    </a:cubicBezTo>
                    <a:lnTo>
                      <a:pt x="9867" y="24433"/>
                    </a:lnTo>
                    <a:cubicBezTo>
                      <a:pt x="9856" y="24626"/>
                      <a:pt x="10061" y="24767"/>
                      <a:pt x="10257" y="24767"/>
                    </a:cubicBezTo>
                    <a:cubicBezTo>
                      <a:pt x="10286" y="24767"/>
                      <a:pt x="10316" y="24764"/>
                      <a:pt x="10344" y="24757"/>
                    </a:cubicBezTo>
                    <a:cubicBezTo>
                      <a:pt x="10560" y="24701"/>
                      <a:pt x="10717" y="24514"/>
                      <a:pt x="10838" y="24325"/>
                    </a:cubicBezTo>
                    <a:cubicBezTo>
                      <a:pt x="11198" y="23753"/>
                      <a:pt x="11406" y="23051"/>
                      <a:pt x="11315" y="22377"/>
                    </a:cubicBezTo>
                    <a:lnTo>
                      <a:pt x="11315" y="22377"/>
                    </a:lnTo>
                    <a:cubicBezTo>
                      <a:pt x="11405" y="22538"/>
                      <a:pt x="11590" y="22615"/>
                      <a:pt x="11778" y="22615"/>
                    </a:cubicBezTo>
                    <a:cubicBezTo>
                      <a:pt x="11875" y="22615"/>
                      <a:pt x="11974" y="22594"/>
                      <a:pt x="12060" y="22554"/>
                    </a:cubicBezTo>
                    <a:cubicBezTo>
                      <a:pt x="12315" y="22436"/>
                      <a:pt x="12489" y="22191"/>
                      <a:pt x="12632" y="21953"/>
                    </a:cubicBezTo>
                    <a:cubicBezTo>
                      <a:pt x="13139" y="21090"/>
                      <a:pt x="13445" y="20077"/>
                      <a:pt x="13445" y="19076"/>
                    </a:cubicBezTo>
                    <a:cubicBezTo>
                      <a:pt x="14204" y="19867"/>
                      <a:pt x="15282" y="20341"/>
                      <a:pt x="16377" y="20364"/>
                    </a:cubicBezTo>
                    <a:cubicBezTo>
                      <a:pt x="16394" y="20365"/>
                      <a:pt x="16410" y="20365"/>
                      <a:pt x="16427" y="20365"/>
                    </a:cubicBezTo>
                    <a:cubicBezTo>
                      <a:pt x="16853" y="20365"/>
                      <a:pt x="17305" y="20284"/>
                      <a:pt x="17613" y="19992"/>
                    </a:cubicBezTo>
                    <a:cubicBezTo>
                      <a:pt x="17927" y="19690"/>
                      <a:pt x="18034" y="19144"/>
                      <a:pt x="17711" y="18870"/>
                    </a:cubicBezTo>
                    <a:lnTo>
                      <a:pt x="17711" y="18870"/>
                    </a:lnTo>
                    <a:cubicBezTo>
                      <a:pt x="18250" y="19302"/>
                      <a:pt x="18944" y="19539"/>
                      <a:pt x="19637" y="19539"/>
                    </a:cubicBezTo>
                    <a:cubicBezTo>
                      <a:pt x="19832" y="19539"/>
                      <a:pt x="20026" y="19520"/>
                      <a:pt x="20218" y="19482"/>
                    </a:cubicBezTo>
                    <a:cubicBezTo>
                      <a:pt x="20649" y="19397"/>
                      <a:pt x="21090" y="19188"/>
                      <a:pt x="21283" y="18796"/>
                    </a:cubicBezTo>
                    <a:cubicBezTo>
                      <a:pt x="21515" y="18325"/>
                      <a:pt x="21335" y="17772"/>
                      <a:pt x="21097" y="17305"/>
                    </a:cubicBezTo>
                    <a:lnTo>
                      <a:pt x="21097" y="17305"/>
                    </a:lnTo>
                    <a:cubicBezTo>
                      <a:pt x="21356" y="17353"/>
                      <a:pt x="21618" y="17376"/>
                      <a:pt x="21880" y="17376"/>
                    </a:cubicBezTo>
                    <a:cubicBezTo>
                      <a:pt x="23272" y="17376"/>
                      <a:pt x="24657" y="16726"/>
                      <a:pt x="25571" y="15665"/>
                    </a:cubicBezTo>
                    <a:lnTo>
                      <a:pt x="25571" y="15665"/>
                    </a:lnTo>
                    <a:cubicBezTo>
                      <a:pt x="25466" y="16247"/>
                      <a:pt x="25496" y="16850"/>
                      <a:pt x="25659" y="17416"/>
                    </a:cubicBezTo>
                    <a:cubicBezTo>
                      <a:pt x="25750" y="17733"/>
                      <a:pt x="25888" y="18047"/>
                      <a:pt x="26132" y="18266"/>
                    </a:cubicBezTo>
                    <a:cubicBezTo>
                      <a:pt x="26280" y="18396"/>
                      <a:pt x="26466" y="18464"/>
                      <a:pt x="26654" y="18464"/>
                    </a:cubicBezTo>
                    <a:cubicBezTo>
                      <a:pt x="26778" y="18464"/>
                      <a:pt x="26903" y="18435"/>
                      <a:pt x="27019" y="18374"/>
                    </a:cubicBezTo>
                    <a:lnTo>
                      <a:pt x="27019" y="18374"/>
                    </a:lnTo>
                    <a:cubicBezTo>
                      <a:pt x="26509" y="19295"/>
                      <a:pt x="26296" y="20377"/>
                      <a:pt x="26420" y="21423"/>
                    </a:cubicBezTo>
                    <a:cubicBezTo>
                      <a:pt x="26463" y="21779"/>
                      <a:pt x="26568" y="22172"/>
                      <a:pt x="26874" y="22361"/>
                    </a:cubicBezTo>
                    <a:cubicBezTo>
                      <a:pt x="27002" y="22440"/>
                      <a:pt x="27148" y="22472"/>
                      <a:pt x="27298" y="22472"/>
                    </a:cubicBezTo>
                    <a:cubicBezTo>
                      <a:pt x="27481" y="22472"/>
                      <a:pt x="27671" y="22424"/>
                      <a:pt x="27842" y="22357"/>
                    </a:cubicBezTo>
                    <a:cubicBezTo>
                      <a:pt x="28319" y="22172"/>
                      <a:pt x="28731" y="21867"/>
                      <a:pt x="29025" y="21449"/>
                    </a:cubicBezTo>
                    <a:lnTo>
                      <a:pt x="29025" y="21449"/>
                    </a:lnTo>
                    <a:cubicBezTo>
                      <a:pt x="28689" y="22439"/>
                      <a:pt x="28352" y="23430"/>
                      <a:pt x="28015" y="24423"/>
                    </a:cubicBezTo>
                    <a:cubicBezTo>
                      <a:pt x="27947" y="24623"/>
                      <a:pt x="27878" y="24835"/>
                      <a:pt x="27924" y="25041"/>
                    </a:cubicBezTo>
                    <a:cubicBezTo>
                      <a:pt x="27976" y="25289"/>
                      <a:pt x="28191" y="25482"/>
                      <a:pt x="28431" y="25570"/>
                    </a:cubicBezTo>
                    <a:cubicBezTo>
                      <a:pt x="28646" y="25649"/>
                      <a:pt x="28878" y="25659"/>
                      <a:pt x="29107" y="25659"/>
                    </a:cubicBezTo>
                    <a:cubicBezTo>
                      <a:pt x="28986" y="25858"/>
                      <a:pt x="28868" y="26054"/>
                      <a:pt x="28751" y="26250"/>
                    </a:cubicBezTo>
                    <a:cubicBezTo>
                      <a:pt x="28662" y="26397"/>
                      <a:pt x="28571" y="26554"/>
                      <a:pt x="28591" y="26724"/>
                    </a:cubicBezTo>
                    <a:cubicBezTo>
                      <a:pt x="28610" y="26937"/>
                      <a:pt x="28813" y="27100"/>
                      <a:pt x="29022" y="27142"/>
                    </a:cubicBezTo>
                    <a:cubicBezTo>
                      <a:pt x="29075" y="27153"/>
                      <a:pt x="29129" y="27157"/>
                      <a:pt x="29182" y="27157"/>
                    </a:cubicBezTo>
                    <a:cubicBezTo>
                      <a:pt x="29342" y="27157"/>
                      <a:pt x="29502" y="27115"/>
                      <a:pt x="29656" y="27064"/>
                    </a:cubicBezTo>
                    <a:cubicBezTo>
                      <a:pt x="30339" y="26848"/>
                      <a:pt x="30973" y="26478"/>
                      <a:pt x="31502" y="25998"/>
                    </a:cubicBezTo>
                    <a:cubicBezTo>
                      <a:pt x="31744" y="25783"/>
                      <a:pt x="31963" y="25537"/>
                      <a:pt x="32137" y="25267"/>
                    </a:cubicBezTo>
                    <a:cubicBezTo>
                      <a:pt x="32490" y="25162"/>
                      <a:pt x="32829" y="25018"/>
                      <a:pt x="33110" y="24783"/>
                    </a:cubicBezTo>
                    <a:cubicBezTo>
                      <a:pt x="33712" y="24282"/>
                      <a:pt x="33953" y="23446"/>
                      <a:pt x="33917" y="22662"/>
                    </a:cubicBezTo>
                    <a:cubicBezTo>
                      <a:pt x="33882" y="21881"/>
                      <a:pt x="33662" y="21102"/>
                      <a:pt x="33395" y="20364"/>
                    </a:cubicBezTo>
                    <a:lnTo>
                      <a:pt x="33395" y="20364"/>
                    </a:lnTo>
                    <a:cubicBezTo>
                      <a:pt x="33472" y="20418"/>
                      <a:pt x="33561" y="20443"/>
                      <a:pt x="33653" y="20443"/>
                    </a:cubicBezTo>
                    <a:cubicBezTo>
                      <a:pt x="33865" y="20443"/>
                      <a:pt x="34088" y="20312"/>
                      <a:pt x="34202" y="20122"/>
                    </a:cubicBezTo>
                    <a:cubicBezTo>
                      <a:pt x="34365" y="19855"/>
                      <a:pt x="34356" y="19514"/>
                      <a:pt x="34313" y="19204"/>
                    </a:cubicBezTo>
                    <a:cubicBezTo>
                      <a:pt x="34094" y="17651"/>
                      <a:pt x="33019" y="16129"/>
                      <a:pt x="31564" y="15541"/>
                    </a:cubicBezTo>
                    <a:cubicBezTo>
                      <a:pt x="31865" y="13102"/>
                      <a:pt x="29600" y="8187"/>
                      <a:pt x="27078" y="6393"/>
                    </a:cubicBezTo>
                    <a:cubicBezTo>
                      <a:pt x="25901" y="5554"/>
                      <a:pt x="22944" y="5368"/>
                      <a:pt x="20025" y="5368"/>
                    </a:cubicBezTo>
                    <a:cubicBezTo>
                      <a:pt x="18847" y="5368"/>
                      <a:pt x="17675" y="5399"/>
                      <a:pt x="16629" y="5429"/>
                    </a:cubicBezTo>
                    <a:cubicBezTo>
                      <a:pt x="15574" y="5459"/>
                      <a:pt x="14647" y="5491"/>
                      <a:pt x="13971" y="5491"/>
                    </a:cubicBezTo>
                    <a:cubicBezTo>
                      <a:pt x="13416" y="5491"/>
                      <a:pt x="13031" y="5470"/>
                      <a:pt x="12884" y="5409"/>
                    </a:cubicBezTo>
                    <a:cubicBezTo>
                      <a:pt x="12305" y="5171"/>
                      <a:pt x="11903" y="4477"/>
                      <a:pt x="11681" y="3981"/>
                    </a:cubicBezTo>
                    <a:cubicBezTo>
                      <a:pt x="11237" y="1994"/>
                      <a:pt x="9465" y="507"/>
                      <a:pt x="7341" y="507"/>
                    </a:cubicBezTo>
                    <a:cubicBezTo>
                      <a:pt x="7145" y="507"/>
                      <a:pt x="6949" y="520"/>
                      <a:pt x="6753" y="546"/>
                    </a:cubicBezTo>
                    <a:cubicBezTo>
                      <a:pt x="6749" y="546"/>
                      <a:pt x="6746" y="543"/>
                      <a:pt x="6743" y="540"/>
                    </a:cubicBezTo>
                    <a:cubicBezTo>
                      <a:pt x="6697" y="510"/>
                      <a:pt x="6651" y="484"/>
                      <a:pt x="6602" y="457"/>
                    </a:cubicBezTo>
                    <a:cubicBezTo>
                      <a:pt x="6054" y="155"/>
                      <a:pt x="5426" y="1"/>
                      <a:pt x="479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0"/>
              <p:cNvSpPr/>
              <p:nvPr/>
            </p:nvSpPr>
            <p:spPr>
              <a:xfrm>
                <a:off x="3895600" y="1388565"/>
                <a:ext cx="65026" cy="65026"/>
              </a:xfrm>
              <a:custGeom>
                <a:avLst/>
                <a:gdLst/>
                <a:ahLst/>
                <a:cxnLst/>
                <a:rect l="l" t="t" r="r" b="b"/>
                <a:pathLst>
                  <a:path w="1181" h="1181" extrusionOk="0">
                    <a:moveTo>
                      <a:pt x="592" y="1"/>
                    </a:moveTo>
                    <a:cubicBezTo>
                      <a:pt x="266" y="1"/>
                      <a:pt x="1" y="265"/>
                      <a:pt x="1" y="592"/>
                    </a:cubicBezTo>
                    <a:cubicBezTo>
                      <a:pt x="1" y="915"/>
                      <a:pt x="266" y="1180"/>
                      <a:pt x="592" y="1180"/>
                    </a:cubicBezTo>
                    <a:cubicBezTo>
                      <a:pt x="916" y="1180"/>
                      <a:pt x="1180" y="915"/>
                      <a:pt x="1180" y="592"/>
                    </a:cubicBezTo>
                    <a:cubicBezTo>
                      <a:pt x="1180" y="265"/>
                      <a:pt x="916" y="1"/>
                      <a:pt x="59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0"/>
              <p:cNvSpPr/>
              <p:nvPr/>
            </p:nvSpPr>
            <p:spPr>
              <a:xfrm>
                <a:off x="3884643" y="1449187"/>
                <a:ext cx="196179" cy="196014"/>
              </a:xfrm>
              <a:custGeom>
                <a:avLst/>
                <a:gdLst/>
                <a:ahLst/>
                <a:cxnLst/>
                <a:rect l="l" t="t" r="r" b="b"/>
                <a:pathLst>
                  <a:path w="3563" h="3560" extrusionOk="0">
                    <a:moveTo>
                      <a:pt x="1782" y="1"/>
                    </a:moveTo>
                    <a:cubicBezTo>
                      <a:pt x="798" y="1"/>
                      <a:pt x="0" y="798"/>
                      <a:pt x="0" y="1779"/>
                    </a:cubicBezTo>
                    <a:cubicBezTo>
                      <a:pt x="0" y="2763"/>
                      <a:pt x="798" y="3559"/>
                      <a:pt x="1782" y="3559"/>
                    </a:cubicBezTo>
                    <a:cubicBezTo>
                      <a:pt x="2765" y="3559"/>
                      <a:pt x="3563" y="2763"/>
                      <a:pt x="3563" y="1779"/>
                    </a:cubicBezTo>
                    <a:cubicBezTo>
                      <a:pt x="3563" y="798"/>
                      <a:pt x="2765" y="1"/>
                      <a:pt x="178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0"/>
              <p:cNvSpPr/>
              <p:nvPr/>
            </p:nvSpPr>
            <p:spPr>
              <a:xfrm>
                <a:off x="3678053" y="1529852"/>
                <a:ext cx="85178" cy="102797"/>
              </a:xfrm>
              <a:custGeom>
                <a:avLst/>
                <a:gdLst/>
                <a:ahLst/>
                <a:cxnLst/>
                <a:rect l="l" t="t" r="r" b="b"/>
                <a:pathLst>
                  <a:path w="1547" h="1867" extrusionOk="0">
                    <a:moveTo>
                      <a:pt x="1017" y="1"/>
                    </a:moveTo>
                    <a:cubicBezTo>
                      <a:pt x="898" y="1"/>
                      <a:pt x="774" y="30"/>
                      <a:pt x="661" y="72"/>
                    </a:cubicBezTo>
                    <a:cubicBezTo>
                      <a:pt x="556" y="108"/>
                      <a:pt x="377" y="144"/>
                      <a:pt x="223" y="189"/>
                    </a:cubicBezTo>
                    <a:cubicBezTo>
                      <a:pt x="82" y="425"/>
                      <a:pt x="1" y="683"/>
                      <a:pt x="46" y="951"/>
                    </a:cubicBezTo>
                    <a:cubicBezTo>
                      <a:pt x="119" y="1363"/>
                      <a:pt x="478" y="1647"/>
                      <a:pt x="844" y="1866"/>
                    </a:cubicBezTo>
                    <a:cubicBezTo>
                      <a:pt x="896" y="1824"/>
                      <a:pt x="945" y="1778"/>
                      <a:pt x="988" y="1729"/>
                    </a:cubicBezTo>
                    <a:cubicBezTo>
                      <a:pt x="998" y="1719"/>
                      <a:pt x="1010" y="1706"/>
                      <a:pt x="1021" y="1696"/>
                    </a:cubicBezTo>
                    <a:cubicBezTo>
                      <a:pt x="1027" y="1687"/>
                      <a:pt x="1037" y="1676"/>
                      <a:pt x="1046" y="1663"/>
                    </a:cubicBezTo>
                    <a:cubicBezTo>
                      <a:pt x="1161" y="1526"/>
                      <a:pt x="1259" y="1376"/>
                      <a:pt x="1341" y="1216"/>
                    </a:cubicBezTo>
                    <a:cubicBezTo>
                      <a:pt x="1357" y="1186"/>
                      <a:pt x="1370" y="1160"/>
                      <a:pt x="1383" y="1130"/>
                    </a:cubicBezTo>
                    <a:cubicBezTo>
                      <a:pt x="1406" y="1079"/>
                      <a:pt x="1429" y="1026"/>
                      <a:pt x="1449" y="970"/>
                    </a:cubicBezTo>
                    <a:cubicBezTo>
                      <a:pt x="1504" y="820"/>
                      <a:pt x="1547" y="660"/>
                      <a:pt x="1534" y="500"/>
                    </a:cubicBezTo>
                    <a:cubicBezTo>
                      <a:pt x="1520" y="337"/>
                      <a:pt x="1449" y="177"/>
                      <a:pt x="1315" y="85"/>
                    </a:cubicBezTo>
                    <a:cubicBezTo>
                      <a:pt x="1226" y="24"/>
                      <a:pt x="1124" y="1"/>
                      <a:pt x="101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0"/>
              <p:cNvSpPr/>
              <p:nvPr/>
            </p:nvSpPr>
            <p:spPr>
              <a:xfrm>
                <a:off x="3720505" y="1583701"/>
                <a:ext cx="33697" cy="41350"/>
              </a:xfrm>
              <a:custGeom>
                <a:avLst/>
                <a:gdLst/>
                <a:ahLst/>
                <a:cxnLst/>
                <a:rect l="l" t="t" r="r" b="b"/>
                <a:pathLst>
                  <a:path w="612" h="751" extrusionOk="0">
                    <a:moveTo>
                      <a:pt x="311" y="1"/>
                    </a:moveTo>
                    <a:cubicBezTo>
                      <a:pt x="243" y="1"/>
                      <a:pt x="175" y="22"/>
                      <a:pt x="122" y="71"/>
                    </a:cubicBezTo>
                    <a:cubicBezTo>
                      <a:pt x="1" y="185"/>
                      <a:pt x="21" y="375"/>
                      <a:pt x="76" y="499"/>
                    </a:cubicBezTo>
                    <a:cubicBezTo>
                      <a:pt x="102" y="561"/>
                      <a:pt x="138" y="617"/>
                      <a:pt x="171" y="672"/>
                    </a:cubicBezTo>
                    <a:cubicBezTo>
                      <a:pt x="188" y="701"/>
                      <a:pt x="203" y="724"/>
                      <a:pt x="217" y="751"/>
                    </a:cubicBezTo>
                    <a:cubicBezTo>
                      <a:pt x="227" y="741"/>
                      <a:pt x="239" y="728"/>
                      <a:pt x="250" y="718"/>
                    </a:cubicBezTo>
                    <a:cubicBezTo>
                      <a:pt x="256" y="709"/>
                      <a:pt x="266" y="698"/>
                      <a:pt x="275" y="685"/>
                    </a:cubicBezTo>
                    <a:cubicBezTo>
                      <a:pt x="262" y="665"/>
                      <a:pt x="253" y="650"/>
                      <a:pt x="242" y="630"/>
                    </a:cubicBezTo>
                    <a:cubicBezTo>
                      <a:pt x="207" y="574"/>
                      <a:pt x="177" y="522"/>
                      <a:pt x="152" y="466"/>
                    </a:cubicBezTo>
                    <a:cubicBezTo>
                      <a:pt x="105" y="359"/>
                      <a:pt x="96" y="211"/>
                      <a:pt x="181" y="133"/>
                    </a:cubicBezTo>
                    <a:cubicBezTo>
                      <a:pt x="216" y="100"/>
                      <a:pt x="263" y="86"/>
                      <a:pt x="312" y="86"/>
                    </a:cubicBezTo>
                    <a:cubicBezTo>
                      <a:pt x="380" y="86"/>
                      <a:pt x="452" y="114"/>
                      <a:pt x="501" y="160"/>
                    </a:cubicBezTo>
                    <a:cubicBezTo>
                      <a:pt x="530" y="182"/>
                      <a:pt x="550" y="208"/>
                      <a:pt x="570" y="238"/>
                    </a:cubicBezTo>
                    <a:cubicBezTo>
                      <a:pt x="586" y="208"/>
                      <a:pt x="599" y="182"/>
                      <a:pt x="612" y="152"/>
                    </a:cubicBezTo>
                    <a:cubicBezTo>
                      <a:pt x="595" y="130"/>
                      <a:pt x="580" y="113"/>
                      <a:pt x="556" y="94"/>
                    </a:cubicBezTo>
                    <a:cubicBezTo>
                      <a:pt x="493" y="38"/>
                      <a:pt x="401" y="1"/>
                      <a:pt x="31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0"/>
              <p:cNvSpPr/>
              <p:nvPr/>
            </p:nvSpPr>
            <p:spPr>
              <a:xfrm>
                <a:off x="3994600" y="1619216"/>
                <a:ext cx="68054" cy="101365"/>
              </a:xfrm>
              <a:custGeom>
                <a:avLst/>
                <a:gdLst/>
                <a:ahLst/>
                <a:cxnLst/>
                <a:rect l="l" t="t" r="r" b="b"/>
                <a:pathLst>
                  <a:path w="1236" h="1841" extrusionOk="0">
                    <a:moveTo>
                      <a:pt x="1236" y="1"/>
                    </a:moveTo>
                    <a:cubicBezTo>
                      <a:pt x="847" y="325"/>
                      <a:pt x="432" y="622"/>
                      <a:pt x="0" y="890"/>
                    </a:cubicBezTo>
                    <a:cubicBezTo>
                      <a:pt x="288" y="1201"/>
                      <a:pt x="569" y="1518"/>
                      <a:pt x="840" y="1841"/>
                    </a:cubicBezTo>
                    <a:cubicBezTo>
                      <a:pt x="1076" y="1253"/>
                      <a:pt x="1190" y="638"/>
                      <a:pt x="123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30"/>
              <p:cNvSpPr/>
              <p:nvPr/>
            </p:nvSpPr>
            <p:spPr>
              <a:xfrm>
                <a:off x="5028044" y="1418463"/>
                <a:ext cx="276621" cy="223158"/>
              </a:xfrm>
              <a:custGeom>
                <a:avLst/>
                <a:gdLst/>
                <a:ahLst/>
                <a:cxnLst/>
                <a:rect l="l" t="t" r="r" b="b"/>
                <a:pathLst>
                  <a:path w="5024" h="4053" extrusionOk="0">
                    <a:moveTo>
                      <a:pt x="4389" y="0"/>
                    </a:moveTo>
                    <a:cubicBezTo>
                      <a:pt x="4160" y="0"/>
                      <a:pt x="3914" y="95"/>
                      <a:pt x="3697" y="180"/>
                    </a:cubicBezTo>
                    <a:cubicBezTo>
                      <a:pt x="2821" y="520"/>
                      <a:pt x="1922" y="634"/>
                      <a:pt x="978" y="640"/>
                    </a:cubicBezTo>
                    <a:cubicBezTo>
                      <a:pt x="190" y="647"/>
                      <a:pt x="0" y="1722"/>
                      <a:pt x="26" y="2307"/>
                    </a:cubicBezTo>
                    <a:cubicBezTo>
                      <a:pt x="46" y="2873"/>
                      <a:pt x="330" y="3444"/>
                      <a:pt x="850" y="3768"/>
                    </a:cubicBezTo>
                    <a:cubicBezTo>
                      <a:pt x="1161" y="3965"/>
                      <a:pt x="1528" y="4053"/>
                      <a:pt x="1903" y="4053"/>
                    </a:cubicBezTo>
                    <a:cubicBezTo>
                      <a:pt x="2519" y="4053"/>
                      <a:pt x="3158" y="3815"/>
                      <a:pt x="3615" y="3431"/>
                    </a:cubicBezTo>
                    <a:cubicBezTo>
                      <a:pt x="4350" y="2814"/>
                      <a:pt x="4700" y="1915"/>
                      <a:pt x="4916" y="1036"/>
                    </a:cubicBezTo>
                    <a:cubicBezTo>
                      <a:pt x="4997" y="693"/>
                      <a:pt x="5023" y="262"/>
                      <a:pt x="4697" y="75"/>
                    </a:cubicBezTo>
                    <a:cubicBezTo>
                      <a:pt x="4601" y="22"/>
                      <a:pt x="4497" y="0"/>
                      <a:pt x="438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30"/>
              <p:cNvSpPr/>
              <p:nvPr/>
            </p:nvSpPr>
            <p:spPr>
              <a:xfrm>
                <a:off x="4357013" y="2071047"/>
                <a:ext cx="409261" cy="513545"/>
              </a:xfrm>
              <a:custGeom>
                <a:avLst/>
                <a:gdLst/>
                <a:ahLst/>
                <a:cxnLst/>
                <a:rect l="l" t="t" r="r" b="b"/>
                <a:pathLst>
                  <a:path w="7433" h="9327" extrusionOk="0">
                    <a:moveTo>
                      <a:pt x="1892" y="0"/>
                    </a:moveTo>
                    <a:cubicBezTo>
                      <a:pt x="1517" y="0"/>
                      <a:pt x="1141" y="77"/>
                      <a:pt x="814" y="256"/>
                    </a:cubicBezTo>
                    <a:cubicBezTo>
                      <a:pt x="373" y="501"/>
                      <a:pt x="33" y="956"/>
                      <a:pt x="1" y="1459"/>
                    </a:cubicBezTo>
                    <a:lnTo>
                      <a:pt x="203" y="1907"/>
                    </a:lnTo>
                    <a:cubicBezTo>
                      <a:pt x="432" y="3181"/>
                      <a:pt x="657" y="4456"/>
                      <a:pt x="886" y="5734"/>
                    </a:cubicBezTo>
                    <a:cubicBezTo>
                      <a:pt x="935" y="5999"/>
                      <a:pt x="1030" y="6319"/>
                      <a:pt x="1295" y="6384"/>
                    </a:cubicBezTo>
                    <a:cubicBezTo>
                      <a:pt x="1322" y="6390"/>
                      <a:pt x="1349" y="6393"/>
                      <a:pt x="1377" y="6393"/>
                    </a:cubicBezTo>
                    <a:cubicBezTo>
                      <a:pt x="1504" y="6393"/>
                      <a:pt x="1631" y="6328"/>
                      <a:pt x="1722" y="6234"/>
                    </a:cubicBezTo>
                    <a:cubicBezTo>
                      <a:pt x="1837" y="6123"/>
                      <a:pt x="1909" y="5976"/>
                      <a:pt x="1977" y="5835"/>
                    </a:cubicBezTo>
                    <a:cubicBezTo>
                      <a:pt x="2043" y="6688"/>
                      <a:pt x="2141" y="7639"/>
                      <a:pt x="2282" y="8486"/>
                    </a:cubicBezTo>
                    <a:cubicBezTo>
                      <a:pt x="2321" y="8724"/>
                      <a:pt x="2373" y="8982"/>
                      <a:pt x="2550" y="9149"/>
                    </a:cubicBezTo>
                    <a:cubicBezTo>
                      <a:pt x="2681" y="9273"/>
                      <a:pt x="2864" y="9326"/>
                      <a:pt x="3046" y="9326"/>
                    </a:cubicBezTo>
                    <a:cubicBezTo>
                      <a:pt x="3100" y="9326"/>
                      <a:pt x="3154" y="9322"/>
                      <a:pt x="3206" y="9313"/>
                    </a:cubicBezTo>
                    <a:cubicBezTo>
                      <a:pt x="3439" y="9277"/>
                      <a:pt x="3651" y="9165"/>
                      <a:pt x="3857" y="9055"/>
                    </a:cubicBezTo>
                    <a:cubicBezTo>
                      <a:pt x="4948" y="8456"/>
                      <a:pt x="5985" y="7760"/>
                      <a:pt x="6949" y="6976"/>
                    </a:cubicBezTo>
                    <a:cubicBezTo>
                      <a:pt x="7083" y="6865"/>
                      <a:pt x="7220" y="6747"/>
                      <a:pt x="7285" y="6587"/>
                    </a:cubicBezTo>
                    <a:cubicBezTo>
                      <a:pt x="7432" y="6227"/>
                      <a:pt x="7154" y="5825"/>
                      <a:pt x="6837" y="5599"/>
                    </a:cubicBezTo>
                    <a:cubicBezTo>
                      <a:pt x="6517" y="5374"/>
                      <a:pt x="6131" y="5217"/>
                      <a:pt x="5906" y="4901"/>
                    </a:cubicBezTo>
                    <a:lnTo>
                      <a:pt x="5906" y="4901"/>
                    </a:lnTo>
                    <a:cubicBezTo>
                      <a:pt x="5955" y="4939"/>
                      <a:pt x="6012" y="4956"/>
                      <a:pt x="6071" y="4956"/>
                    </a:cubicBezTo>
                    <a:cubicBezTo>
                      <a:pt x="6294" y="4956"/>
                      <a:pt x="6553" y="4714"/>
                      <a:pt x="6592" y="4482"/>
                    </a:cubicBezTo>
                    <a:cubicBezTo>
                      <a:pt x="6644" y="4192"/>
                      <a:pt x="6491" y="3904"/>
                      <a:pt x="6344" y="3646"/>
                    </a:cubicBezTo>
                    <a:cubicBezTo>
                      <a:pt x="5873" y="2831"/>
                      <a:pt x="5377" y="2021"/>
                      <a:pt x="4716" y="1351"/>
                    </a:cubicBezTo>
                    <a:cubicBezTo>
                      <a:pt x="4056" y="682"/>
                      <a:pt x="3217" y="152"/>
                      <a:pt x="2282" y="27"/>
                    </a:cubicBezTo>
                    <a:cubicBezTo>
                      <a:pt x="2153" y="10"/>
                      <a:pt x="2023" y="0"/>
                      <a:pt x="189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30"/>
              <p:cNvSpPr/>
              <p:nvPr/>
            </p:nvSpPr>
            <p:spPr>
              <a:xfrm>
                <a:off x="4529795" y="2394420"/>
                <a:ext cx="160170" cy="282183"/>
              </a:xfrm>
              <a:custGeom>
                <a:avLst/>
                <a:gdLst/>
                <a:ahLst/>
                <a:cxnLst/>
                <a:rect l="l" t="t" r="r" b="b"/>
                <a:pathLst>
                  <a:path w="2909" h="5125" extrusionOk="0">
                    <a:moveTo>
                      <a:pt x="1426" y="1"/>
                    </a:moveTo>
                    <a:cubicBezTo>
                      <a:pt x="1247" y="1"/>
                      <a:pt x="1069" y="39"/>
                      <a:pt x="908" y="123"/>
                    </a:cubicBezTo>
                    <a:cubicBezTo>
                      <a:pt x="457" y="351"/>
                      <a:pt x="212" y="949"/>
                      <a:pt x="432" y="1403"/>
                    </a:cubicBezTo>
                    <a:lnTo>
                      <a:pt x="477" y="1920"/>
                    </a:lnTo>
                    <a:cubicBezTo>
                      <a:pt x="337" y="2743"/>
                      <a:pt x="196" y="3564"/>
                      <a:pt x="55" y="4387"/>
                    </a:cubicBezTo>
                    <a:cubicBezTo>
                      <a:pt x="26" y="4554"/>
                      <a:pt x="0" y="4734"/>
                      <a:pt x="79" y="4884"/>
                    </a:cubicBezTo>
                    <a:cubicBezTo>
                      <a:pt x="161" y="5043"/>
                      <a:pt x="350" y="5124"/>
                      <a:pt x="534" y="5124"/>
                    </a:cubicBezTo>
                    <a:cubicBezTo>
                      <a:pt x="569" y="5124"/>
                      <a:pt x="603" y="5121"/>
                      <a:pt x="637" y="5116"/>
                    </a:cubicBezTo>
                    <a:cubicBezTo>
                      <a:pt x="846" y="5077"/>
                      <a:pt x="1032" y="4949"/>
                      <a:pt x="1199" y="4812"/>
                    </a:cubicBezTo>
                    <a:cubicBezTo>
                      <a:pt x="1752" y="4358"/>
                      <a:pt x="2209" y="3786"/>
                      <a:pt x="2526" y="3142"/>
                    </a:cubicBezTo>
                    <a:cubicBezTo>
                      <a:pt x="2752" y="2691"/>
                      <a:pt x="2909" y="2194"/>
                      <a:pt x="2898" y="1691"/>
                    </a:cubicBezTo>
                    <a:cubicBezTo>
                      <a:pt x="2889" y="1185"/>
                      <a:pt x="2699" y="668"/>
                      <a:pt x="2317" y="338"/>
                    </a:cubicBezTo>
                    <a:cubicBezTo>
                      <a:pt x="2074" y="124"/>
                      <a:pt x="1747" y="1"/>
                      <a:pt x="142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0"/>
              <p:cNvSpPr/>
              <p:nvPr/>
            </p:nvSpPr>
            <p:spPr>
              <a:xfrm>
                <a:off x="4034354" y="1230595"/>
                <a:ext cx="561502" cy="777943"/>
              </a:xfrm>
              <a:custGeom>
                <a:avLst/>
                <a:gdLst/>
                <a:ahLst/>
                <a:cxnLst/>
                <a:rect l="l" t="t" r="r" b="b"/>
                <a:pathLst>
                  <a:path w="10198" h="14129" extrusionOk="0">
                    <a:moveTo>
                      <a:pt x="3233" y="1"/>
                    </a:moveTo>
                    <a:cubicBezTo>
                      <a:pt x="3091" y="1"/>
                      <a:pt x="2951" y="5"/>
                      <a:pt x="2814" y="10"/>
                    </a:cubicBezTo>
                    <a:cubicBezTo>
                      <a:pt x="1965" y="39"/>
                      <a:pt x="1108" y="477"/>
                      <a:pt x="693" y="1219"/>
                    </a:cubicBezTo>
                    <a:cubicBezTo>
                      <a:pt x="275" y="1960"/>
                      <a:pt x="383" y="2993"/>
                      <a:pt x="1024" y="3556"/>
                    </a:cubicBezTo>
                    <a:cubicBezTo>
                      <a:pt x="543" y="4007"/>
                      <a:pt x="144" y="4553"/>
                      <a:pt x="118" y="5209"/>
                    </a:cubicBezTo>
                    <a:cubicBezTo>
                      <a:pt x="92" y="5870"/>
                      <a:pt x="435" y="6556"/>
                      <a:pt x="1033" y="6837"/>
                    </a:cubicBezTo>
                    <a:cubicBezTo>
                      <a:pt x="351" y="7360"/>
                      <a:pt x="1" y="8265"/>
                      <a:pt x="96" y="9118"/>
                    </a:cubicBezTo>
                    <a:cubicBezTo>
                      <a:pt x="187" y="9974"/>
                      <a:pt x="755" y="10762"/>
                      <a:pt x="1533" y="11125"/>
                    </a:cubicBezTo>
                    <a:cubicBezTo>
                      <a:pt x="1236" y="11644"/>
                      <a:pt x="1206" y="12268"/>
                      <a:pt x="1393" y="12837"/>
                    </a:cubicBezTo>
                    <a:cubicBezTo>
                      <a:pt x="1582" y="13406"/>
                      <a:pt x="2021" y="13890"/>
                      <a:pt x="2570" y="14128"/>
                    </a:cubicBezTo>
                    <a:cubicBezTo>
                      <a:pt x="5190" y="12843"/>
                      <a:pt x="7756" y="11392"/>
                      <a:pt x="10158" y="9733"/>
                    </a:cubicBezTo>
                    <a:cubicBezTo>
                      <a:pt x="10197" y="9148"/>
                      <a:pt x="10027" y="8559"/>
                      <a:pt x="9668" y="8098"/>
                    </a:cubicBezTo>
                    <a:cubicBezTo>
                      <a:pt x="9305" y="7638"/>
                      <a:pt x="8769" y="7318"/>
                      <a:pt x="8194" y="7220"/>
                    </a:cubicBezTo>
                    <a:cubicBezTo>
                      <a:pt x="8285" y="6736"/>
                      <a:pt x="8164" y="6232"/>
                      <a:pt x="7923" y="5808"/>
                    </a:cubicBezTo>
                    <a:cubicBezTo>
                      <a:pt x="7680" y="5379"/>
                      <a:pt x="7285" y="5043"/>
                      <a:pt x="6825" y="4873"/>
                    </a:cubicBezTo>
                    <a:cubicBezTo>
                      <a:pt x="6916" y="4245"/>
                      <a:pt x="7089" y="3579"/>
                      <a:pt x="6920" y="2971"/>
                    </a:cubicBezTo>
                    <a:cubicBezTo>
                      <a:pt x="6749" y="2363"/>
                      <a:pt x="6282" y="1797"/>
                      <a:pt x="5661" y="1693"/>
                    </a:cubicBezTo>
                    <a:cubicBezTo>
                      <a:pt x="5498" y="1141"/>
                      <a:pt x="5024" y="553"/>
                      <a:pt x="4527" y="265"/>
                    </a:cubicBezTo>
                    <a:cubicBezTo>
                      <a:pt x="4148" y="45"/>
                      <a:pt x="3686" y="1"/>
                      <a:pt x="323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0"/>
              <p:cNvSpPr/>
              <p:nvPr/>
            </p:nvSpPr>
            <p:spPr>
              <a:xfrm>
                <a:off x="4197941" y="1680444"/>
                <a:ext cx="394119" cy="317091"/>
              </a:xfrm>
              <a:custGeom>
                <a:avLst/>
                <a:gdLst/>
                <a:ahLst/>
                <a:cxnLst/>
                <a:rect l="l" t="t" r="r" b="b"/>
                <a:pathLst>
                  <a:path w="7158" h="5759" extrusionOk="0">
                    <a:moveTo>
                      <a:pt x="6749" y="0"/>
                    </a:moveTo>
                    <a:lnTo>
                      <a:pt x="6749" y="0"/>
                    </a:lnTo>
                    <a:cubicBezTo>
                      <a:pt x="6943" y="271"/>
                      <a:pt x="7076" y="580"/>
                      <a:pt x="7143" y="906"/>
                    </a:cubicBezTo>
                    <a:lnTo>
                      <a:pt x="7143" y="906"/>
                    </a:lnTo>
                    <a:cubicBezTo>
                      <a:pt x="7078" y="581"/>
                      <a:pt x="6946" y="270"/>
                      <a:pt x="6749" y="0"/>
                    </a:cubicBezTo>
                    <a:close/>
                    <a:moveTo>
                      <a:pt x="7143" y="906"/>
                    </a:moveTo>
                    <a:lnTo>
                      <a:pt x="7143" y="906"/>
                    </a:lnTo>
                    <a:cubicBezTo>
                      <a:pt x="7148" y="932"/>
                      <a:pt x="7153" y="958"/>
                      <a:pt x="7157" y="984"/>
                    </a:cubicBezTo>
                    <a:lnTo>
                      <a:pt x="7157" y="981"/>
                    </a:lnTo>
                    <a:cubicBezTo>
                      <a:pt x="7153" y="956"/>
                      <a:pt x="7148" y="931"/>
                      <a:pt x="7143" y="906"/>
                    </a:cubicBezTo>
                    <a:close/>
                    <a:moveTo>
                      <a:pt x="6811" y="1821"/>
                    </a:moveTo>
                    <a:cubicBezTo>
                      <a:pt x="6808" y="1821"/>
                      <a:pt x="6804" y="1824"/>
                      <a:pt x="6804" y="1824"/>
                    </a:cubicBezTo>
                    <a:cubicBezTo>
                      <a:pt x="4978" y="3062"/>
                      <a:pt x="3056" y="4180"/>
                      <a:pt x="1095" y="5203"/>
                    </a:cubicBezTo>
                    <a:cubicBezTo>
                      <a:pt x="3059" y="4180"/>
                      <a:pt x="4981" y="3059"/>
                      <a:pt x="6811" y="1821"/>
                    </a:cubicBezTo>
                    <a:close/>
                    <a:moveTo>
                      <a:pt x="909" y="5298"/>
                    </a:moveTo>
                    <a:cubicBezTo>
                      <a:pt x="902" y="5301"/>
                      <a:pt x="896" y="5305"/>
                      <a:pt x="886" y="5311"/>
                    </a:cubicBezTo>
                    <a:cubicBezTo>
                      <a:pt x="893" y="5308"/>
                      <a:pt x="902" y="5301"/>
                      <a:pt x="909" y="5298"/>
                    </a:cubicBezTo>
                    <a:close/>
                    <a:moveTo>
                      <a:pt x="327" y="5595"/>
                    </a:moveTo>
                    <a:cubicBezTo>
                      <a:pt x="324" y="5599"/>
                      <a:pt x="317" y="5599"/>
                      <a:pt x="311" y="5602"/>
                    </a:cubicBezTo>
                    <a:cubicBezTo>
                      <a:pt x="317" y="5602"/>
                      <a:pt x="324" y="5599"/>
                      <a:pt x="327" y="5595"/>
                    </a:cubicBezTo>
                    <a:close/>
                    <a:moveTo>
                      <a:pt x="13" y="5752"/>
                    </a:moveTo>
                    <a:cubicBezTo>
                      <a:pt x="10" y="5756"/>
                      <a:pt x="3" y="5756"/>
                      <a:pt x="0" y="5759"/>
                    </a:cubicBezTo>
                    <a:cubicBezTo>
                      <a:pt x="7" y="5756"/>
                      <a:pt x="10" y="5756"/>
                      <a:pt x="13" y="5752"/>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30"/>
              <p:cNvSpPr/>
              <p:nvPr/>
            </p:nvSpPr>
            <p:spPr>
              <a:xfrm>
                <a:off x="4034354" y="1245131"/>
                <a:ext cx="149047" cy="764453"/>
              </a:xfrm>
              <a:custGeom>
                <a:avLst/>
                <a:gdLst/>
                <a:ahLst/>
                <a:cxnLst/>
                <a:rect l="l" t="t" r="r" b="b"/>
                <a:pathLst>
                  <a:path w="2707" h="13884" extrusionOk="0">
                    <a:moveTo>
                      <a:pt x="1530" y="0"/>
                    </a:moveTo>
                    <a:cubicBezTo>
                      <a:pt x="1519" y="0"/>
                      <a:pt x="1509" y="4"/>
                      <a:pt x="1500" y="10"/>
                    </a:cubicBezTo>
                    <a:cubicBezTo>
                      <a:pt x="1102" y="321"/>
                      <a:pt x="592" y="841"/>
                      <a:pt x="425" y="1563"/>
                    </a:cubicBezTo>
                    <a:cubicBezTo>
                      <a:pt x="278" y="2210"/>
                      <a:pt x="475" y="2889"/>
                      <a:pt x="915" y="3282"/>
                    </a:cubicBezTo>
                    <a:cubicBezTo>
                      <a:pt x="360" y="3615"/>
                      <a:pt x="30" y="4233"/>
                      <a:pt x="27" y="4942"/>
                    </a:cubicBezTo>
                    <a:cubicBezTo>
                      <a:pt x="27" y="5618"/>
                      <a:pt x="409" y="6292"/>
                      <a:pt x="988" y="6645"/>
                    </a:cubicBezTo>
                    <a:cubicBezTo>
                      <a:pt x="671" y="6897"/>
                      <a:pt x="416" y="7230"/>
                      <a:pt x="249" y="7606"/>
                    </a:cubicBezTo>
                    <a:cubicBezTo>
                      <a:pt x="72" y="8007"/>
                      <a:pt x="1" y="8446"/>
                      <a:pt x="49" y="8870"/>
                    </a:cubicBezTo>
                    <a:cubicBezTo>
                      <a:pt x="147" y="9724"/>
                      <a:pt x="707" y="10498"/>
                      <a:pt x="1481" y="10864"/>
                    </a:cubicBezTo>
                    <a:cubicBezTo>
                      <a:pt x="1170" y="11400"/>
                      <a:pt x="1135" y="12080"/>
                      <a:pt x="1380" y="12688"/>
                    </a:cubicBezTo>
                    <a:cubicBezTo>
                      <a:pt x="1651" y="13354"/>
                      <a:pt x="2050" y="13733"/>
                      <a:pt x="2641" y="13884"/>
                    </a:cubicBezTo>
                    <a:lnTo>
                      <a:pt x="2651" y="13884"/>
                    </a:lnTo>
                    <a:cubicBezTo>
                      <a:pt x="2674" y="13884"/>
                      <a:pt x="2693" y="13870"/>
                      <a:pt x="2700" y="13848"/>
                    </a:cubicBezTo>
                    <a:cubicBezTo>
                      <a:pt x="2707" y="13822"/>
                      <a:pt x="2690" y="13795"/>
                      <a:pt x="2664" y="13789"/>
                    </a:cubicBezTo>
                    <a:cubicBezTo>
                      <a:pt x="2108" y="13645"/>
                      <a:pt x="1730" y="13285"/>
                      <a:pt x="1471" y="12652"/>
                    </a:cubicBezTo>
                    <a:cubicBezTo>
                      <a:pt x="1229" y="12054"/>
                      <a:pt x="1275" y="11387"/>
                      <a:pt x="1592" y="10867"/>
                    </a:cubicBezTo>
                    <a:cubicBezTo>
                      <a:pt x="1599" y="10858"/>
                      <a:pt x="1602" y="10841"/>
                      <a:pt x="1599" y="10828"/>
                    </a:cubicBezTo>
                    <a:cubicBezTo>
                      <a:pt x="1592" y="10815"/>
                      <a:pt x="1582" y="10802"/>
                      <a:pt x="1570" y="10799"/>
                    </a:cubicBezTo>
                    <a:cubicBezTo>
                      <a:pt x="802" y="10455"/>
                      <a:pt x="242" y="9694"/>
                      <a:pt x="147" y="8858"/>
                    </a:cubicBezTo>
                    <a:cubicBezTo>
                      <a:pt x="56" y="8040"/>
                      <a:pt x="432" y="7184"/>
                      <a:pt x="1105" y="6677"/>
                    </a:cubicBezTo>
                    <a:cubicBezTo>
                      <a:pt x="1119" y="6668"/>
                      <a:pt x="1128" y="6651"/>
                      <a:pt x="1125" y="6635"/>
                    </a:cubicBezTo>
                    <a:cubicBezTo>
                      <a:pt x="1125" y="6618"/>
                      <a:pt x="1115" y="6603"/>
                      <a:pt x="1102" y="6596"/>
                    </a:cubicBezTo>
                    <a:cubicBezTo>
                      <a:pt x="517" y="6272"/>
                      <a:pt x="125" y="5609"/>
                      <a:pt x="128" y="4942"/>
                    </a:cubicBezTo>
                    <a:cubicBezTo>
                      <a:pt x="128" y="4243"/>
                      <a:pt x="464" y="3642"/>
                      <a:pt x="1027" y="3331"/>
                    </a:cubicBezTo>
                    <a:cubicBezTo>
                      <a:pt x="1040" y="3324"/>
                      <a:pt x="1049" y="3308"/>
                      <a:pt x="1053" y="3292"/>
                    </a:cubicBezTo>
                    <a:cubicBezTo>
                      <a:pt x="1053" y="3275"/>
                      <a:pt x="1046" y="3259"/>
                      <a:pt x="1033" y="3250"/>
                    </a:cubicBezTo>
                    <a:cubicBezTo>
                      <a:pt x="582" y="2889"/>
                      <a:pt x="377" y="2223"/>
                      <a:pt x="520" y="1586"/>
                    </a:cubicBezTo>
                    <a:cubicBezTo>
                      <a:pt x="648" y="1043"/>
                      <a:pt x="1017" y="511"/>
                      <a:pt x="1559" y="89"/>
                    </a:cubicBezTo>
                    <a:cubicBezTo>
                      <a:pt x="1582" y="73"/>
                      <a:pt x="1586" y="43"/>
                      <a:pt x="1570" y="20"/>
                    </a:cubicBezTo>
                    <a:cubicBezTo>
                      <a:pt x="1560" y="7"/>
                      <a:pt x="1545" y="0"/>
                      <a:pt x="153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0"/>
              <p:cNvSpPr/>
              <p:nvPr/>
            </p:nvSpPr>
            <p:spPr>
              <a:xfrm>
                <a:off x="4138035" y="2001890"/>
                <a:ext cx="944554" cy="610670"/>
              </a:xfrm>
              <a:custGeom>
                <a:avLst/>
                <a:gdLst/>
                <a:ahLst/>
                <a:cxnLst/>
                <a:rect l="l" t="t" r="r" b="b"/>
                <a:pathLst>
                  <a:path w="17155" h="11091" extrusionOk="0">
                    <a:moveTo>
                      <a:pt x="17101" y="1"/>
                    </a:moveTo>
                    <a:cubicBezTo>
                      <a:pt x="17087" y="1"/>
                      <a:pt x="17073" y="6"/>
                      <a:pt x="17063" y="16"/>
                    </a:cubicBezTo>
                    <a:cubicBezTo>
                      <a:pt x="16297" y="795"/>
                      <a:pt x="15131" y="1633"/>
                      <a:pt x="13672" y="1633"/>
                    </a:cubicBezTo>
                    <a:cubicBezTo>
                      <a:pt x="13375" y="1633"/>
                      <a:pt x="13066" y="1599"/>
                      <a:pt x="12746" y="1522"/>
                    </a:cubicBezTo>
                    <a:cubicBezTo>
                      <a:pt x="12742" y="1520"/>
                      <a:pt x="12737" y="1519"/>
                      <a:pt x="12732" y="1519"/>
                    </a:cubicBezTo>
                    <a:cubicBezTo>
                      <a:pt x="12720" y="1519"/>
                      <a:pt x="12706" y="1525"/>
                      <a:pt x="12697" y="1535"/>
                    </a:cubicBezTo>
                    <a:cubicBezTo>
                      <a:pt x="12684" y="1552"/>
                      <a:pt x="12680" y="1571"/>
                      <a:pt x="12687" y="1588"/>
                    </a:cubicBezTo>
                    <a:cubicBezTo>
                      <a:pt x="12886" y="2104"/>
                      <a:pt x="13072" y="2692"/>
                      <a:pt x="12798" y="3149"/>
                    </a:cubicBezTo>
                    <a:cubicBezTo>
                      <a:pt x="12515" y="3625"/>
                      <a:pt x="11871" y="3710"/>
                      <a:pt x="11453" y="3710"/>
                    </a:cubicBezTo>
                    <a:cubicBezTo>
                      <a:pt x="11417" y="3710"/>
                      <a:pt x="11383" y="3710"/>
                      <a:pt x="11351" y="3709"/>
                    </a:cubicBezTo>
                    <a:cubicBezTo>
                      <a:pt x="10096" y="3673"/>
                      <a:pt x="8867" y="3215"/>
                      <a:pt x="7984" y="2460"/>
                    </a:cubicBezTo>
                    <a:cubicBezTo>
                      <a:pt x="7976" y="2451"/>
                      <a:pt x="7963" y="2447"/>
                      <a:pt x="7951" y="2447"/>
                    </a:cubicBezTo>
                    <a:cubicBezTo>
                      <a:pt x="7941" y="2447"/>
                      <a:pt x="7930" y="2450"/>
                      <a:pt x="7922" y="2457"/>
                    </a:cubicBezTo>
                    <a:cubicBezTo>
                      <a:pt x="7903" y="2473"/>
                      <a:pt x="7899" y="2499"/>
                      <a:pt x="7909" y="2522"/>
                    </a:cubicBezTo>
                    <a:cubicBezTo>
                      <a:pt x="8076" y="2796"/>
                      <a:pt x="7951" y="3163"/>
                      <a:pt x="7752" y="3362"/>
                    </a:cubicBezTo>
                    <a:cubicBezTo>
                      <a:pt x="7562" y="3555"/>
                      <a:pt x="7281" y="3679"/>
                      <a:pt x="6896" y="3745"/>
                    </a:cubicBezTo>
                    <a:cubicBezTo>
                      <a:pt x="6718" y="3775"/>
                      <a:pt x="6540" y="3790"/>
                      <a:pt x="6362" y="3790"/>
                    </a:cubicBezTo>
                    <a:cubicBezTo>
                      <a:pt x="5946" y="3790"/>
                      <a:pt x="5528" y="3708"/>
                      <a:pt x="5111" y="3549"/>
                    </a:cubicBezTo>
                    <a:cubicBezTo>
                      <a:pt x="5105" y="3547"/>
                      <a:pt x="5100" y="3547"/>
                      <a:pt x="5094" y="3547"/>
                    </a:cubicBezTo>
                    <a:cubicBezTo>
                      <a:pt x="5084" y="3547"/>
                      <a:pt x="5074" y="3549"/>
                      <a:pt x="5066" y="3555"/>
                    </a:cubicBezTo>
                    <a:cubicBezTo>
                      <a:pt x="5052" y="3561"/>
                      <a:pt x="5046" y="3578"/>
                      <a:pt x="5043" y="3594"/>
                    </a:cubicBezTo>
                    <a:cubicBezTo>
                      <a:pt x="5001" y="4604"/>
                      <a:pt x="4690" y="5588"/>
                      <a:pt x="4141" y="6441"/>
                    </a:cubicBezTo>
                    <a:cubicBezTo>
                      <a:pt x="4020" y="6630"/>
                      <a:pt x="3876" y="6820"/>
                      <a:pt x="3677" y="6914"/>
                    </a:cubicBezTo>
                    <a:cubicBezTo>
                      <a:pt x="3636" y="6933"/>
                      <a:pt x="3587" y="6942"/>
                      <a:pt x="3533" y="6942"/>
                    </a:cubicBezTo>
                    <a:cubicBezTo>
                      <a:pt x="3344" y="6942"/>
                      <a:pt x="3102" y="6835"/>
                      <a:pt x="3013" y="6692"/>
                    </a:cubicBezTo>
                    <a:cubicBezTo>
                      <a:pt x="3003" y="6677"/>
                      <a:pt x="2987" y="6668"/>
                      <a:pt x="2969" y="6668"/>
                    </a:cubicBezTo>
                    <a:cubicBezTo>
                      <a:pt x="2964" y="6668"/>
                      <a:pt x="2959" y="6668"/>
                      <a:pt x="2954" y="6670"/>
                    </a:cubicBezTo>
                    <a:cubicBezTo>
                      <a:pt x="2935" y="6676"/>
                      <a:pt x="2919" y="6699"/>
                      <a:pt x="2922" y="6722"/>
                    </a:cubicBezTo>
                    <a:cubicBezTo>
                      <a:pt x="2974" y="7470"/>
                      <a:pt x="2847" y="8088"/>
                      <a:pt x="2533" y="8561"/>
                    </a:cubicBezTo>
                    <a:lnTo>
                      <a:pt x="2510" y="8598"/>
                    </a:lnTo>
                    <a:cubicBezTo>
                      <a:pt x="2396" y="8771"/>
                      <a:pt x="2252" y="8990"/>
                      <a:pt x="2072" y="9049"/>
                    </a:cubicBezTo>
                    <a:cubicBezTo>
                      <a:pt x="2032" y="9061"/>
                      <a:pt x="1990" y="9066"/>
                      <a:pt x="1947" y="9066"/>
                    </a:cubicBezTo>
                    <a:cubicBezTo>
                      <a:pt x="1874" y="9066"/>
                      <a:pt x="1799" y="9049"/>
                      <a:pt x="1735" y="9016"/>
                    </a:cubicBezTo>
                    <a:cubicBezTo>
                      <a:pt x="1680" y="8987"/>
                      <a:pt x="1608" y="8934"/>
                      <a:pt x="1582" y="8840"/>
                    </a:cubicBezTo>
                    <a:cubicBezTo>
                      <a:pt x="1575" y="8816"/>
                      <a:pt x="1552" y="8804"/>
                      <a:pt x="1530" y="8804"/>
                    </a:cubicBezTo>
                    <a:cubicBezTo>
                      <a:pt x="1507" y="8807"/>
                      <a:pt x="1487" y="8827"/>
                      <a:pt x="1483" y="8849"/>
                    </a:cubicBezTo>
                    <a:cubicBezTo>
                      <a:pt x="1370" y="9735"/>
                      <a:pt x="814" y="10558"/>
                      <a:pt x="32" y="10997"/>
                    </a:cubicBezTo>
                    <a:cubicBezTo>
                      <a:pt x="10" y="11009"/>
                      <a:pt x="0" y="11042"/>
                      <a:pt x="13" y="11065"/>
                    </a:cubicBezTo>
                    <a:cubicBezTo>
                      <a:pt x="23" y="11082"/>
                      <a:pt x="39" y="11091"/>
                      <a:pt x="59" y="11091"/>
                    </a:cubicBezTo>
                    <a:cubicBezTo>
                      <a:pt x="65" y="11091"/>
                      <a:pt x="76" y="11088"/>
                      <a:pt x="82" y="11085"/>
                    </a:cubicBezTo>
                    <a:cubicBezTo>
                      <a:pt x="847" y="10653"/>
                      <a:pt x="1405" y="9866"/>
                      <a:pt x="1559" y="9003"/>
                    </a:cubicBezTo>
                    <a:cubicBezTo>
                      <a:pt x="1595" y="9042"/>
                      <a:pt x="1637" y="9078"/>
                      <a:pt x="1690" y="9104"/>
                    </a:cubicBezTo>
                    <a:cubicBezTo>
                      <a:pt x="1766" y="9144"/>
                      <a:pt x="1853" y="9165"/>
                      <a:pt x="1941" y="9165"/>
                    </a:cubicBezTo>
                    <a:cubicBezTo>
                      <a:pt x="1995" y="9165"/>
                      <a:pt x="2050" y="9157"/>
                      <a:pt x="2102" y="9140"/>
                    </a:cubicBezTo>
                    <a:cubicBezTo>
                      <a:pt x="2317" y="9075"/>
                      <a:pt x="2471" y="8840"/>
                      <a:pt x="2592" y="8653"/>
                    </a:cubicBezTo>
                    <a:lnTo>
                      <a:pt x="2618" y="8614"/>
                    </a:lnTo>
                    <a:cubicBezTo>
                      <a:pt x="2919" y="8157"/>
                      <a:pt x="3059" y="7565"/>
                      <a:pt x="3029" y="6855"/>
                    </a:cubicBezTo>
                    <a:lnTo>
                      <a:pt x="3029" y="6855"/>
                    </a:lnTo>
                    <a:cubicBezTo>
                      <a:pt x="3161" y="6968"/>
                      <a:pt x="3360" y="7040"/>
                      <a:pt x="3532" y="7040"/>
                    </a:cubicBezTo>
                    <a:cubicBezTo>
                      <a:pt x="3600" y="7040"/>
                      <a:pt x="3665" y="7028"/>
                      <a:pt x="3719" y="7003"/>
                    </a:cubicBezTo>
                    <a:cubicBezTo>
                      <a:pt x="3942" y="6899"/>
                      <a:pt x="4091" y="6695"/>
                      <a:pt x="4222" y="6493"/>
                    </a:cubicBezTo>
                    <a:cubicBezTo>
                      <a:pt x="4768" y="5647"/>
                      <a:pt x="5085" y="4669"/>
                      <a:pt x="5141" y="3666"/>
                    </a:cubicBezTo>
                    <a:cubicBezTo>
                      <a:pt x="5545" y="3815"/>
                      <a:pt x="5953" y="3889"/>
                      <a:pt x="6359" y="3889"/>
                    </a:cubicBezTo>
                    <a:cubicBezTo>
                      <a:pt x="6544" y="3889"/>
                      <a:pt x="6728" y="3873"/>
                      <a:pt x="6912" y="3843"/>
                    </a:cubicBezTo>
                    <a:cubicBezTo>
                      <a:pt x="7321" y="3774"/>
                      <a:pt x="7618" y="3640"/>
                      <a:pt x="7824" y="3431"/>
                    </a:cubicBezTo>
                    <a:cubicBezTo>
                      <a:pt x="8007" y="3247"/>
                      <a:pt x="8131" y="2938"/>
                      <a:pt x="8069" y="2656"/>
                    </a:cubicBezTo>
                    <a:lnTo>
                      <a:pt x="8069" y="2656"/>
                    </a:lnTo>
                    <a:cubicBezTo>
                      <a:pt x="8494" y="2993"/>
                      <a:pt x="8984" y="3264"/>
                      <a:pt x="9523" y="3460"/>
                    </a:cubicBezTo>
                    <a:cubicBezTo>
                      <a:pt x="10105" y="3673"/>
                      <a:pt x="10719" y="3790"/>
                      <a:pt x="11351" y="3810"/>
                    </a:cubicBezTo>
                    <a:cubicBezTo>
                      <a:pt x="11382" y="3811"/>
                      <a:pt x="11415" y="3811"/>
                      <a:pt x="11450" y="3811"/>
                    </a:cubicBezTo>
                    <a:cubicBezTo>
                      <a:pt x="11889" y="3811"/>
                      <a:pt x="12574" y="3720"/>
                      <a:pt x="12883" y="3202"/>
                    </a:cubicBezTo>
                    <a:cubicBezTo>
                      <a:pt x="13164" y="2731"/>
                      <a:pt x="13004" y="2153"/>
                      <a:pt x="12814" y="1636"/>
                    </a:cubicBezTo>
                    <a:lnTo>
                      <a:pt x="12814" y="1636"/>
                    </a:lnTo>
                    <a:cubicBezTo>
                      <a:pt x="13108" y="1702"/>
                      <a:pt x="13396" y="1731"/>
                      <a:pt x="13671" y="1731"/>
                    </a:cubicBezTo>
                    <a:cubicBezTo>
                      <a:pt x="15164" y="1731"/>
                      <a:pt x="16351" y="879"/>
                      <a:pt x="17135" y="84"/>
                    </a:cubicBezTo>
                    <a:cubicBezTo>
                      <a:pt x="17155" y="65"/>
                      <a:pt x="17155" y="32"/>
                      <a:pt x="17135" y="12"/>
                    </a:cubicBezTo>
                    <a:cubicBezTo>
                      <a:pt x="17126" y="5"/>
                      <a:pt x="17114" y="1"/>
                      <a:pt x="1710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30"/>
              <p:cNvSpPr/>
              <p:nvPr/>
            </p:nvSpPr>
            <p:spPr>
              <a:xfrm>
                <a:off x="5224007" y="1656217"/>
                <a:ext cx="36560" cy="31494"/>
              </a:xfrm>
              <a:custGeom>
                <a:avLst/>
                <a:gdLst/>
                <a:ahLst/>
                <a:cxnLst/>
                <a:rect l="l" t="t" r="r" b="b"/>
                <a:pathLst>
                  <a:path w="664" h="572" extrusionOk="0">
                    <a:moveTo>
                      <a:pt x="138" y="1"/>
                    </a:moveTo>
                    <a:cubicBezTo>
                      <a:pt x="107" y="1"/>
                      <a:pt x="81" y="10"/>
                      <a:pt x="63" y="28"/>
                    </a:cubicBezTo>
                    <a:cubicBezTo>
                      <a:pt x="1" y="97"/>
                      <a:pt x="66" y="267"/>
                      <a:pt x="212" y="407"/>
                    </a:cubicBezTo>
                    <a:cubicBezTo>
                      <a:pt x="319" y="512"/>
                      <a:pt x="439" y="571"/>
                      <a:pt x="522" y="571"/>
                    </a:cubicBezTo>
                    <a:cubicBezTo>
                      <a:pt x="554" y="571"/>
                      <a:pt x="580" y="563"/>
                      <a:pt x="598" y="545"/>
                    </a:cubicBezTo>
                    <a:cubicBezTo>
                      <a:pt x="663" y="476"/>
                      <a:pt x="595" y="306"/>
                      <a:pt x="448" y="166"/>
                    </a:cubicBezTo>
                    <a:cubicBezTo>
                      <a:pt x="342" y="62"/>
                      <a:pt x="221" y="1"/>
                      <a:pt x="13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0"/>
              <p:cNvSpPr/>
              <p:nvPr/>
            </p:nvSpPr>
            <p:spPr>
              <a:xfrm>
                <a:off x="5254236" y="1647572"/>
                <a:ext cx="36560" cy="31384"/>
              </a:xfrm>
              <a:custGeom>
                <a:avLst/>
                <a:gdLst/>
                <a:ahLst/>
                <a:cxnLst/>
                <a:rect l="l" t="t" r="r" b="b"/>
                <a:pathLst>
                  <a:path w="664" h="570" extrusionOk="0">
                    <a:moveTo>
                      <a:pt x="142" y="1"/>
                    </a:moveTo>
                    <a:cubicBezTo>
                      <a:pt x="110" y="1"/>
                      <a:pt x="84" y="10"/>
                      <a:pt x="66" y="29"/>
                    </a:cubicBezTo>
                    <a:cubicBezTo>
                      <a:pt x="1" y="94"/>
                      <a:pt x="69" y="264"/>
                      <a:pt x="216" y="407"/>
                    </a:cubicBezTo>
                    <a:cubicBezTo>
                      <a:pt x="322" y="509"/>
                      <a:pt x="442" y="570"/>
                      <a:pt x="524" y="570"/>
                    </a:cubicBezTo>
                    <a:cubicBezTo>
                      <a:pt x="555" y="570"/>
                      <a:pt x="581" y="561"/>
                      <a:pt x="598" y="542"/>
                    </a:cubicBezTo>
                    <a:cubicBezTo>
                      <a:pt x="663" y="476"/>
                      <a:pt x="598" y="306"/>
                      <a:pt x="452" y="163"/>
                    </a:cubicBezTo>
                    <a:cubicBezTo>
                      <a:pt x="345" y="61"/>
                      <a:pt x="225" y="1"/>
                      <a:pt x="14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0"/>
              <p:cNvSpPr/>
              <p:nvPr/>
            </p:nvSpPr>
            <p:spPr>
              <a:xfrm>
                <a:off x="5263596" y="1689529"/>
                <a:ext cx="36560" cy="31494"/>
              </a:xfrm>
              <a:custGeom>
                <a:avLst/>
                <a:gdLst/>
                <a:ahLst/>
                <a:cxnLst/>
                <a:rect l="l" t="t" r="r" b="b"/>
                <a:pathLst>
                  <a:path w="664" h="572" extrusionOk="0">
                    <a:moveTo>
                      <a:pt x="142" y="0"/>
                    </a:moveTo>
                    <a:cubicBezTo>
                      <a:pt x="110" y="0"/>
                      <a:pt x="84" y="9"/>
                      <a:pt x="66" y="28"/>
                    </a:cubicBezTo>
                    <a:cubicBezTo>
                      <a:pt x="0" y="96"/>
                      <a:pt x="69" y="263"/>
                      <a:pt x="216" y="407"/>
                    </a:cubicBezTo>
                    <a:cubicBezTo>
                      <a:pt x="323" y="511"/>
                      <a:pt x="443" y="571"/>
                      <a:pt x="526" y="571"/>
                    </a:cubicBezTo>
                    <a:cubicBezTo>
                      <a:pt x="557" y="571"/>
                      <a:pt x="584" y="562"/>
                      <a:pt x="602" y="544"/>
                    </a:cubicBezTo>
                    <a:cubicBezTo>
                      <a:pt x="664" y="476"/>
                      <a:pt x="599" y="306"/>
                      <a:pt x="451" y="165"/>
                    </a:cubicBezTo>
                    <a:cubicBezTo>
                      <a:pt x="345" y="62"/>
                      <a:pt x="225" y="0"/>
                      <a:pt x="14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0"/>
              <p:cNvSpPr/>
              <p:nvPr/>
            </p:nvSpPr>
            <p:spPr>
              <a:xfrm>
                <a:off x="5470296" y="2069505"/>
                <a:ext cx="28851" cy="33201"/>
              </a:xfrm>
              <a:custGeom>
                <a:avLst/>
                <a:gdLst/>
                <a:ahLst/>
                <a:cxnLst/>
                <a:rect l="l" t="t" r="r" b="b"/>
                <a:pathLst>
                  <a:path w="524" h="603" extrusionOk="0">
                    <a:moveTo>
                      <a:pt x="131" y="0"/>
                    </a:moveTo>
                    <a:cubicBezTo>
                      <a:pt x="60" y="0"/>
                      <a:pt x="1" y="64"/>
                      <a:pt x="11" y="144"/>
                    </a:cubicBezTo>
                    <a:cubicBezTo>
                      <a:pt x="18" y="190"/>
                      <a:pt x="44" y="229"/>
                      <a:pt x="70" y="268"/>
                    </a:cubicBezTo>
                    <a:cubicBezTo>
                      <a:pt x="145" y="379"/>
                      <a:pt x="224" y="494"/>
                      <a:pt x="338" y="565"/>
                    </a:cubicBezTo>
                    <a:cubicBezTo>
                      <a:pt x="361" y="582"/>
                      <a:pt x="391" y="598"/>
                      <a:pt x="420" y="601"/>
                    </a:cubicBezTo>
                    <a:cubicBezTo>
                      <a:pt x="424" y="602"/>
                      <a:pt x="429" y="602"/>
                      <a:pt x="434" y="602"/>
                    </a:cubicBezTo>
                    <a:cubicBezTo>
                      <a:pt x="458" y="602"/>
                      <a:pt x="482" y="595"/>
                      <a:pt x="498" y="575"/>
                    </a:cubicBezTo>
                    <a:cubicBezTo>
                      <a:pt x="524" y="549"/>
                      <a:pt x="524" y="503"/>
                      <a:pt x="515" y="467"/>
                    </a:cubicBezTo>
                    <a:cubicBezTo>
                      <a:pt x="485" y="324"/>
                      <a:pt x="387" y="200"/>
                      <a:pt x="285" y="91"/>
                    </a:cubicBezTo>
                    <a:cubicBezTo>
                      <a:pt x="253" y="59"/>
                      <a:pt x="220" y="26"/>
                      <a:pt x="178" y="10"/>
                    </a:cubicBezTo>
                    <a:cubicBezTo>
                      <a:pt x="162" y="3"/>
                      <a:pt x="146" y="0"/>
                      <a:pt x="13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0"/>
              <p:cNvSpPr/>
              <p:nvPr/>
            </p:nvSpPr>
            <p:spPr>
              <a:xfrm>
                <a:off x="5500194" y="2114600"/>
                <a:ext cx="33532" cy="56987"/>
              </a:xfrm>
              <a:custGeom>
                <a:avLst/>
                <a:gdLst/>
                <a:ahLst/>
                <a:cxnLst/>
                <a:rect l="l" t="t" r="r" b="b"/>
                <a:pathLst>
                  <a:path w="609" h="1035" extrusionOk="0">
                    <a:moveTo>
                      <a:pt x="121" y="1"/>
                    </a:moveTo>
                    <a:cubicBezTo>
                      <a:pt x="118" y="1"/>
                      <a:pt x="115" y="1"/>
                      <a:pt x="112" y="1"/>
                    </a:cubicBezTo>
                    <a:cubicBezTo>
                      <a:pt x="33" y="8"/>
                      <a:pt x="1" y="106"/>
                      <a:pt x="8" y="174"/>
                    </a:cubicBezTo>
                    <a:cubicBezTo>
                      <a:pt x="11" y="247"/>
                      <a:pt x="47" y="309"/>
                      <a:pt x="79" y="371"/>
                    </a:cubicBezTo>
                    <a:cubicBezTo>
                      <a:pt x="174" y="550"/>
                      <a:pt x="266" y="727"/>
                      <a:pt x="361" y="903"/>
                    </a:cubicBezTo>
                    <a:cubicBezTo>
                      <a:pt x="380" y="939"/>
                      <a:pt x="400" y="975"/>
                      <a:pt x="429" y="1001"/>
                    </a:cubicBezTo>
                    <a:cubicBezTo>
                      <a:pt x="450" y="1021"/>
                      <a:pt x="479" y="1034"/>
                      <a:pt x="506" y="1034"/>
                    </a:cubicBezTo>
                    <a:cubicBezTo>
                      <a:pt x="517" y="1034"/>
                      <a:pt x="527" y="1032"/>
                      <a:pt x="537" y="1028"/>
                    </a:cubicBezTo>
                    <a:cubicBezTo>
                      <a:pt x="605" y="1004"/>
                      <a:pt x="608" y="910"/>
                      <a:pt x="599" y="838"/>
                    </a:cubicBezTo>
                    <a:cubicBezTo>
                      <a:pt x="554" y="580"/>
                      <a:pt x="448" y="334"/>
                      <a:pt x="295" y="122"/>
                    </a:cubicBezTo>
                    <a:cubicBezTo>
                      <a:pt x="257" y="72"/>
                      <a:pt x="193" y="1"/>
                      <a:pt x="12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0"/>
              <p:cNvSpPr/>
              <p:nvPr/>
            </p:nvSpPr>
            <p:spPr>
              <a:xfrm>
                <a:off x="4107780" y="980264"/>
                <a:ext cx="165125" cy="160390"/>
              </a:xfrm>
              <a:custGeom>
                <a:avLst/>
                <a:gdLst/>
                <a:ahLst/>
                <a:cxnLst/>
                <a:rect l="l" t="t" r="r" b="b"/>
                <a:pathLst>
                  <a:path w="2999" h="2913" extrusionOk="0">
                    <a:moveTo>
                      <a:pt x="625" y="0"/>
                    </a:moveTo>
                    <a:cubicBezTo>
                      <a:pt x="565" y="0"/>
                      <a:pt x="537" y="61"/>
                      <a:pt x="558" y="173"/>
                    </a:cubicBezTo>
                    <a:lnTo>
                      <a:pt x="731" y="1000"/>
                    </a:lnTo>
                    <a:cubicBezTo>
                      <a:pt x="764" y="1170"/>
                      <a:pt x="709" y="1421"/>
                      <a:pt x="604" y="1562"/>
                    </a:cubicBezTo>
                    <a:lnTo>
                      <a:pt x="87" y="2245"/>
                    </a:lnTo>
                    <a:cubicBezTo>
                      <a:pt x="0" y="2359"/>
                      <a:pt x="23" y="2438"/>
                      <a:pt x="129" y="2438"/>
                    </a:cubicBezTo>
                    <a:cubicBezTo>
                      <a:pt x="150" y="2438"/>
                      <a:pt x="175" y="2435"/>
                      <a:pt x="202" y="2428"/>
                    </a:cubicBezTo>
                    <a:lnTo>
                      <a:pt x="1029" y="2238"/>
                    </a:lnTo>
                    <a:cubicBezTo>
                      <a:pt x="1067" y="2229"/>
                      <a:pt x="1109" y="2225"/>
                      <a:pt x="1153" y="2225"/>
                    </a:cubicBezTo>
                    <a:cubicBezTo>
                      <a:pt x="1305" y="2225"/>
                      <a:pt x="1478" y="2275"/>
                      <a:pt x="1585" y="2356"/>
                    </a:cubicBezTo>
                    <a:lnTo>
                      <a:pt x="2255" y="2859"/>
                    </a:lnTo>
                    <a:cubicBezTo>
                      <a:pt x="2302" y="2895"/>
                      <a:pt x="2342" y="2912"/>
                      <a:pt x="2374" y="2912"/>
                    </a:cubicBezTo>
                    <a:cubicBezTo>
                      <a:pt x="2434" y="2912"/>
                      <a:pt x="2461" y="2850"/>
                      <a:pt x="2437" y="2739"/>
                    </a:cubicBezTo>
                    <a:lnTo>
                      <a:pt x="2268" y="1911"/>
                    </a:lnTo>
                    <a:cubicBezTo>
                      <a:pt x="2232" y="1745"/>
                      <a:pt x="2291" y="1490"/>
                      <a:pt x="2395" y="1353"/>
                    </a:cubicBezTo>
                    <a:lnTo>
                      <a:pt x="2911" y="670"/>
                    </a:lnTo>
                    <a:cubicBezTo>
                      <a:pt x="2998" y="553"/>
                      <a:pt x="2977" y="477"/>
                      <a:pt x="2870" y="477"/>
                    </a:cubicBezTo>
                    <a:cubicBezTo>
                      <a:pt x="2848" y="477"/>
                      <a:pt x="2822" y="480"/>
                      <a:pt x="2794" y="487"/>
                    </a:cubicBezTo>
                    <a:lnTo>
                      <a:pt x="1967" y="676"/>
                    </a:lnTo>
                    <a:cubicBezTo>
                      <a:pt x="1931" y="684"/>
                      <a:pt x="1891" y="687"/>
                      <a:pt x="1850" y="687"/>
                    </a:cubicBezTo>
                    <a:cubicBezTo>
                      <a:pt x="1697" y="687"/>
                      <a:pt x="1519" y="638"/>
                      <a:pt x="1411" y="558"/>
                    </a:cubicBezTo>
                    <a:lnTo>
                      <a:pt x="745" y="52"/>
                    </a:lnTo>
                    <a:cubicBezTo>
                      <a:pt x="698" y="17"/>
                      <a:pt x="657" y="0"/>
                      <a:pt x="62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0"/>
              <p:cNvSpPr/>
              <p:nvPr/>
            </p:nvSpPr>
            <p:spPr>
              <a:xfrm>
                <a:off x="3511823" y="2403781"/>
                <a:ext cx="687369" cy="304537"/>
              </a:xfrm>
              <a:custGeom>
                <a:avLst/>
                <a:gdLst/>
                <a:ahLst/>
                <a:cxnLst/>
                <a:rect l="l" t="t" r="r" b="b"/>
                <a:pathLst>
                  <a:path w="12484" h="5531" extrusionOk="0">
                    <a:moveTo>
                      <a:pt x="1568" y="0"/>
                    </a:moveTo>
                    <a:cubicBezTo>
                      <a:pt x="1331" y="0"/>
                      <a:pt x="1095" y="41"/>
                      <a:pt x="872" y="125"/>
                    </a:cubicBezTo>
                    <a:cubicBezTo>
                      <a:pt x="581" y="233"/>
                      <a:pt x="307" y="426"/>
                      <a:pt x="173" y="707"/>
                    </a:cubicBezTo>
                    <a:cubicBezTo>
                      <a:pt x="0" y="1077"/>
                      <a:pt x="115" y="1534"/>
                      <a:pt x="356" y="1864"/>
                    </a:cubicBezTo>
                    <a:cubicBezTo>
                      <a:pt x="601" y="2194"/>
                      <a:pt x="951" y="2426"/>
                      <a:pt x="1297" y="2648"/>
                    </a:cubicBezTo>
                    <a:cubicBezTo>
                      <a:pt x="1017" y="2877"/>
                      <a:pt x="735" y="3135"/>
                      <a:pt x="549" y="3446"/>
                    </a:cubicBezTo>
                    <a:cubicBezTo>
                      <a:pt x="363" y="3753"/>
                      <a:pt x="261" y="4129"/>
                      <a:pt x="330" y="4482"/>
                    </a:cubicBezTo>
                    <a:cubicBezTo>
                      <a:pt x="428" y="4979"/>
                      <a:pt x="866" y="5371"/>
                      <a:pt x="1359" y="5489"/>
                    </a:cubicBezTo>
                    <a:cubicBezTo>
                      <a:pt x="1483" y="5517"/>
                      <a:pt x="1608" y="5531"/>
                      <a:pt x="1734" y="5531"/>
                    </a:cubicBezTo>
                    <a:cubicBezTo>
                      <a:pt x="2111" y="5531"/>
                      <a:pt x="2490" y="5409"/>
                      <a:pt x="2814" y="5211"/>
                    </a:cubicBezTo>
                    <a:cubicBezTo>
                      <a:pt x="3245" y="4943"/>
                      <a:pt x="3589" y="4554"/>
                      <a:pt x="3872" y="4136"/>
                    </a:cubicBezTo>
                    <a:cubicBezTo>
                      <a:pt x="5608" y="4220"/>
                      <a:pt x="7317" y="4276"/>
                      <a:pt x="9052" y="4361"/>
                    </a:cubicBezTo>
                    <a:cubicBezTo>
                      <a:pt x="9412" y="4724"/>
                      <a:pt x="9850" y="5070"/>
                      <a:pt x="10343" y="5201"/>
                    </a:cubicBezTo>
                    <a:cubicBezTo>
                      <a:pt x="10513" y="5247"/>
                      <a:pt x="10689" y="5271"/>
                      <a:pt x="10865" y="5271"/>
                    </a:cubicBezTo>
                    <a:cubicBezTo>
                      <a:pt x="11203" y="5271"/>
                      <a:pt x="11537" y="5183"/>
                      <a:pt x="11814" y="4992"/>
                    </a:cubicBezTo>
                    <a:cubicBezTo>
                      <a:pt x="12233" y="4701"/>
                      <a:pt x="12484" y="4155"/>
                      <a:pt x="12360" y="3662"/>
                    </a:cubicBezTo>
                    <a:cubicBezTo>
                      <a:pt x="12236" y="3175"/>
                      <a:pt x="11811" y="2835"/>
                      <a:pt x="11396" y="2550"/>
                    </a:cubicBezTo>
                    <a:cubicBezTo>
                      <a:pt x="11883" y="2178"/>
                      <a:pt x="11939" y="1419"/>
                      <a:pt x="11618" y="900"/>
                    </a:cubicBezTo>
                    <a:cubicBezTo>
                      <a:pt x="11348" y="457"/>
                      <a:pt x="10825" y="207"/>
                      <a:pt x="10304" y="207"/>
                    </a:cubicBezTo>
                    <a:cubicBezTo>
                      <a:pt x="10213" y="207"/>
                      <a:pt x="10122" y="215"/>
                      <a:pt x="10033" y="230"/>
                    </a:cubicBezTo>
                    <a:cubicBezTo>
                      <a:pt x="9432" y="335"/>
                      <a:pt x="8912" y="766"/>
                      <a:pt x="8631" y="1309"/>
                    </a:cubicBezTo>
                    <a:lnTo>
                      <a:pt x="3667" y="1135"/>
                    </a:lnTo>
                    <a:cubicBezTo>
                      <a:pt x="3444" y="1040"/>
                      <a:pt x="3242" y="815"/>
                      <a:pt x="3076" y="639"/>
                    </a:cubicBezTo>
                    <a:cubicBezTo>
                      <a:pt x="2692" y="227"/>
                      <a:pt x="2128" y="0"/>
                      <a:pt x="156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0"/>
              <p:cNvSpPr/>
              <p:nvPr/>
            </p:nvSpPr>
            <p:spPr>
              <a:xfrm>
                <a:off x="5069946" y="1793429"/>
                <a:ext cx="95254" cy="366424"/>
              </a:xfrm>
              <a:custGeom>
                <a:avLst/>
                <a:gdLst/>
                <a:ahLst/>
                <a:cxnLst/>
                <a:rect l="l" t="t" r="r" b="b"/>
                <a:pathLst>
                  <a:path w="1730" h="6655" extrusionOk="0">
                    <a:moveTo>
                      <a:pt x="710" y="1"/>
                    </a:moveTo>
                    <a:cubicBezTo>
                      <a:pt x="707" y="1"/>
                      <a:pt x="704" y="4"/>
                      <a:pt x="704" y="7"/>
                    </a:cubicBezTo>
                    <a:cubicBezTo>
                      <a:pt x="373" y="1694"/>
                      <a:pt x="1" y="3606"/>
                      <a:pt x="380" y="5410"/>
                    </a:cubicBezTo>
                    <a:cubicBezTo>
                      <a:pt x="449" y="5727"/>
                      <a:pt x="547" y="6083"/>
                      <a:pt x="788" y="6347"/>
                    </a:cubicBezTo>
                    <a:cubicBezTo>
                      <a:pt x="945" y="6520"/>
                      <a:pt x="1194" y="6655"/>
                      <a:pt x="1442" y="6655"/>
                    </a:cubicBezTo>
                    <a:cubicBezTo>
                      <a:pt x="1540" y="6655"/>
                      <a:pt x="1635" y="6635"/>
                      <a:pt x="1723" y="6589"/>
                    </a:cubicBezTo>
                    <a:cubicBezTo>
                      <a:pt x="1730" y="6589"/>
                      <a:pt x="1730" y="6582"/>
                      <a:pt x="1726" y="6579"/>
                    </a:cubicBezTo>
                    <a:cubicBezTo>
                      <a:pt x="1726" y="6576"/>
                      <a:pt x="1723" y="6576"/>
                      <a:pt x="1720" y="6576"/>
                    </a:cubicBezTo>
                    <a:cubicBezTo>
                      <a:pt x="1631" y="6620"/>
                      <a:pt x="1536" y="6639"/>
                      <a:pt x="1442" y="6639"/>
                    </a:cubicBezTo>
                    <a:cubicBezTo>
                      <a:pt x="1198" y="6639"/>
                      <a:pt x="954" y="6510"/>
                      <a:pt x="799" y="6338"/>
                    </a:cubicBezTo>
                    <a:cubicBezTo>
                      <a:pt x="559" y="6077"/>
                      <a:pt x="461" y="5720"/>
                      <a:pt x="393" y="5406"/>
                    </a:cubicBezTo>
                    <a:cubicBezTo>
                      <a:pt x="14" y="3606"/>
                      <a:pt x="387" y="1694"/>
                      <a:pt x="716" y="10"/>
                    </a:cubicBezTo>
                    <a:cubicBezTo>
                      <a:pt x="716" y="7"/>
                      <a:pt x="713" y="4"/>
                      <a:pt x="71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1" name="Google Shape;1091;p30"/>
            <p:cNvGrpSpPr/>
            <p:nvPr/>
          </p:nvGrpSpPr>
          <p:grpSpPr>
            <a:xfrm>
              <a:off x="896292" y="1589308"/>
              <a:ext cx="2137765" cy="1964884"/>
              <a:chOff x="3584825" y="895834"/>
              <a:chExt cx="2137765" cy="1964884"/>
            </a:xfrm>
          </p:grpSpPr>
          <p:sp>
            <p:nvSpPr>
              <p:cNvPr id="1092" name="Google Shape;1092;p30"/>
              <p:cNvSpPr/>
              <p:nvPr/>
            </p:nvSpPr>
            <p:spPr>
              <a:xfrm rot="561984">
                <a:off x="4537141" y="928846"/>
                <a:ext cx="426795" cy="257573"/>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0"/>
              <p:cNvSpPr/>
              <p:nvPr/>
            </p:nvSpPr>
            <p:spPr>
              <a:xfrm rot="561984">
                <a:off x="4639113" y="1027382"/>
                <a:ext cx="134928" cy="79810"/>
              </a:xfrm>
              <a:custGeom>
                <a:avLst/>
                <a:gdLst/>
                <a:ahLst/>
                <a:cxnLst/>
                <a:rect l="l" t="t" r="r" b="b"/>
                <a:pathLst>
                  <a:path w="2164" h="1280" extrusionOk="0">
                    <a:moveTo>
                      <a:pt x="71" y="1"/>
                    </a:moveTo>
                    <a:cubicBezTo>
                      <a:pt x="52" y="1"/>
                      <a:pt x="32" y="10"/>
                      <a:pt x="20" y="28"/>
                    </a:cubicBezTo>
                    <a:cubicBezTo>
                      <a:pt x="0" y="58"/>
                      <a:pt x="7" y="97"/>
                      <a:pt x="37" y="114"/>
                    </a:cubicBezTo>
                    <a:cubicBezTo>
                      <a:pt x="684" y="545"/>
                      <a:pt x="1366" y="933"/>
                      <a:pt x="2066" y="1274"/>
                    </a:cubicBezTo>
                    <a:cubicBezTo>
                      <a:pt x="2076" y="1277"/>
                      <a:pt x="2082" y="1280"/>
                      <a:pt x="2092" y="1280"/>
                    </a:cubicBezTo>
                    <a:cubicBezTo>
                      <a:pt x="2115" y="1280"/>
                      <a:pt x="2138" y="1267"/>
                      <a:pt x="2147" y="1244"/>
                    </a:cubicBezTo>
                    <a:cubicBezTo>
                      <a:pt x="2164" y="1212"/>
                      <a:pt x="2150" y="1176"/>
                      <a:pt x="2121" y="1159"/>
                    </a:cubicBezTo>
                    <a:cubicBezTo>
                      <a:pt x="1425" y="826"/>
                      <a:pt x="749" y="440"/>
                      <a:pt x="105" y="12"/>
                    </a:cubicBezTo>
                    <a:cubicBezTo>
                      <a:pt x="95" y="4"/>
                      <a:pt x="83" y="1"/>
                      <a:pt x="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0"/>
              <p:cNvSpPr/>
              <p:nvPr/>
            </p:nvSpPr>
            <p:spPr>
              <a:xfrm rot="561984">
                <a:off x="4717611" y="970553"/>
                <a:ext cx="91282" cy="124640"/>
              </a:xfrm>
              <a:custGeom>
                <a:avLst/>
                <a:gdLst/>
                <a:ahLst/>
                <a:cxnLst/>
                <a:rect l="l" t="t" r="r" b="b"/>
                <a:pathLst>
                  <a:path w="1464" h="1999" extrusionOk="0">
                    <a:moveTo>
                      <a:pt x="70" y="1"/>
                    </a:moveTo>
                    <a:cubicBezTo>
                      <a:pt x="57" y="1"/>
                      <a:pt x="44" y="4"/>
                      <a:pt x="33" y="12"/>
                    </a:cubicBezTo>
                    <a:cubicBezTo>
                      <a:pt x="7" y="31"/>
                      <a:pt x="0" y="71"/>
                      <a:pt x="20" y="100"/>
                    </a:cubicBezTo>
                    <a:lnTo>
                      <a:pt x="1343" y="1973"/>
                    </a:lnTo>
                    <a:cubicBezTo>
                      <a:pt x="1353" y="1989"/>
                      <a:pt x="1373" y="1999"/>
                      <a:pt x="1393" y="1999"/>
                    </a:cubicBezTo>
                    <a:cubicBezTo>
                      <a:pt x="1405" y="1999"/>
                      <a:pt x="1418" y="1996"/>
                      <a:pt x="1429" y="1989"/>
                    </a:cubicBezTo>
                    <a:cubicBezTo>
                      <a:pt x="1458" y="1970"/>
                      <a:pt x="1464" y="1930"/>
                      <a:pt x="1444" y="1901"/>
                    </a:cubicBezTo>
                    <a:lnTo>
                      <a:pt x="121" y="28"/>
                    </a:lnTo>
                    <a:cubicBezTo>
                      <a:pt x="109" y="10"/>
                      <a:pt x="90"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0"/>
              <p:cNvSpPr/>
              <p:nvPr/>
            </p:nvSpPr>
            <p:spPr>
              <a:xfrm rot="561984">
                <a:off x="4802754" y="946414"/>
                <a:ext cx="45142" cy="152823"/>
              </a:xfrm>
              <a:custGeom>
                <a:avLst/>
                <a:gdLst/>
                <a:ahLst/>
                <a:cxnLst/>
                <a:rect l="l" t="t" r="r" b="b"/>
                <a:pathLst>
                  <a:path w="724" h="2451" extrusionOk="0">
                    <a:moveTo>
                      <a:pt x="69" y="0"/>
                    </a:moveTo>
                    <a:cubicBezTo>
                      <a:pt x="63" y="0"/>
                      <a:pt x="56" y="1"/>
                      <a:pt x="50" y="3"/>
                    </a:cubicBezTo>
                    <a:cubicBezTo>
                      <a:pt x="20" y="16"/>
                      <a:pt x="1" y="49"/>
                      <a:pt x="14" y="81"/>
                    </a:cubicBezTo>
                    <a:cubicBezTo>
                      <a:pt x="269" y="833"/>
                      <a:pt x="465" y="1615"/>
                      <a:pt x="596" y="2399"/>
                    </a:cubicBezTo>
                    <a:cubicBezTo>
                      <a:pt x="602" y="2428"/>
                      <a:pt x="628" y="2451"/>
                      <a:pt x="658" y="2451"/>
                    </a:cubicBezTo>
                    <a:cubicBezTo>
                      <a:pt x="661" y="2451"/>
                      <a:pt x="664" y="2451"/>
                      <a:pt x="667" y="2448"/>
                    </a:cubicBezTo>
                    <a:cubicBezTo>
                      <a:pt x="700" y="2444"/>
                      <a:pt x="723" y="2412"/>
                      <a:pt x="720" y="2375"/>
                    </a:cubicBezTo>
                    <a:cubicBezTo>
                      <a:pt x="589" y="1585"/>
                      <a:pt x="390" y="800"/>
                      <a:pt x="132" y="42"/>
                    </a:cubicBezTo>
                    <a:cubicBezTo>
                      <a:pt x="121" y="16"/>
                      <a:pt x="96"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0"/>
              <p:cNvSpPr/>
              <p:nvPr/>
            </p:nvSpPr>
            <p:spPr>
              <a:xfrm rot="561984">
                <a:off x="4528818" y="937519"/>
                <a:ext cx="532355" cy="437145"/>
              </a:xfrm>
              <a:custGeom>
                <a:avLst/>
                <a:gdLst/>
                <a:ahLst/>
                <a:cxnLst/>
                <a:rect l="l" t="t" r="r" b="b"/>
                <a:pathLst>
                  <a:path w="8538" h="7011" extrusionOk="0">
                    <a:moveTo>
                      <a:pt x="6608" y="1"/>
                    </a:moveTo>
                    <a:cubicBezTo>
                      <a:pt x="3187" y="2987"/>
                      <a:pt x="0" y="4075"/>
                      <a:pt x="0" y="4075"/>
                    </a:cubicBezTo>
                    <a:cubicBezTo>
                      <a:pt x="0" y="4075"/>
                      <a:pt x="4" y="4082"/>
                      <a:pt x="11" y="4092"/>
                    </a:cubicBezTo>
                    <a:cubicBezTo>
                      <a:pt x="20" y="4108"/>
                      <a:pt x="43" y="4148"/>
                      <a:pt x="76" y="4200"/>
                    </a:cubicBezTo>
                    <a:cubicBezTo>
                      <a:pt x="427" y="4755"/>
                      <a:pt x="1989" y="7010"/>
                      <a:pt x="4159" y="7010"/>
                    </a:cubicBezTo>
                    <a:cubicBezTo>
                      <a:pt x="4837" y="7010"/>
                      <a:pt x="5575" y="6790"/>
                      <a:pt x="6354" y="6229"/>
                    </a:cubicBezTo>
                    <a:cubicBezTo>
                      <a:pt x="6658" y="6010"/>
                      <a:pt x="6907" y="5772"/>
                      <a:pt x="7099" y="5520"/>
                    </a:cubicBezTo>
                    <a:cubicBezTo>
                      <a:pt x="7132" y="5478"/>
                      <a:pt x="7165" y="5432"/>
                      <a:pt x="7197" y="5386"/>
                    </a:cubicBezTo>
                    <a:cubicBezTo>
                      <a:pt x="8537" y="3445"/>
                      <a:pt x="7086" y="781"/>
                      <a:pt x="6697" y="144"/>
                    </a:cubicBezTo>
                    <a:cubicBezTo>
                      <a:pt x="6671" y="95"/>
                      <a:pt x="6648" y="59"/>
                      <a:pt x="6635" y="36"/>
                    </a:cubicBezTo>
                    <a:cubicBezTo>
                      <a:pt x="6619" y="13"/>
                      <a:pt x="6608" y="1"/>
                      <a:pt x="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0"/>
              <p:cNvSpPr/>
              <p:nvPr/>
            </p:nvSpPr>
            <p:spPr>
              <a:xfrm rot="561984">
                <a:off x="4519518" y="1151568"/>
                <a:ext cx="448119" cy="122583"/>
              </a:xfrm>
              <a:custGeom>
                <a:avLst/>
                <a:gdLst/>
                <a:ahLst/>
                <a:cxnLst/>
                <a:rect l="l" t="t" r="r" b="b"/>
                <a:pathLst>
                  <a:path w="7187" h="1966" extrusionOk="0">
                    <a:moveTo>
                      <a:pt x="1914" y="1"/>
                    </a:moveTo>
                    <a:cubicBezTo>
                      <a:pt x="1273" y="1"/>
                      <a:pt x="656" y="259"/>
                      <a:pt x="59" y="511"/>
                    </a:cubicBezTo>
                    <a:lnTo>
                      <a:pt x="1" y="537"/>
                    </a:lnTo>
                    <a:cubicBezTo>
                      <a:pt x="10" y="553"/>
                      <a:pt x="33" y="593"/>
                      <a:pt x="66" y="645"/>
                    </a:cubicBezTo>
                    <a:lnTo>
                      <a:pt x="108" y="625"/>
                    </a:lnTo>
                    <a:cubicBezTo>
                      <a:pt x="689" y="381"/>
                      <a:pt x="1291" y="124"/>
                      <a:pt x="1902" y="124"/>
                    </a:cubicBezTo>
                    <a:cubicBezTo>
                      <a:pt x="1921" y="124"/>
                      <a:pt x="1940" y="125"/>
                      <a:pt x="1958" y="125"/>
                    </a:cubicBezTo>
                    <a:cubicBezTo>
                      <a:pt x="2563" y="142"/>
                      <a:pt x="3343" y="393"/>
                      <a:pt x="3713" y="1063"/>
                    </a:cubicBezTo>
                    <a:lnTo>
                      <a:pt x="3746" y="1122"/>
                    </a:lnTo>
                    <a:lnTo>
                      <a:pt x="3801" y="1083"/>
                    </a:lnTo>
                    <a:cubicBezTo>
                      <a:pt x="4233" y="782"/>
                      <a:pt x="4710" y="612"/>
                      <a:pt x="5180" y="589"/>
                    </a:cubicBezTo>
                    <a:cubicBezTo>
                      <a:pt x="5216" y="588"/>
                      <a:pt x="5251" y="587"/>
                      <a:pt x="5286" y="587"/>
                    </a:cubicBezTo>
                    <a:cubicBezTo>
                      <a:pt x="5758" y="587"/>
                      <a:pt x="6212" y="748"/>
                      <a:pt x="6547" y="1030"/>
                    </a:cubicBezTo>
                    <a:cubicBezTo>
                      <a:pt x="6834" y="1276"/>
                      <a:pt x="7027" y="1615"/>
                      <a:pt x="7089" y="1965"/>
                    </a:cubicBezTo>
                    <a:cubicBezTo>
                      <a:pt x="7122" y="1923"/>
                      <a:pt x="7155" y="1877"/>
                      <a:pt x="7187" y="1831"/>
                    </a:cubicBezTo>
                    <a:cubicBezTo>
                      <a:pt x="7102" y="1491"/>
                      <a:pt x="6906" y="1175"/>
                      <a:pt x="6628" y="936"/>
                    </a:cubicBezTo>
                    <a:cubicBezTo>
                      <a:pt x="6268" y="634"/>
                      <a:pt x="5785" y="461"/>
                      <a:pt x="5279" y="461"/>
                    </a:cubicBezTo>
                    <a:cubicBezTo>
                      <a:pt x="5266" y="461"/>
                      <a:pt x="5253" y="461"/>
                      <a:pt x="5239" y="462"/>
                    </a:cubicBezTo>
                    <a:lnTo>
                      <a:pt x="5174" y="462"/>
                    </a:lnTo>
                    <a:cubicBezTo>
                      <a:pt x="5151" y="465"/>
                      <a:pt x="5128" y="465"/>
                      <a:pt x="5108" y="469"/>
                    </a:cubicBezTo>
                    <a:cubicBezTo>
                      <a:pt x="4657" y="501"/>
                      <a:pt x="4203" y="665"/>
                      <a:pt x="3788" y="942"/>
                    </a:cubicBezTo>
                    <a:cubicBezTo>
                      <a:pt x="3441" y="380"/>
                      <a:pt x="2749" y="21"/>
                      <a:pt x="1961" y="1"/>
                    </a:cubicBezTo>
                    <a:cubicBezTo>
                      <a:pt x="1945" y="1"/>
                      <a:pt x="1930" y="1"/>
                      <a:pt x="19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0"/>
              <p:cNvSpPr/>
              <p:nvPr/>
            </p:nvSpPr>
            <p:spPr>
              <a:xfrm rot="561984">
                <a:off x="4853761" y="956922"/>
                <a:ext cx="106060" cy="252398"/>
              </a:xfrm>
              <a:custGeom>
                <a:avLst/>
                <a:gdLst/>
                <a:ahLst/>
                <a:cxnLst/>
                <a:rect l="l" t="t" r="r" b="b"/>
                <a:pathLst>
                  <a:path w="1701" h="4048" extrusionOk="0">
                    <a:moveTo>
                      <a:pt x="1638" y="1"/>
                    </a:moveTo>
                    <a:cubicBezTo>
                      <a:pt x="981" y="547"/>
                      <a:pt x="611" y="1393"/>
                      <a:pt x="729" y="2158"/>
                    </a:cubicBezTo>
                    <a:cubicBezTo>
                      <a:pt x="439" y="2351"/>
                      <a:pt x="213" y="2648"/>
                      <a:pt x="106" y="2978"/>
                    </a:cubicBezTo>
                    <a:cubicBezTo>
                      <a:pt x="0" y="3302"/>
                      <a:pt x="7" y="3668"/>
                      <a:pt x="121" y="3989"/>
                    </a:cubicBezTo>
                    <a:cubicBezTo>
                      <a:pt x="128" y="4008"/>
                      <a:pt x="135" y="4028"/>
                      <a:pt x="141" y="4047"/>
                    </a:cubicBezTo>
                    <a:lnTo>
                      <a:pt x="258" y="3998"/>
                    </a:lnTo>
                    <a:cubicBezTo>
                      <a:pt x="258" y="3992"/>
                      <a:pt x="252" y="3989"/>
                      <a:pt x="252" y="3982"/>
                    </a:cubicBezTo>
                    <a:cubicBezTo>
                      <a:pt x="135" y="3678"/>
                      <a:pt x="121" y="3325"/>
                      <a:pt x="223" y="3018"/>
                    </a:cubicBezTo>
                    <a:cubicBezTo>
                      <a:pt x="328" y="2701"/>
                      <a:pt x="546" y="2417"/>
                      <a:pt x="831" y="2243"/>
                    </a:cubicBezTo>
                    <a:lnTo>
                      <a:pt x="866" y="2221"/>
                    </a:lnTo>
                    <a:lnTo>
                      <a:pt x="857" y="2178"/>
                    </a:lnTo>
                    <a:cubicBezTo>
                      <a:pt x="729" y="1452"/>
                      <a:pt x="1073" y="639"/>
                      <a:pt x="1700" y="109"/>
                    </a:cubicBezTo>
                    <a:cubicBezTo>
                      <a:pt x="1674" y="60"/>
                      <a:pt x="1651" y="24"/>
                      <a:pt x="16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0"/>
              <p:cNvSpPr/>
              <p:nvPr/>
            </p:nvSpPr>
            <p:spPr>
              <a:xfrm rot="561984">
                <a:off x="4846574" y="1396166"/>
                <a:ext cx="271665" cy="666909"/>
              </a:xfrm>
              <a:custGeom>
                <a:avLst/>
                <a:gdLst/>
                <a:ahLst/>
                <a:cxnLst/>
                <a:rect l="l" t="t" r="r" b="b"/>
                <a:pathLst>
                  <a:path w="4357" h="10696" extrusionOk="0">
                    <a:moveTo>
                      <a:pt x="57" y="0"/>
                    </a:moveTo>
                    <a:cubicBezTo>
                      <a:pt x="49" y="0"/>
                      <a:pt x="40" y="3"/>
                      <a:pt x="33" y="8"/>
                    </a:cubicBezTo>
                    <a:cubicBezTo>
                      <a:pt x="7" y="22"/>
                      <a:pt x="1" y="51"/>
                      <a:pt x="13" y="73"/>
                    </a:cubicBezTo>
                    <a:cubicBezTo>
                      <a:pt x="1948" y="3375"/>
                      <a:pt x="3373" y="6933"/>
                      <a:pt x="4252" y="10659"/>
                    </a:cubicBezTo>
                    <a:cubicBezTo>
                      <a:pt x="4259" y="10679"/>
                      <a:pt x="4278" y="10695"/>
                      <a:pt x="4301" y="10695"/>
                    </a:cubicBezTo>
                    <a:lnTo>
                      <a:pt x="4315" y="10695"/>
                    </a:lnTo>
                    <a:cubicBezTo>
                      <a:pt x="4340" y="10689"/>
                      <a:pt x="4357" y="10662"/>
                      <a:pt x="4350" y="10636"/>
                    </a:cubicBezTo>
                    <a:cubicBezTo>
                      <a:pt x="3467" y="6904"/>
                      <a:pt x="2036" y="3332"/>
                      <a:pt x="99" y="25"/>
                    </a:cubicBezTo>
                    <a:cubicBezTo>
                      <a:pt x="90" y="10"/>
                      <a:pt x="74"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0"/>
              <p:cNvSpPr/>
              <p:nvPr/>
            </p:nvSpPr>
            <p:spPr>
              <a:xfrm rot="561984">
                <a:off x="4816472" y="1287488"/>
                <a:ext cx="129628" cy="98203"/>
              </a:xfrm>
              <a:custGeom>
                <a:avLst/>
                <a:gdLst/>
                <a:ahLst/>
                <a:cxnLst/>
                <a:rect l="l" t="t" r="r" b="b"/>
                <a:pathLst>
                  <a:path w="2079" h="1575" extrusionOk="0">
                    <a:moveTo>
                      <a:pt x="2079" y="1"/>
                    </a:moveTo>
                    <a:lnTo>
                      <a:pt x="2079" y="1"/>
                    </a:lnTo>
                    <a:cubicBezTo>
                      <a:pt x="1575" y="554"/>
                      <a:pt x="648" y="1148"/>
                      <a:pt x="0" y="1521"/>
                    </a:cubicBezTo>
                    <a:cubicBezTo>
                      <a:pt x="174" y="1563"/>
                      <a:pt x="375" y="1575"/>
                      <a:pt x="590" y="1575"/>
                    </a:cubicBezTo>
                    <a:cubicBezTo>
                      <a:pt x="846" y="1575"/>
                      <a:pt x="1121" y="1559"/>
                      <a:pt x="1394" y="1559"/>
                    </a:cubicBezTo>
                    <a:cubicBezTo>
                      <a:pt x="1472" y="1559"/>
                      <a:pt x="1550" y="1560"/>
                      <a:pt x="1628" y="1563"/>
                    </a:cubicBezTo>
                    <a:cubicBezTo>
                      <a:pt x="1830" y="981"/>
                      <a:pt x="2013" y="613"/>
                      <a:pt x="20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0"/>
              <p:cNvSpPr/>
              <p:nvPr/>
            </p:nvSpPr>
            <p:spPr>
              <a:xfrm rot="433113" flipH="1">
                <a:off x="5194553" y="1180382"/>
                <a:ext cx="370565" cy="223638"/>
              </a:xfrm>
              <a:custGeom>
                <a:avLst/>
                <a:gdLst/>
                <a:ahLst/>
                <a:cxnLst/>
                <a:rect l="l" t="t" r="r" b="b"/>
                <a:pathLst>
                  <a:path w="6845" h="4131" extrusionOk="0">
                    <a:moveTo>
                      <a:pt x="6637" y="1"/>
                    </a:moveTo>
                    <a:cubicBezTo>
                      <a:pt x="6266" y="1"/>
                      <a:pt x="4833" y="710"/>
                      <a:pt x="3206" y="1712"/>
                    </a:cubicBezTo>
                    <a:cubicBezTo>
                      <a:pt x="1383" y="2836"/>
                      <a:pt x="1" y="3905"/>
                      <a:pt x="121" y="4101"/>
                    </a:cubicBezTo>
                    <a:cubicBezTo>
                      <a:pt x="134" y="4121"/>
                      <a:pt x="162" y="4131"/>
                      <a:pt x="206" y="4131"/>
                    </a:cubicBezTo>
                    <a:cubicBezTo>
                      <a:pt x="574" y="4131"/>
                      <a:pt x="2009" y="3423"/>
                      <a:pt x="3638" y="2418"/>
                    </a:cubicBezTo>
                    <a:cubicBezTo>
                      <a:pt x="5461" y="1293"/>
                      <a:pt x="6844" y="228"/>
                      <a:pt x="6722" y="32"/>
                    </a:cubicBezTo>
                    <a:cubicBezTo>
                      <a:pt x="6710" y="11"/>
                      <a:pt x="6681" y="1"/>
                      <a:pt x="6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0"/>
              <p:cNvSpPr/>
              <p:nvPr/>
            </p:nvSpPr>
            <p:spPr>
              <a:xfrm rot="433113" flipH="1">
                <a:off x="5355450" y="1276482"/>
                <a:ext cx="117152" cy="69295"/>
              </a:xfrm>
              <a:custGeom>
                <a:avLst/>
                <a:gdLst/>
                <a:ahLst/>
                <a:cxnLst/>
                <a:rect l="l" t="t" r="r" b="b"/>
                <a:pathLst>
                  <a:path w="2164" h="1280" extrusionOk="0">
                    <a:moveTo>
                      <a:pt x="71" y="1"/>
                    </a:moveTo>
                    <a:cubicBezTo>
                      <a:pt x="52" y="1"/>
                      <a:pt x="32" y="10"/>
                      <a:pt x="20" y="28"/>
                    </a:cubicBezTo>
                    <a:cubicBezTo>
                      <a:pt x="0" y="58"/>
                      <a:pt x="7" y="97"/>
                      <a:pt x="37" y="114"/>
                    </a:cubicBezTo>
                    <a:cubicBezTo>
                      <a:pt x="684" y="545"/>
                      <a:pt x="1366" y="933"/>
                      <a:pt x="2066" y="1274"/>
                    </a:cubicBezTo>
                    <a:cubicBezTo>
                      <a:pt x="2076" y="1277"/>
                      <a:pt x="2082" y="1280"/>
                      <a:pt x="2092" y="1280"/>
                    </a:cubicBezTo>
                    <a:cubicBezTo>
                      <a:pt x="2115" y="1280"/>
                      <a:pt x="2138" y="1267"/>
                      <a:pt x="2147" y="1244"/>
                    </a:cubicBezTo>
                    <a:cubicBezTo>
                      <a:pt x="2164" y="1212"/>
                      <a:pt x="2150" y="1176"/>
                      <a:pt x="2121" y="1159"/>
                    </a:cubicBezTo>
                    <a:cubicBezTo>
                      <a:pt x="1425" y="826"/>
                      <a:pt x="749" y="440"/>
                      <a:pt x="105" y="12"/>
                    </a:cubicBezTo>
                    <a:cubicBezTo>
                      <a:pt x="95" y="4"/>
                      <a:pt x="83" y="1"/>
                      <a:pt x="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0"/>
              <p:cNvSpPr/>
              <p:nvPr/>
            </p:nvSpPr>
            <p:spPr>
              <a:xfrm rot="433113" flipH="1">
                <a:off x="5335766" y="1214337"/>
                <a:ext cx="79256" cy="108219"/>
              </a:xfrm>
              <a:custGeom>
                <a:avLst/>
                <a:gdLst/>
                <a:ahLst/>
                <a:cxnLst/>
                <a:rect l="l" t="t" r="r" b="b"/>
                <a:pathLst>
                  <a:path w="1464" h="1999" extrusionOk="0">
                    <a:moveTo>
                      <a:pt x="70" y="1"/>
                    </a:moveTo>
                    <a:cubicBezTo>
                      <a:pt x="57" y="1"/>
                      <a:pt x="44" y="4"/>
                      <a:pt x="33" y="12"/>
                    </a:cubicBezTo>
                    <a:cubicBezTo>
                      <a:pt x="7" y="31"/>
                      <a:pt x="0" y="71"/>
                      <a:pt x="20" y="100"/>
                    </a:cubicBezTo>
                    <a:lnTo>
                      <a:pt x="1343" y="1973"/>
                    </a:lnTo>
                    <a:cubicBezTo>
                      <a:pt x="1353" y="1989"/>
                      <a:pt x="1373" y="1999"/>
                      <a:pt x="1393" y="1999"/>
                    </a:cubicBezTo>
                    <a:cubicBezTo>
                      <a:pt x="1405" y="1999"/>
                      <a:pt x="1418" y="1996"/>
                      <a:pt x="1429" y="1989"/>
                    </a:cubicBezTo>
                    <a:cubicBezTo>
                      <a:pt x="1458" y="1970"/>
                      <a:pt x="1464" y="1930"/>
                      <a:pt x="1444" y="1901"/>
                    </a:cubicBezTo>
                    <a:lnTo>
                      <a:pt x="121" y="28"/>
                    </a:lnTo>
                    <a:cubicBezTo>
                      <a:pt x="109" y="10"/>
                      <a:pt x="90"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0"/>
              <p:cNvSpPr/>
              <p:nvPr/>
            </p:nvSpPr>
            <p:spPr>
              <a:xfrm rot="433113" flipH="1">
                <a:off x="5306635" y="1178359"/>
                <a:ext cx="39195" cy="132689"/>
              </a:xfrm>
              <a:custGeom>
                <a:avLst/>
                <a:gdLst/>
                <a:ahLst/>
                <a:cxnLst/>
                <a:rect l="l" t="t" r="r" b="b"/>
                <a:pathLst>
                  <a:path w="724" h="2451" extrusionOk="0">
                    <a:moveTo>
                      <a:pt x="69" y="0"/>
                    </a:moveTo>
                    <a:cubicBezTo>
                      <a:pt x="63" y="0"/>
                      <a:pt x="56" y="1"/>
                      <a:pt x="50" y="3"/>
                    </a:cubicBezTo>
                    <a:cubicBezTo>
                      <a:pt x="20" y="16"/>
                      <a:pt x="1" y="49"/>
                      <a:pt x="14" y="81"/>
                    </a:cubicBezTo>
                    <a:cubicBezTo>
                      <a:pt x="269" y="833"/>
                      <a:pt x="465" y="1615"/>
                      <a:pt x="596" y="2399"/>
                    </a:cubicBezTo>
                    <a:cubicBezTo>
                      <a:pt x="602" y="2428"/>
                      <a:pt x="628" y="2451"/>
                      <a:pt x="658" y="2451"/>
                    </a:cubicBezTo>
                    <a:cubicBezTo>
                      <a:pt x="661" y="2451"/>
                      <a:pt x="664" y="2451"/>
                      <a:pt x="667" y="2448"/>
                    </a:cubicBezTo>
                    <a:cubicBezTo>
                      <a:pt x="700" y="2444"/>
                      <a:pt x="723" y="2412"/>
                      <a:pt x="720" y="2375"/>
                    </a:cubicBezTo>
                    <a:cubicBezTo>
                      <a:pt x="589" y="1585"/>
                      <a:pt x="390" y="800"/>
                      <a:pt x="132" y="42"/>
                    </a:cubicBezTo>
                    <a:cubicBezTo>
                      <a:pt x="121" y="16"/>
                      <a:pt x="96"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0"/>
              <p:cNvSpPr/>
              <p:nvPr/>
            </p:nvSpPr>
            <p:spPr>
              <a:xfrm rot="433113" flipH="1">
                <a:off x="5087331" y="1173337"/>
                <a:ext cx="462218" cy="379552"/>
              </a:xfrm>
              <a:custGeom>
                <a:avLst/>
                <a:gdLst/>
                <a:ahLst/>
                <a:cxnLst/>
                <a:rect l="l" t="t" r="r" b="b"/>
                <a:pathLst>
                  <a:path w="8538" h="7011" extrusionOk="0">
                    <a:moveTo>
                      <a:pt x="6608" y="1"/>
                    </a:moveTo>
                    <a:cubicBezTo>
                      <a:pt x="3187" y="2987"/>
                      <a:pt x="0" y="4075"/>
                      <a:pt x="0" y="4075"/>
                    </a:cubicBezTo>
                    <a:cubicBezTo>
                      <a:pt x="0" y="4075"/>
                      <a:pt x="4" y="4082"/>
                      <a:pt x="11" y="4092"/>
                    </a:cubicBezTo>
                    <a:cubicBezTo>
                      <a:pt x="20" y="4108"/>
                      <a:pt x="43" y="4148"/>
                      <a:pt x="76" y="4200"/>
                    </a:cubicBezTo>
                    <a:cubicBezTo>
                      <a:pt x="427" y="4755"/>
                      <a:pt x="1989" y="7010"/>
                      <a:pt x="4159" y="7010"/>
                    </a:cubicBezTo>
                    <a:cubicBezTo>
                      <a:pt x="4837" y="7010"/>
                      <a:pt x="5575" y="6790"/>
                      <a:pt x="6354" y="6229"/>
                    </a:cubicBezTo>
                    <a:cubicBezTo>
                      <a:pt x="6658" y="6010"/>
                      <a:pt x="6907" y="5772"/>
                      <a:pt x="7099" y="5520"/>
                    </a:cubicBezTo>
                    <a:cubicBezTo>
                      <a:pt x="7132" y="5478"/>
                      <a:pt x="7165" y="5432"/>
                      <a:pt x="7197" y="5386"/>
                    </a:cubicBezTo>
                    <a:cubicBezTo>
                      <a:pt x="8537" y="3445"/>
                      <a:pt x="7086" y="781"/>
                      <a:pt x="6697" y="144"/>
                    </a:cubicBezTo>
                    <a:cubicBezTo>
                      <a:pt x="6671" y="95"/>
                      <a:pt x="6648" y="59"/>
                      <a:pt x="6635" y="36"/>
                    </a:cubicBezTo>
                    <a:cubicBezTo>
                      <a:pt x="6619" y="13"/>
                      <a:pt x="6608" y="1"/>
                      <a:pt x="6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0"/>
              <p:cNvSpPr/>
              <p:nvPr/>
            </p:nvSpPr>
            <p:spPr>
              <a:xfrm rot="433113" flipH="1">
                <a:off x="5152620" y="1369879"/>
                <a:ext cx="389080" cy="106433"/>
              </a:xfrm>
              <a:custGeom>
                <a:avLst/>
                <a:gdLst/>
                <a:ahLst/>
                <a:cxnLst/>
                <a:rect l="l" t="t" r="r" b="b"/>
                <a:pathLst>
                  <a:path w="7187" h="1966" extrusionOk="0">
                    <a:moveTo>
                      <a:pt x="1914" y="1"/>
                    </a:moveTo>
                    <a:cubicBezTo>
                      <a:pt x="1273" y="1"/>
                      <a:pt x="656" y="259"/>
                      <a:pt x="59" y="511"/>
                    </a:cubicBezTo>
                    <a:lnTo>
                      <a:pt x="1" y="537"/>
                    </a:lnTo>
                    <a:cubicBezTo>
                      <a:pt x="10" y="553"/>
                      <a:pt x="33" y="593"/>
                      <a:pt x="66" y="645"/>
                    </a:cubicBezTo>
                    <a:lnTo>
                      <a:pt x="108" y="625"/>
                    </a:lnTo>
                    <a:cubicBezTo>
                      <a:pt x="689" y="381"/>
                      <a:pt x="1291" y="124"/>
                      <a:pt x="1902" y="124"/>
                    </a:cubicBezTo>
                    <a:cubicBezTo>
                      <a:pt x="1921" y="124"/>
                      <a:pt x="1940" y="125"/>
                      <a:pt x="1958" y="125"/>
                    </a:cubicBezTo>
                    <a:cubicBezTo>
                      <a:pt x="2563" y="142"/>
                      <a:pt x="3343" y="393"/>
                      <a:pt x="3713" y="1063"/>
                    </a:cubicBezTo>
                    <a:lnTo>
                      <a:pt x="3746" y="1122"/>
                    </a:lnTo>
                    <a:lnTo>
                      <a:pt x="3801" y="1083"/>
                    </a:lnTo>
                    <a:cubicBezTo>
                      <a:pt x="4233" y="782"/>
                      <a:pt x="4710" y="612"/>
                      <a:pt x="5180" y="589"/>
                    </a:cubicBezTo>
                    <a:cubicBezTo>
                      <a:pt x="5216" y="588"/>
                      <a:pt x="5251" y="587"/>
                      <a:pt x="5286" y="587"/>
                    </a:cubicBezTo>
                    <a:cubicBezTo>
                      <a:pt x="5758" y="587"/>
                      <a:pt x="6212" y="748"/>
                      <a:pt x="6547" y="1030"/>
                    </a:cubicBezTo>
                    <a:cubicBezTo>
                      <a:pt x="6834" y="1276"/>
                      <a:pt x="7027" y="1615"/>
                      <a:pt x="7089" y="1965"/>
                    </a:cubicBezTo>
                    <a:cubicBezTo>
                      <a:pt x="7122" y="1923"/>
                      <a:pt x="7155" y="1877"/>
                      <a:pt x="7187" y="1831"/>
                    </a:cubicBezTo>
                    <a:cubicBezTo>
                      <a:pt x="7102" y="1491"/>
                      <a:pt x="6906" y="1175"/>
                      <a:pt x="6628" y="936"/>
                    </a:cubicBezTo>
                    <a:cubicBezTo>
                      <a:pt x="6268" y="634"/>
                      <a:pt x="5785" y="461"/>
                      <a:pt x="5279" y="461"/>
                    </a:cubicBezTo>
                    <a:cubicBezTo>
                      <a:pt x="5266" y="461"/>
                      <a:pt x="5253" y="461"/>
                      <a:pt x="5239" y="462"/>
                    </a:cubicBezTo>
                    <a:lnTo>
                      <a:pt x="5174" y="462"/>
                    </a:lnTo>
                    <a:cubicBezTo>
                      <a:pt x="5151" y="465"/>
                      <a:pt x="5128" y="465"/>
                      <a:pt x="5108" y="469"/>
                    </a:cubicBezTo>
                    <a:cubicBezTo>
                      <a:pt x="4657" y="501"/>
                      <a:pt x="4203" y="665"/>
                      <a:pt x="3788" y="942"/>
                    </a:cubicBezTo>
                    <a:cubicBezTo>
                      <a:pt x="3441" y="380"/>
                      <a:pt x="2749" y="21"/>
                      <a:pt x="1961" y="1"/>
                    </a:cubicBezTo>
                    <a:cubicBezTo>
                      <a:pt x="1945" y="1"/>
                      <a:pt x="1930" y="1"/>
                      <a:pt x="19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0"/>
              <p:cNvSpPr/>
              <p:nvPr/>
            </p:nvSpPr>
            <p:spPr>
              <a:xfrm rot="433113" flipH="1">
                <a:off x="5197456" y="1165115"/>
                <a:ext cx="92086" cy="219145"/>
              </a:xfrm>
              <a:custGeom>
                <a:avLst/>
                <a:gdLst/>
                <a:ahLst/>
                <a:cxnLst/>
                <a:rect l="l" t="t" r="r" b="b"/>
                <a:pathLst>
                  <a:path w="1701" h="4048" extrusionOk="0">
                    <a:moveTo>
                      <a:pt x="1638" y="1"/>
                    </a:moveTo>
                    <a:cubicBezTo>
                      <a:pt x="981" y="547"/>
                      <a:pt x="611" y="1393"/>
                      <a:pt x="729" y="2158"/>
                    </a:cubicBezTo>
                    <a:cubicBezTo>
                      <a:pt x="439" y="2351"/>
                      <a:pt x="213" y="2648"/>
                      <a:pt x="106" y="2978"/>
                    </a:cubicBezTo>
                    <a:cubicBezTo>
                      <a:pt x="0" y="3302"/>
                      <a:pt x="7" y="3668"/>
                      <a:pt x="121" y="3989"/>
                    </a:cubicBezTo>
                    <a:cubicBezTo>
                      <a:pt x="128" y="4008"/>
                      <a:pt x="135" y="4028"/>
                      <a:pt x="141" y="4047"/>
                    </a:cubicBezTo>
                    <a:lnTo>
                      <a:pt x="258" y="3998"/>
                    </a:lnTo>
                    <a:cubicBezTo>
                      <a:pt x="258" y="3992"/>
                      <a:pt x="252" y="3989"/>
                      <a:pt x="252" y="3982"/>
                    </a:cubicBezTo>
                    <a:cubicBezTo>
                      <a:pt x="135" y="3678"/>
                      <a:pt x="121" y="3325"/>
                      <a:pt x="223" y="3018"/>
                    </a:cubicBezTo>
                    <a:cubicBezTo>
                      <a:pt x="328" y="2701"/>
                      <a:pt x="546" y="2417"/>
                      <a:pt x="831" y="2243"/>
                    </a:cubicBezTo>
                    <a:lnTo>
                      <a:pt x="866" y="2221"/>
                    </a:lnTo>
                    <a:lnTo>
                      <a:pt x="857" y="2178"/>
                    </a:lnTo>
                    <a:cubicBezTo>
                      <a:pt x="729" y="1452"/>
                      <a:pt x="1073" y="639"/>
                      <a:pt x="1700" y="109"/>
                    </a:cubicBezTo>
                    <a:cubicBezTo>
                      <a:pt x="1674" y="60"/>
                      <a:pt x="1651" y="24"/>
                      <a:pt x="16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0"/>
              <p:cNvSpPr/>
              <p:nvPr/>
            </p:nvSpPr>
            <p:spPr>
              <a:xfrm rot="433113" flipH="1">
                <a:off x="4902421" y="1504399"/>
                <a:ext cx="235873" cy="579045"/>
              </a:xfrm>
              <a:custGeom>
                <a:avLst/>
                <a:gdLst/>
                <a:ahLst/>
                <a:cxnLst/>
                <a:rect l="l" t="t" r="r" b="b"/>
                <a:pathLst>
                  <a:path w="4357" h="10696" extrusionOk="0">
                    <a:moveTo>
                      <a:pt x="57" y="0"/>
                    </a:moveTo>
                    <a:cubicBezTo>
                      <a:pt x="49" y="0"/>
                      <a:pt x="40" y="3"/>
                      <a:pt x="33" y="8"/>
                    </a:cubicBezTo>
                    <a:cubicBezTo>
                      <a:pt x="7" y="22"/>
                      <a:pt x="1" y="51"/>
                      <a:pt x="13" y="73"/>
                    </a:cubicBezTo>
                    <a:cubicBezTo>
                      <a:pt x="1948" y="3375"/>
                      <a:pt x="3373" y="6933"/>
                      <a:pt x="4252" y="10659"/>
                    </a:cubicBezTo>
                    <a:cubicBezTo>
                      <a:pt x="4259" y="10679"/>
                      <a:pt x="4278" y="10695"/>
                      <a:pt x="4301" y="10695"/>
                    </a:cubicBezTo>
                    <a:lnTo>
                      <a:pt x="4315" y="10695"/>
                    </a:lnTo>
                    <a:cubicBezTo>
                      <a:pt x="4340" y="10689"/>
                      <a:pt x="4357" y="10662"/>
                      <a:pt x="4350" y="10636"/>
                    </a:cubicBezTo>
                    <a:cubicBezTo>
                      <a:pt x="3467" y="6904"/>
                      <a:pt x="2036" y="3332"/>
                      <a:pt x="99" y="25"/>
                    </a:cubicBezTo>
                    <a:cubicBezTo>
                      <a:pt x="90" y="10"/>
                      <a:pt x="74"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0"/>
              <p:cNvSpPr/>
              <p:nvPr/>
            </p:nvSpPr>
            <p:spPr>
              <a:xfrm rot="433113" flipH="1">
                <a:off x="5145632" y="1449296"/>
                <a:ext cx="112550" cy="85265"/>
              </a:xfrm>
              <a:custGeom>
                <a:avLst/>
                <a:gdLst/>
                <a:ahLst/>
                <a:cxnLst/>
                <a:rect l="l" t="t" r="r" b="b"/>
                <a:pathLst>
                  <a:path w="2079" h="1575" extrusionOk="0">
                    <a:moveTo>
                      <a:pt x="2079" y="1"/>
                    </a:moveTo>
                    <a:lnTo>
                      <a:pt x="2079" y="1"/>
                    </a:lnTo>
                    <a:cubicBezTo>
                      <a:pt x="1575" y="554"/>
                      <a:pt x="648" y="1148"/>
                      <a:pt x="0" y="1521"/>
                    </a:cubicBezTo>
                    <a:cubicBezTo>
                      <a:pt x="174" y="1563"/>
                      <a:pt x="375" y="1575"/>
                      <a:pt x="590" y="1575"/>
                    </a:cubicBezTo>
                    <a:cubicBezTo>
                      <a:pt x="846" y="1575"/>
                      <a:pt x="1121" y="1559"/>
                      <a:pt x="1394" y="1559"/>
                    </a:cubicBezTo>
                    <a:cubicBezTo>
                      <a:pt x="1472" y="1559"/>
                      <a:pt x="1550" y="1560"/>
                      <a:pt x="1628" y="1563"/>
                    </a:cubicBezTo>
                    <a:cubicBezTo>
                      <a:pt x="1830" y="981"/>
                      <a:pt x="2013" y="613"/>
                      <a:pt x="20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0"/>
              <p:cNvSpPr/>
              <p:nvPr/>
            </p:nvSpPr>
            <p:spPr>
              <a:xfrm>
                <a:off x="4023945" y="1016928"/>
                <a:ext cx="164740" cy="160004"/>
              </a:xfrm>
              <a:custGeom>
                <a:avLst/>
                <a:gdLst/>
                <a:ahLst/>
                <a:cxnLst/>
                <a:rect l="l" t="t" r="r" b="b"/>
                <a:pathLst>
                  <a:path w="2992" h="2906" extrusionOk="0">
                    <a:moveTo>
                      <a:pt x="623" y="0"/>
                    </a:moveTo>
                    <a:cubicBezTo>
                      <a:pt x="563" y="0"/>
                      <a:pt x="534" y="62"/>
                      <a:pt x="558" y="174"/>
                    </a:cubicBezTo>
                    <a:lnTo>
                      <a:pt x="728" y="997"/>
                    </a:lnTo>
                    <a:cubicBezTo>
                      <a:pt x="764" y="1168"/>
                      <a:pt x="705" y="1419"/>
                      <a:pt x="600" y="1557"/>
                    </a:cubicBezTo>
                    <a:lnTo>
                      <a:pt x="87" y="2240"/>
                    </a:lnTo>
                    <a:cubicBezTo>
                      <a:pt x="0" y="2354"/>
                      <a:pt x="22" y="2432"/>
                      <a:pt x="128" y="2432"/>
                    </a:cubicBezTo>
                    <a:cubicBezTo>
                      <a:pt x="150" y="2432"/>
                      <a:pt x="174" y="2429"/>
                      <a:pt x="202" y="2423"/>
                    </a:cubicBezTo>
                    <a:lnTo>
                      <a:pt x="1029" y="2233"/>
                    </a:lnTo>
                    <a:cubicBezTo>
                      <a:pt x="1065" y="2224"/>
                      <a:pt x="1106" y="2220"/>
                      <a:pt x="1148" y="2220"/>
                    </a:cubicBezTo>
                    <a:cubicBezTo>
                      <a:pt x="1300" y="2220"/>
                      <a:pt x="1476" y="2271"/>
                      <a:pt x="1581" y="2350"/>
                    </a:cubicBezTo>
                    <a:lnTo>
                      <a:pt x="2248" y="2854"/>
                    </a:lnTo>
                    <a:cubicBezTo>
                      <a:pt x="2295" y="2889"/>
                      <a:pt x="2336" y="2905"/>
                      <a:pt x="2368" y="2905"/>
                    </a:cubicBezTo>
                    <a:cubicBezTo>
                      <a:pt x="2429" y="2905"/>
                      <a:pt x="2457" y="2845"/>
                      <a:pt x="2434" y="2733"/>
                    </a:cubicBezTo>
                    <a:lnTo>
                      <a:pt x="2264" y="1910"/>
                    </a:lnTo>
                    <a:cubicBezTo>
                      <a:pt x="2228" y="1739"/>
                      <a:pt x="2287" y="1488"/>
                      <a:pt x="2391" y="1347"/>
                    </a:cubicBezTo>
                    <a:lnTo>
                      <a:pt x="2905" y="668"/>
                    </a:lnTo>
                    <a:cubicBezTo>
                      <a:pt x="2992" y="553"/>
                      <a:pt x="2970" y="475"/>
                      <a:pt x="2863" y="475"/>
                    </a:cubicBezTo>
                    <a:cubicBezTo>
                      <a:pt x="2842" y="475"/>
                      <a:pt x="2818" y="478"/>
                      <a:pt x="2790" y="484"/>
                    </a:cubicBezTo>
                    <a:lnTo>
                      <a:pt x="1964" y="674"/>
                    </a:lnTo>
                    <a:cubicBezTo>
                      <a:pt x="1928" y="682"/>
                      <a:pt x="1888" y="686"/>
                      <a:pt x="1847" y="686"/>
                    </a:cubicBezTo>
                    <a:cubicBezTo>
                      <a:pt x="1694" y="686"/>
                      <a:pt x="1516" y="636"/>
                      <a:pt x="1411" y="557"/>
                    </a:cubicBezTo>
                    <a:lnTo>
                      <a:pt x="741" y="53"/>
                    </a:lnTo>
                    <a:cubicBezTo>
                      <a:pt x="695" y="17"/>
                      <a:pt x="655" y="0"/>
                      <a:pt x="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0"/>
              <p:cNvSpPr/>
              <p:nvPr/>
            </p:nvSpPr>
            <p:spPr>
              <a:xfrm>
                <a:off x="3616540" y="1792154"/>
                <a:ext cx="592060" cy="704272"/>
              </a:xfrm>
              <a:custGeom>
                <a:avLst/>
                <a:gdLst/>
                <a:ahLst/>
                <a:cxnLst/>
                <a:rect l="l" t="t" r="r" b="b"/>
                <a:pathLst>
                  <a:path w="10753" h="12791" extrusionOk="0">
                    <a:moveTo>
                      <a:pt x="7922" y="0"/>
                    </a:moveTo>
                    <a:cubicBezTo>
                      <a:pt x="7922" y="0"/>
                      <a:pt x="4898" y="255"/>
                      <a:pt x="3644" y="913"/>
                    </a:cubicBezTo>
                    <a:cubicBezTo>
                      <a:pt x="2392" y="1566"/>
                      <a:pt x="0" y="8177"/>
                      <a:pt x="0" y="8177"/>
                    </a:cubicBezTo>
                    <a:cubicBezTo>
                      <a:pt x="0" y="8177"/>
                      <a:pt x="150" y="10818"/>
                      <a:pt x="3301" y="12524"/>
                    </a:cubicBezTo>
                    <a:cubicBezTo>
                      <a:pt x="3363" y="12557"/>
                      <a:pt x="3422" y="12589"/>
                      <a:pt x="3487" y="12622"/>
                    </a:cubicBezTo>
                    <a:cubicBezTo>
                      <a:pt x="3575" y="12668"/>
                      <a:pt x="3670" y="12714"/>
                      <a:pt x="3768" y="12759"/>
                    </a:cubicBezTo>
                    <a:cubicBezTo>
                      <a:pt x="3811" y="12778"/>
                      <a:pt x="3859" y="12791"/>
                      <a:pt x="3906" y="12791"/>
                    </a:cubicBezTo>
                    <a:cubicBezTo>
                      <a:pt x="3916" y="12791"/>
                      <a:pt x="3925" y="12790"/>
                      <a:pt x="3935" y="12789"/>
                    </a:cubicBezTo>
                    <a:cubicBezTo>
                      <a:pt x="4578" y="12740"/>
                      <a:pt x="8546" y="12247"/>
                      <a:pt x="9775" y="7409"/>
                    </a:cubicBezTo>
                    <a:cubicBezTo>
                      <a:pt x="10752" y="3560"/>
                      <a:pt x="9314" y="1380"/>
                      <a:pt x="8464" y="484"/>
                    </a:cubicBezTo>
                    <a:cubicBezTo>
                      <a:pt x="8206" y="210"/>
                      <a:pt x="8001" y="56"/>
                      <a:pt x="7942" y="14"/>
                    </a:cubicBezTo>
                    <a:lnTo>
                      <a:pt x="7938" y="11"/>
                    </a:lnTo>
                    <a:cubicBezTo>
                      <a:pt x="7928" y="4"/>
                      <a:pt x="7922" y="0"/>
                      <a:pt x="7922" y="0"/>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0"/>
              <p:cNvSpPr/>
              <p:nvPr/>
            </p:nvSpPr>
            <p:spPr>
              <a:xfrm>
                <a:off x="3798242" y="1792869"/>
                <a:ext cx="351888" cy="694307"/>
              </a:xfrm>
              <a:custGeom>
                <a:avLst/>
                <a:gdLst/>
                <a:ahLst/>
                <a:cxnLst/>
                <a:rect l="l" t="t" r="r" b="b"/>
                <a:pathLst>
                  <a:path w="6391" h="12610" extrusionOk="0">
                    <a:moveTo>
                      <a:pt x="4642" y="1"/>
                    </a:moveTo>
                    <a:lnTo>
                      <a:pt x="4642" y="1"/>
                    </a:lnTo>
                    <a:cubicBezTo>
                      <a:pt x="5906" y="1406"/>
                      <a:pt x="6276" y="3602"/>
                      <a:pt x="6167" y="5357"/>
                    </a:cubicBezTo>
                    <a:cubicBezTo>
                      <a:pt x="5975" y="8455"/>
                      <a:pt x="3759" y="11933"/>
                      <a:pt x="1" y="12511"/>
                    </a:cubicBezTo>
                    <a:cubicBezTo>
                      <a:pt x="63" y="12544"/>
                      <a:pt x="122" y="12576"/>
                      <a:pt x="187" y="12609"/>
                    </a:cubicBezTo>
                    <a:cubicBezTo>
                      <a:pt x="3909" y="11943"/>
                      <a:pt x="6102" y="8469"/>
                      <a:pt x="6295" y="5364"/>
                    </a:cubicBezTo>
                    <a:cubicBezTo>
                      <a:pt x="6390" y="3799"/>
                      <a:pt x="6112" y="1886"/>
                      <a:pt x="5164" y="471"/>
                    </a:cubicBezTo>
                    <a:cubicBezTo>
                      <a:pt x="4906" y="197"/>
                      <a:pt x="4701" y="43"/>
                      <a:pt x="4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0"/>
              <p:cNvSpPr/>
              <p:nvPr/>
            </p:nvSpPr>
            <p:spPr>
              <a:xfrm>
                <a:off x="3584825" y="1833064"/>
                <a:ext cx="413390" cy="502918"/>
              </a:xfrm>
              <a:custGeom>
                <a:avLst/>
                <a:gdLst/>
                <a:ahLst/>
                <a:cxnLst/>
                <a:rect l="l" t="t" r="r" b="b"/>
                <a:pathLst>
                  <a:path w="7508" h="9134" extrusionOk="0">
                    <a:moveTo>
                      <a:pt x="5098" y="1"/>
                    </a:moveTo>
                    <a:cubicBezTo>
                      <a:pt x="3764" y="1"/>
                      <a:pt x="2151" y="1309"/>
                      <a:pt x="1177" y="3316"/>
                    </a:cubicBezTo>
                    <a:cubicBezTo>
                      <a:pt x="0" y="5742"/>
                      <a:pt x="200" y="8268"/>
                      <a:pt x="1622" y="8957"/>
                    </a:cubicBezTo>
                    <a:cubicBezTo>
                      <a:pt x="1868" y="9077"/>
                      <a:pt x="2134" y="9134"/>
                      <a:pt x="2412" y="9134"/>
                    </a:cubicBezTo>
                    <a:cubicBezTo>
                      <a:pt x="3746" y="9134"/>
                      <a:pt x="5357" y="7824"/>
                      <a:pt x="6331" y="5817"/>
                    </a:cubicBezTo>
                    <a:cubicBezTo>
                      <a:pt x="7508" y="3392"/>
                      <a:pt x="7308" y="869"/>
                      <a:pt x="5886" y="176"/>
                    </a:cubicBezTo>
                    <a:cubicBezTo>
                      <a:pt x="5641" y="57"/>
                      <a:pt x="5376" y="1"/>
                      <a:pt x="5098" y="1"/>
                    </a:cubicBezTo>
                    <a:close/>
                  </a:path>
                </a:pathLst>
              </a:custGeom>
              <a:solidFill>
                <a:srgbClr val="817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0"/>
              <p:cNvSpPr/>
              <p:nvPr/>
            </p:nvSpPr>
            <p:spPr>
              <a:xfrm>
                <a:off x="3596718" y="2015646"/>
                <a:ext cx="52968" cy="244081"/>
              </a:xfrm>
              <a:custGeom>
                <a:avLst/>
                <a:gdLst/>
                <a:ahLst/>
                <a:cxnLst/>
                <a:rect l="l" t="t" r="r" b="b"/>
                <a:pathLst>
                  <a:path w="962" h="4433" extrusionOk="0">
                    <a:moveTo>
                      <a:pt x="961" y="0"/>
                    </a:moveTo>
                    <a:cubicBezTo>
                      <a:pt x="170" y="1628"/>
                      <a:pt x="0" y="3302"/>
                      <a:pt x="406" y="4432"/>
                    </a:cubicBezTo>
                    <a:cubicBezTo>
                      <a:pt x="3" y="3299"/>
                      <a:pt x="174" y="1628"/>
                      <a:pt x="961" y="0"/>
                    </a:cubicBezTo>
                    <a:close/>
                  </a:path>
                </a:pathLst>
              </a:custGeom>
              <a:solidFill>
                <a:srgbClr val="B4B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0"/>
              <p:cNvSpPr/>
              <p:nvPr/>
            </p:nvSpPr>
            <p:spPr>
              <a:xfrm>
                <a:off x="3619018" y="1848481"/>
                <a:ext cx="360698" cy="487501"/>
              </a:xfrm>
              <a:custGeom>
                <a:avLst/>
                <a:gdLst/>
                <a:ahLst/>
                <a:cxnLst/>
                <a:rect l="l" t="t" r="r" b="b"/>
                <a:pathLst>
                  <a:path w="6551" h="8854" extrusionOk="0">
                    <a:moveTo>
                      <a:pt x="5446" y="1"/>
                    </a:moveTo>
                    <a:cubicBezTo>
                      <a:pt x="6200" y="487"/>
                      <a:pt x="6550" y="1556"/>
                      <a:pt x="6465" y="2834"/>
                    </a:cubicBezTo>
                    <a:cubicBezTo>
                      <a:pt x="6550" y="1556"/>
                      <a:pt x="6203" y="487"/>
                      <a:pt x="5446" y="1"/>
                    </a:cubicBezTo>
                    <a:close/>
                    <a:moveTo>
                      <a:pt x="1" y="7468"/>
                    </a:moveTo>
                    <a:lnTo>
                      <a:pt x="1" y="7468"/>
                    </a:lnTo>
                    <a:cubicBezTo>
                      <a:pt x="197" y="8027"/>
                      <a:pt x="533" y="8452"/>
                      <a:pt x="1001" y="8681"/>
                    </a:cubicBezTo>
                    <a:cubicBezTo>
                      <a:pt x="1245" y="8798"/>
                      <a:pt x="1514" y="8854"/>
                      <a:pt x="1791" y="8854"/>
                    </a:cubicBezTo>
                    <a:cubicBezTo>
                      <a:pt x="1514" y="8854"/>
                      <a:pt x="1245" y="8798"/>
                      <a:pt x="1001" y="8677"/>
                    </a:cubicBezTo>
                    <a:cubicBezTo>
                      <a:pt x="533" y="8452"/>
                      <a:pt x="197" y="8024"/>
                      <a:pt x="1" y="7468"/>
                    </a:cubicBezTo>
                    <a:close/>
                    <a:moveTo>
                      <a:pt x="3321" y="8357"/>
                    </a:moveTo>
                    <a:cubicBezTo>
                      <a:pt x="2805" y="8677"/>
                      <a:pt x="2278" y="8854"/>
                      <a:pt x="1791" y="8854"/>
                    </a:cubicBezTo>
                    <a:cubicBezTo>
                      <a:pt x="2278" y="8854"/>
                      <a:pt x="2805" y="8681"/>
                      <a:pt x="3321" y="8357"/>
                    </a:cubicBezTo>
                    <a:close/>
                  </a:path>
                </a:pathLst>
              </a:custGeom>
              <a:solidFill>
                <a:srgbClr val="574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0"/>
              <p:cNvSpPr/>
              <p:nvPr/>
            </p:nvSpPr>
            <p:spPr>
              <a:xfrm>
                <a:off x="3596883" y="1833174"/>
                <a:ext cx="382832" cy="502808"/>
              </a:xfrm>
              <a:custGeom>
                <a:avLst/>
                <a:gdLst/>
                <a:ahLst/>
                <a:cxnLst/>
                <a:rect l="l" t="t" r="r" b="b"/>
                <a:pathLst>
                  <a:path w="6953" h="9132" extrusionOk="0">
                    <a:moveTo>
                      <a:pt x="4877" y="1"/>
                    </a:moveTo>
                    <a:cubicBezTo>
                      <a:pt x="4706" y="1"/>
                      <a:pt x="4527" y="20"/>
                      <a:pt x="4347" y="63"/>
                    </a:cubicBezTo>
                    <a:cubicBezTo>
                      <a:pt x="4230" y="92"/>
                      <a:pt x="4109" y="128"/>
                      <a:pt x="3988" y="174"/>
                    </a:cubicBezTo>
                    <a:cubicBezTo>
                      <a:pt x="2880" y="596"/>
                      <a:pt x="1723" y="1739"/>
                      <a:pt x="958" y="3314"/>
                    </a:cubicBezTo>
                    <a:cubicBezTo>
                      <a:pt x="171" y="4942"/>
                      <a:pt x="0" y="6613"/>
                      <a:pt x="403" y="7746"/>
                    </a:cubicBezTo>
                    <a:cubicBezTo>
                      <a:pt x="599" y="8302"/>
                      <a:pt x="935" y="8730"/>
                      <a:pt x="1403" y="8955"/>
                    </a:cubicBezTo>
                    <a:cubicBezTo>
                      <a:pt x="1647" y="9076"/>
                      <a:pt x="1916" y="9132"/>
                      <a:pt x="2193" y="9132"/>
                    </a:cubicBezTo>
                    <a:cubicBezTo>
                      <a:pt x="2680" y="9132"/>
                      <a:pt x="3207" y="8955"/>
                      <a:pt x="3723" y="8635"/>
                    </a:cubicBezTo>
                    <a:cubicBezTo>
                      <a:pt x="3566" y="8625"/>
                      <a:pt x="3416" y="8586"/>
                      <a:pt x="3275" y="8518"/>
                    </a:cubicBezTo>
                    <a:cubicBezTo>
                      <a:pt x="2288" y="8037"/>
                      <a:pt x="2148" y="6286"/>
                      <a:pt x="2965" y="4602"/>
                    </a:cubicBezTo>
                    <a:cubicBezTo>
                      <a:pt x="3641" y="3210"/>
                      <a:pt x="4759" y="2302"/>
                      <a:pt x="5684" y="2302"/>
                    </a:cubicBezTo>
                    <a:cubicBezTo>
                      <a:pt x="5877" y="2302"/>
                      <a:pt x="6063" y="2341"/>
                      <a:pt x="6233" y="2423"/>
                    </a:cubicBezTo>
                    <a:cubicBezTo>
                      <a:pt x="6514" y="2560"/>
                      <a:pt x="6726" y="2798"/>
                      <a:pt x="6867" y="3112"/>
                    </a:cubicBezTo>
                    <a:cubicBezTo>
                      <a:pt x="6952" y="1834"/>
                      <a:pt x="6605" y="765"/>
                      <a:pt x="5848" y="279"/>
                    </a:cubicBezTo>
                    <a:cubicBezTo>
                      <a:pt x="5792" y="240"/>
                      <a:pt x="5730" y="207"/>
                      <a:pt x="5667" y="174"/>
                    </a:cubicBezTo>
                    <a:cubicBezTo>
                      <a:pt x="5423" y="56"/>
                      <a:pt x="5154" y="1"/>
                      <a:pt x="4877" y="1"/>
                    </a:cubicBezTo>
                    <a:close/>
                  </a:path>
                </a:pathLst>
              </a:custGeom>
              <a:solidFill>
                <a:srgbClr val="5B5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0"/>
              <p:cNvSpPr/>
              <p:nvPr/>
            </p:nvSpPr>
            <p:spPr>
              <a:xfrm>
                <a:off x="3801821" y="2004524"/>
                <a:ext cx="173219" cy="304151"/>
              </a:xfrm>
              <a:custGeom>
                <a:avLst/>
                <a:gdLst/>
                <a:ahLst/>
                <a:cxnLst/>
                <a:rect l="l" t="t" r="r" b="b"/>
                <a:pathLst>
                  <a:path w="3146" h="5524" extrusionOk="0">
                    <a:moveTo>
                      <a:pt x="3145" y="0"/>
                    </a:moveTo>
                    <a:cubicBezTo>
                      <a:pt x="3087" y="843"/>
                      <a:pt x="2838" y="1781"/>
                      <a:pt x="2390" y="2703"/>
                    </a:cubicBezTo>
                    <a:cubicBezTo>
                      <a:pt x="1773" y="3978"/>
                      <a:pt x="900" y="4967"/>
                      <a:pt x="1" y="5523"/>
                    </a:cubicBezTo>
                    <a:lnTo>
                      <a:pt x="1" y="5523"/>
                    </a:lnTo>
                    <a:cubicBezTo>
                      <a:pt x="900" y="4967"/>
                      <a:pt x="1773" y="3978"/>
                      <a:pt x="2390" y="2703"/>
                    </a:cubicBezTo>
                    <a:cubicBezTo>
                      <a:pt x="2838" y="1781"/>
                      <a:pt x="3087" y="843"/>
                      <a:pt x="3145" y="0"/>
                    </a:cubicBezTo>
                    <a:close/>
                  </a:path>
                </a:pathLst>
              </a:custGeom>
              <a:solidFill>
                <a:srgbClr val="140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0"/>
              <p:cNvSpPr/>
              <p:nvPr/>
            </p:nvSpPr>
            <p:spPr>
              <a:xfrm>
                <a:off x="3715100" y="1959869"/>
                <a:ext cx="259938" cy="348805"/>
              </a:xfrm>
              <a:custGeom>
                <a:avLst/>
                <a:gdLst/>
                <a:ahLst/>
                <a:cxnLst/>
                <a:rect l="l" t="t" r="r" b="b"/>
                <a:pathLst>
                  <a:path w="4721" h="6335" extrusionOk="0">
                    <a:moveTo>
                      <a:pt x="3537" y="1"/>
                    </a:moveTo>
                    <a:cubicBezTo>
                      <a:pt x="2612" y="1"/>
                      <a:pt x="1494" y="909"/>
                      <a:pt x="818" y="2301"/>
                    </a:cubicBezTo>
                    <a:cubicBezTo>
                      <a:pt x="1" y="3985"/>
                      <a:pt x="141" y="5736"/>
                      <a:pt x="1128" y="6217"/>
                    </a:cubicBezTo>
                    <a:cubicBezTo>
                      <a:pt x="1269" y="6285"/>
                      <a:pt x="1419" y="6324"/>
                      <a:pt x="1576" y="6334"/>
                    </a:cubicBezTo>
                    <a:cubicBezTo>
                      <a:pt x="2475" y="5778"/>
                      <a:pt x="3348" y="4789"/>
                      <a:pt x="3965" y="3514"/>
                    </a:cubicBezTo>
                    <a:cubicBezTo>
                      <a:pt x="4413" y="2592"/>
                      <a:pt x="4662" y="1654"/>
                      <a:pt x="4720" y="811"/>
                    </a:cubicBezTo>
                    <a:cubicBezTo>
                      <a:pt x="4579" y="497"/>
                      <a:pt x="4367" y="259"/>
                      <a:pt x="4086" y="122"/>
                    </a:cubicBezTo>
                    <a:cubicBezTo>
                      <a:pt x="3916" y="40"/>
                      <a:pt x="3730" y="1"/>
                      <a:pt x="3537" y="1"/>
                    </a:cubicBezTo>
                    <a:close/>
                  </a:path>
                </a:pathLst>
              </a:custGeom>
              <a:solidFill>
                <a:srgbClr val="150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0"/>
              <p:cNvSpPr/>
              <p:nvPr/>
            </p:nvSpPr>
            <p:spPr>
              <a:xfrm>
                <a:off x="4785820" y="2050225"/>
                <a:ext cx="502092" cy="543662"/>
              </a:xfrm>
              <a:custGeom>
                <a:avLst/>
                <a:gdLst/>
                <a:ahLst/>
                <a:cxnLst/>
                <a:rect l="l" t="t" r="r" b="b"/>
                <a:pathLst>
                  <a:path w="9119" h="9874" extrusionOk="0">
                    <a:moveTo>
                      <a:pt x="6609" y="1"/>
                    </a:moveTo>
                    <a:cubicBezTo>
                      <a:pt x="5953" y="1"/>
                      <a:pt x="5286" y="183"/>
                      <a:pt x="4713" y="500"/>
                    </a:cubicBezTo>
                    <a:cubicBezTo>
                      <a:pt x="3693" y="1066"/>
                      <a:pt x="2938" y="1994"/>
                      <a:pt x="2357" y="2988"/>
                    </a:cubicBezTo>
                    <a:cubicBezTo>
                      <a:pt x="1772" y="3981"/>
                      <a:pt x="1340" y="5050"/>
                      <a:pt x="808" y="6069"/>
                    </a:cubicBezTo>
                    <a:cubicBezTo>
                      <a:pt x="562" y="6537"/>
                      <a:pt x="291" y="6997"/>
                      <a:pt x="150" y="7507"/>
                    </a:cubicBezTo>
                    <a:cubicBezTo>
                      <a:pt x="7" y="8014"/>
                      <a:pt x="1" y="8582"/>
                      <a:pt x="268" y="9040"/>
                    </a:cubicBezTo>
                    <a:cubicBezTo>
                      <a:pt x="579" y="9576"/>
                      <a:pt x="1226" y="9870"/>
                      <a:pt x="1850" y="9873"/>
                    </a:cubicBezTo>
                    <a:cubicBezTo>
                      <a:pt x="2478" y="9873"/>
                      <a:pt x="3082" y="9612"/>
                      <a:pt x="3585" y="9252"/>
                    </a:cubicBezTo>
                    <a:cubicBezTo>
                      <a:pt x="4092" y="8890"/>
                      <a:pt x="4749" y="8412"/>
                      <a:pt x="5164" y="7952"/>
                    </a:cubicBezTo>
                    <a:lnTo>
                      <a:pt x="5164" y="7952"/>
                    </a:lnTo>
                    <a:cubicBezTo>
                      <a:pt x="5027" y="8154"/>
                      <a:pt x="5203" y="8448"/>
                      <a:pt x="5442" y="8517"/>
                    </a:cubicBezTo>
                    <a:cubicBezTo>
                      <a:pt x="5499" y="8534"/>
                      <a:pt x="5557" y="8541"/>
                      <a:pt x="5615" y="8541"/>
                    </a:cubicBezTo>
                    <a:cubicBezTo>
                      <a:pt x="5800" y="8541"/>
                      <a:pt x="5987" y="8468"/>
                      <a:pt x="6154" y="8383"/>
                    </a:cubicBezTo>
                    <a:cubicBezTo>
                      <a:pt x="7229" y="7834"/>
                      <a:pt x="8017" y="6582"/>
                      <a:pt x="8108" y="5392"/>
                    </a:cubicBezTo>
                    <a:cubicBezTo>
                      <a:pt x="8192" y="5467"/>
                      <a:pt x="8297" y="5500"/>
                      <a:pt x="8406" y="5500"/>
                    </a:cubicBezTo>
                    <a:cubicBezTo>
                      <a:pt x="8607" y="5500"/>
                      <a:pt x="8821" y="5387"/>
                      <a:pt x="8935" y="5220"/>
                    </a:cubicBezTo>
                    <a:cubicBezTo>
                      <a:pt x="9115" y="4958"/>
                      <a:pt x="9119" y="4621"/>
                      <a:pt x="9095" y="4311"/>
                    </a:cubicBezTo>
                    <a:cubicBezTo>
                      <a:pt x="9007" y="3167"/>
                      <a:pt x="8618" y="2046"/>
                      <a:pt x="7971" y="1085"/>
                    </a:cubicBezTo>
                    <a:cubicBezTo>
                      <a:pt x="7985" y="745"/>
                      <a:pt x="7932" y="671"/>
                      <a:pt x="8066" y="353"/>
                    </a:cubicBezTo>
                    <a:cubicBezTo>
                      <a:pt x="7620" y="110"/>
                      <a:pt x="7118" y="1"/>
                      <a:pt x="6609" y="1"/>
                    </a:cubicBezTo>
                    <a:close/>
                  </a:path>
                </a:pathLst>
              </a:custGeom>
              <a:solidFill>
                <a:srgbClr val="EF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0"/>
              <p:cNvSpPr/>
              <p:nvPr/>
            </p:nvSpPr>
            <p:spPr>
              <a:xfrm>
                <a:off x="4788684" y="2154400"/>
                <a:ext cx="498348" cy="439489"/>
              </a:xfrm>
              <a:custGeom>
                <a:avLst/>
                <a:gdLst/>
                <a:ahLst/>
                <a:cxnLst/>
                <a:rect l="l" t="t" r="r" b="b"/>
                <a:pathLst>
                  <a:path w="9051" h="7982" extrusionOk="0">
                    <a:moveTo>
                      <a:pt x="8168" y="1"/>
                    </a:moveTo>
                    <a:lnTo>
                      <a:pt x="8168" y="1"/>
                    </a:lnTo>
                    <a:cubicBezTo>
                      <a:pt x="7252" y="1063"/>
                      <a:pt x="5870" y="1710"/>
                      <a:pt x="4478" y="1710"/>
                    </a:cubicBezTo>
                    <a:cubicBezTo>
                      <a:pt x="4216" y="1710"/>
                      <a:pt x="3955" y="1687"/>
                      <a:pt x="3694" y="1641"/>
                    </a:cubicBezTo>
                    <a:lnTo>
                      <a:pt x="3694" y="1641"/>
                    </a:lnTo>
                    <a:cubicBezTo>
                      <a:pt x="3932" y="2108"/>
                      <a:pt x="4112" y="2661"/>
                      <a:pt x="3880" y="3132"/>
                    </a:cubicBezTo>
                    <a:cubicBezTo>
                      <a:pt x="3687" y="3524"/>
                      <a:pt x="3246" y="3733"/>
                      <a:pt x="2815" y="3818"/>
                    </a:cubicBezTo>
                    <a:cubicBezTo>
                      <a:pt x="2625" y="3857"/>
                      <a:pt x="2429" y="3873"/>
                      <a:pt x="2236" y="3873"/>
                    </a:cubicBezTo>
                    <a:cubicBezTo>
                      <a:pt x="1821" y="3873"/>
                      <a:pt x="1409" y="3791"/>
                      <a:pt x="1030" y="3631"/>
                    </a:cubicBezTo>
                    <a:cubicBezTo>
                      <a:pt x="942" y="3814"/>
                      <a:pt x="851" y="3998"/>
                      <a:pt x="756" y="4177"/>
                    </a:cubicBezTo>
                    <a:cubicBezTo>
                      <a:pt x="510" y="4645"/>
                      <a:pt x="239" y="5105"/>
                      <a:pt x="98" y="5615"/>
                    </a:cubicBezTo>
                    <a:cubicBezTo>
                      <a:pt x="36" y="5831"/>
                      <a:pt x="0" y="6060"/>
                      <a:pt x="0" y="6289"/>
                    </a:cubicBezTo>
                    <a:cubicBezTo>
                      <a:pt x="0" y="6589"/>
                      <a:pt x="62" y="6886"/>
                      <a:pt x="216" y="7148"/>
                    </a:cubicBezTo>
                    <a:cubicBezTo>
                      <a:pt x="527" y="7684"/>
                      <a:pt x="1174" y="7978"/>
                      <a:pt x="1798" y="7981"/>
                    </a:cubicBezTo>
                    <a:lnTo>
                      <a:pt x="1801" y="7981"/>
                    </a:lnTo>
                    <a:cubicBezTo>
                      <a:pt x="2429" y="7981"/>
                      <a:pt x="3030" y="7720"/>
                      <a:pt x="3533" y="7360"/>
                    </a:cubicBezTo>
                    <a:cubicBezTo>
                      <a:pt x="4040" y="6998"/>
                      <a:pt x="4697" y="6520"/>
                      <a:pt x="5112" y="6060"/>
                    </a:cubicBezTo>
                    <a:lnTo>
                      <a:pt x="5112" y="6060"/>
                    </a:lnTo>
                    <a:cubicBezTo>
                      <a:pt x="5079" y="6108"/>
                      <a:pt x="5063" y="6164"/>
                      <a:pt x="5063" y="6220"/>
                    </a:cubicBezTo>
                    <a:cubicBezTo>
                      <a:pt x="5063" y="6393"/>
                      <a:pt x="5210" y="6573"/>
                      <a:pt x="5390" y="6625"/>
                    </a:cubicBezTo>
                    <a:cubicBezTo>
                      <a:pt x="5448" y="6642"/>
                      <a:pt x="5504" y="6648"/>
                      <a:pt x="5563" y="6648"/>
                    </a:cubicBezTo>
                    <a:cubicBezTo>
                      <a:pt x="5749" y="6648"/>
                      <a:pt x="5936" y="6576"/>
                      <a:pt x="6102" y="6491"/>
                    </a:cubicBezTo>
                    <a:cubicBezTo>
                      <a:pt x="7177" y="5942"/>
                      <a:pt x="7965" y="4690"/>
                      <a:pt x="8056" y="3500"/>
                    </a:cubicBezTo>
                    <a:cubicBezTo>
                      <a:pt x="8141" y="3576"/>
                      <a:pt x="8246" y="3609"/>
                      <a:pt x="8354" y="3609"/>
                    </a:cubicBezTo>
                    <a:cubicBezTo>
                      <a:pt x="8553" y="3609"/>
                      <a:pt x="8769" y="3494"/>
                      <a:pt x="8883" y="3328"/>
                    </a:cubicBezTo>
                    <a:cubicBezTo>
                      <a:pt x="8995" y="3164"/>
                      <a:pt x="9037" y="2971"/>
                      <a:pt x="9050" y="2775"/>
                    </a:cubicBezTo>
                    <a:cubicBezTo>
                      <a:pt x="8936" y="2743"/>
                      <a:pt x="8824" y="2684"/>
                      <a:pt x="8729" y="2602"/>
                    </a:cubicBezTo>
                    <a:cubicBezTo>
                      <a:pt x="8485" y="2383"/>
                      <a:pt x="8347" y="2069"/>
                      <a:pt x="8256" y="1752"/>
                    </a:cubicBezTo>
                    <a:cubicBezTo>
                      <a:pt x="8093" y="1186"/>
                      <a:pt x="8063" y="583"/>
                      <a:pt x="8168"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30"/>
              <p:cNvSpPr/>
              <p:nvPr/>
            </p:nvSpPr>
            <p:spPr>
              <a:xfrm>
                <a:off x="3830453" y="1291924"/>
                <a:ext cx="1892137" cy="1536725"/>
              </a:xfrm>
              <a:custGeom>
                <a:avLst/>
                <a:gdLst/>
                <a:ahLst/>
                <a:cxnLst/>
                <a:rect l="l" t="t" r="r" b="b"/>
                <a:pathLst>
                  <a:path w="34365" h="27910" extrusionOk="0">
                    <a:moveTo>
                      <a:pt x="4799" y="1"/>
                    </a:moveTo>
                    <a:cubicBezTo>
                      <a:pt x="4275" y="1"/>
                      <a:pt x="3752" y="108"/>
                      <a:pt x="3276" y="327"/>
                    </a:cubicBezTo>
                    <a:cubicBezTo>
                      <a:pt x="3122" y="399"/>
                      <a:pt x="2968" y="487"/>
                      <a:pt x="2867" y="621"/>
                    </a:cubicBezTo>
                    <a:cubicBezTo>
                      <a:pt x="2766" y="759"/>
                      <a:pt x="2733" y="958"/>
                      <a:pt x="2828" y="1098"/>
                    </a:cubicBezTo>
                    <a:cubicBezTo>
                      <a:pt x="2919" y="1232"/>
                      <a:pt x="3096" y="1278"/>
                      <a:pt x="3259" y="1308"/>
                    </a:cubicBezTo>
                    <a:cubicBezTo>
                      <a:pt x="3687" y="1389"/>
                      <a:pt x="4119" y="1451"/>
                      <a:pt x="4553" y="1490"/>
                    </a:cubicBezTo>
                    <a:cubicBezTo>
                      <a:pt x="4553" y="1490"/>
                      <a:pt x="4550" y="1494"/>
                      <a:pt x="4550" y="1497"/>
                    </a:cubicBezTo>
                    <a:cubicBezTo>
                      <a:pt x="4524" y="1496"/>
                      <a:pt x="4499" y="1496"/>
                      <a:pt x="4473" y="1496"/>
                    </a:cubicBezTo>
                    <a:cubicBezTo>
                      <a:pt x="3661" y="1496"/>
                      <a:pt x="2891" y="1796"/>
                      <a:pt x="2312" y="2370"/>
                    </a:cubicBezTo>
                    <a:cubicBezTo>
                      <a:pt x="2135" y="2549"/>
                      <a:pt x="1968" y="2788"/>
                      <a:pt x="2027" y="3033"/>
                    </a:cubicBezTo>
                    <a:cubicBezTo>
                      <a:pt x="2069" y="3207"/>
                      <a:pt x="2223" y="3334"/>
                      <a:pt x="2393" y="3389"/>
                    </a:cubicBezTo>
                    <a:cubicBezTo>
                      <a:pt x="2491" y="3422"/>
                      <a:pt x="2593" y="3433"/>
                      <a:pt x="2697" y="3433"/>
                    </a:cubicBezTo>
                    <a:cubicBezTo>
                      <a:pt x="2773" y="3433"/>
                      <a:pt x="2850" y="3427"/>
                      <a:pt x="2926" y="3418"/>
                    </a:cubicBezTo>
                    <a:cubicBezTo>
                      <a:pt x="3007" y="3409"/>
                      <a:pt x="3089" y="3393"/>
                      <a:pt x="3170" y="3379"/>
                    </a:cubicBezTo>
                    <a:lnTo>
                      <a:pt x="3170" y="3379"/>
                    </a:lnTo>
                    <a:cubicBezTo>
                      <a:pt x="2850" y="4036"/>
                      <a:pt x="2553" y="4709"/>
                      <a:pt x="2069" y="5259"/>
                    </a:cubicBezTo>
                    <a:cubicBezTo>
                      <a:pt x="1606" y="5788"/>
                      <a:pt x="1086" y="6266"/>
                      <a:pt x="609" y="6782"/>
                    </a:cubicBezTo>
                    <a:cubicBezTo>
                      <a:pt x="472" y="6932"/>
                      <a:pt x="331" y="7099"/>
                      <a:pt x="223" y="7278"/>
                    </a:cubicBezTo>
                    <a:cubicBezTo>
                      <a:pt x="82" y="7514"/>
                      <a:pt x="1" y="7772"/>
                      <a:pt x="46" y="8040"/>
                    </a:cubicBezTo>
                    <a:cubicBezTo>
                      <a:pt x="119" y="8452"/>
                      <a:pt x="478" y="8736"/>
                      <a:pt x="844" y="8955"/>
                    </a:cubicBezTo>
                    <a:cubicBezTo>
                      <a:pt x="886" y="8978"/>
                      <a:pt x="929" y="9004"/>
                      <a:pt x="971" y="9027"/>
                    </a:cubicBezTo>
                    <a:cubicBezTo>
                      <a:pt x="1606" y="9376"/>
                      <a:pt x="2272" y="9674"/>
                      <a:pt x="2978" y="9834"/>
                    </a:cubicBezTo>
                    <a:cubicBezTo>
                      <a:pt x="3333" y="9916"/>
                      <a:pt x="3697" y="9962"/>
                      <a:pt x="4060" y="9962"/>
                    </a:cubicBezTo>
                    <a:cubicBezTo>
                      <a:pt x="4420" y="9962"/>
                      <a:pt x="4779" y="9917"/>
                      <a:pt x="5125" y="9818"/>
                    </a:cubicBezTo>
                    <a:cubicBezTo>
                      <a:pt x="5334" y="9756"/>
                      <a:pt x="5537" y="9678"/>
                      <a:pt x="5733" y="9586"/>
                    </a:cubicBezTo>
                    <a:cubicBezTo>
                      <a:pt x="5739" y="9592"/>
                      <a:pt x="5743" y="9599"/>
                      <a:pt x="5749" y="9602"/>
                    </a:cubicBezTo>
                    <a:cubicBezTo>
                      <a:pt x="6037" y="9913"/>
                      <a:pt x="6318" y="10230"/>
                      <a:pt x="6589" y="10553"/>
                    </a:cubicBezTo>
                    <a:cubicBezTo>
                      <a:pt x="6837" y="10847"/>
                      <a:pt x="7083" y="11155"/>
                      <a:pt x="7315" y="11471"/>
                    </a:cubicBezTo>
                    <a:cubicBezTo>
                      <a:pt x="6805" y="12311"/>
                      <a:pt x="6550" y="13289"/>
                      <a:pt x="6436" y="14266"/>
                    </a:cubicBezTo>
                    <a:cubicBezTo>
                      <a:pt x="6403" y="14560"/>
                      <a:pt x="6380" y="14861"/>
                      <a:pt x="6452" y="15148"/>
                    </a:cubicBezTo>
                    <a:cubicBezTo>
                      <a:pt x="6524" y="15436"/>
                      <a:pt x="6704" y="15710"/>
                      <a:pt x="6975" y="15825"/>
                    </a:cubicBezTo>
                    <a:cubicBezTo>
                      <a:pt x="7061" y="15862"/>
                      <a:pt x="7164" y="15881"/>
                      <a:pt x="7269" y="15881"/>
                    </a:cubicBezTo>
                    <a:cubicBezTo>
                      <a:pt x="7493" y="15881"/>
                      <a:pt x="7726" y="15795"/>
                      <a:pt x="7822" y="15619"/>
                    </a:cubicBezTo>
                    <a:lnTo>
                      <a:pt x="7822" y="15619"/>
                    </a:lnTo>
                    <a:cubicBezTo>
                      <a:pt x="7576" y="16295"/>
                      <a:pt x="7393" y="16995"/>
                      <a:pt x="7273" y="17704"/>
                    </a:cubicBezTo>
                    <a:cubicBezTo>
                      <a:pt x="7223" y="17985"/>
                      <a:pt x="7214" y="18331"/>
                      <a:pt x="7452" y="18485"/>
                    </a:cubicBezTo>
                    <a:cubicBezTo>
                      <a:pt x="7522" y="18529"/>
                      <a:pt x="7600" y="18546"/>
                      <a:pt x="7680" y="18546"/>
                    </a:cubicBezTo>
                    <a:cubicBezTo>
                      <a:pt x="7823" y="18546"/>
                      <a:pt x="7974" y="18491"/>
                      <a:pt x="8106" y="18426"/>
                    </a:cubicBezTo>
                    <a:cubicBezTo>
                      <a:pt x="8439" y="18259"/>
                      <a:pt x="8815" y="18037"/>
                      <a:pt x="9073" y="17766"/>
                    </a:cubicBezTo>
                    <a:lnTo>
                      <a:pt x="9073" y="17766"/>
                    </a:lnTo>
                    <a:cubicBezTo>
                      <a:pt x="8063" y="18949"/>
                      <a:pt x="7053" y="20132"/>
                      <a:pt x="6044" y="21312"/>
                    </a:cubicBezTo>
                    <a:cubicBezTo>
                      <a:pt x="5854" y="21531"/>
                      <a:pt x="5661" y="21760"/>
                      <a:pt x="5582" y="22037"/>
                    </a:cubicBezTo>
                    <a:cubicBezTo>
                      <a:pt x="5501" y="22312"/>
                      <a:pt x="5560" y="22652"/>
                      <a:pt x="5795" y="22816"/>
                    </a:cubicBezTo>
                    <a:cubicBezTo>
                      <a:pt x="5877" y="22872"/>
                      <a:pt x="5995" y="22900"/>
                      <a:pt x="6115" y="22900"/>
                    </a:cubicBezTo>
                    <a:cubicBezTo>
                      <a:pt x="6209" y="22900"/>
                      <a:pt x="6306" y="22882"/>
                      <a:pt x="6386" y="22848"/>
                    </a:cubicBezTo>
                    <a:lnTo>
                      <a:pt x="6386" y="22848"/>
                    </a:lnTo>
                    <a:cubicBezTo>
                      <a:pt x="5609" y="23766"/>
                      <a:pt x="4831" y="24688"/>
                      <a:pt x="4057" y="25606"/>
                    </a:cubicBezTo>
                    <a:cubicBezTo>
                      <a:pt x="3909" y="25780"/>
                      <a:pt x="3752" y="26005"/>
                      <a:pt x="3841" y="26214"/>
                    </a:cubicBezTo>
                    <a:cubicBezTo>
                      <a:pt x="3923" y="26407"/>
                      <a:pt x="4161" y="26466"/>
                      <a:pt x="4363" y="26498"/>
                    </a:cubicBezTo>
                    <a:cubicBezTo>
                      <a:pt x="4534" y="26528"/>
                      <a:pt x="4704" y="26554"/>
                      <a:pt x="4870" y="26584"/>
                    </a:cubicBezTo>
                    <a:cubicBezTo>
                      <a:pt x="4775" y="26707"/>
                      <a:pt x="4684" y="26835"/>
                      <a:pt x="4586" y="26959"/>
                    </a:cubicBezTo>
                    <a:cubicBezTo>
                      <a:pt x="4488" y="27097"/>
                      <a:pt x="4380" y="27247"/>
                      <a:pt x="4380" y="27413"/>
                    </a:cubicBezTo>
                    <a:cubicBezTo>
                      <a:pt x="4380" y="27629"/>
                      <a:pt x="4567" y="27812"/>
                      <a:pt x="4772" y="27875"/>
                    </a:cubicBezTo>
                    <a:cubicBezTo>
                      <a:pt x="4856" y="27900"/>
                      <a:pt x="4942" y="27910"/>
                      <a:pt x="5029" y="27910"/>
                    </a:cubicBezTo>
                    <a:cubicBezTo>
                      <a:pt x="5157" y="27910"/>
                      <a:pt x="5285" y="27888"/>
                      <a:pt x="5410" y="27861"/>
                    </a:cubicBezTo>
                    <a:cubicBezTo>
                      <a:pt x="6112" y="27711"/>
                      <a:pt x="6778" y="27410"/>
                      <a:pt x="7354" y="26982"/>
                    </a:cubicBezTo>
                    <a:cubicBezTo>
                      <a:pt x="7383" y="26962"/>
                      <a:pt x="7410" y="26940"/>
                      <a:pt x="7439" y="26920"/>
                    </a:cubicBezTo>
                    <a:cubicBezTo>
                      <a:pt x="7739" y="26910"/>
                      <a:pt x="8033" y="26861"/>
                      <a:pt x="8308" y="26737"/>
                    </a:cubicBezTo>
                    <a:cubicBezTo>
                      <a:pt x="9204" y="26338"/>
                      <a:pt x="9691" y="25397"/>
                      <a:pt x="9867" y="24433"/>
                    </a:cubicBezTo>
                    <a:lnTo>
                      <a:pt x="9867" y="24433"/>
                    </a:lnTo>
                    <a:cubicBezTo>
                      <a:pt x="9856" y="24626"/>
                      <a:pt x="10061" y="24767"/>
                      <a:pt x="10257" y="24767"/>
                    </a:cubicBezTo>
                    <a:cubicBezTo>
                      <a:pt x="10286" y="24767"/>
                      <a:pt x="10316" y="24764"/>
                      <a:pt x="10344" y="24757"/>
                    </a:cubicBezTo>
                    <a:cubicBezTo>
                      <a:pt x="10560" y="24701"/>
                      <a:pt x="10717" y="24514"/>
                      <a:pt x="10838" y="24325"/>
                    </a:cubicBezTo>
                    <a:cubicBezTo>
                      <a:pt x="11198" y="23753"/>
                      <a:pt x="11406" y="23051"/>
                      <a:pt x="11315" y="22377"/>
                    </a:cubicBezTo>
                    <a:lnTo>
                      <a:pt x="11315" y="22377"/>
                    </a:lnTo>
                    <a:cubicBezTo>
                      <a:pt x="11405" y="22538"/>
                      <a:pt x="11590" y="22615"/>
                      <a:pt x="11778" y="22615"/>
                    </a:cubicBezTo>
                    <a:cubicBezTo>
                      <a:pt x="11875" y="22615"/>
                      <a:pt x="11974" y="22594"/>
                      <a:pt x="12060" y="22554"/>
                    </a:cubicBezTo>
                    <a:cubicBezTo>
                      <a:pt x="12315" y="22436"/>
                      <a:pt x="12489" y="22191"/>
                      <a:pt x="12632" y="21953"/>
                    </a:cubicBezTo>
                    <a:cubicBezTo>
                      <a:pt x="13139" y="21090"/>
                      <a:pt x="13445" y="20077"/>
                      <a:pt x="13445" y="19076"/>
                    </a:cubicBezTo>
                    <a:cubicBezTo>
                      <a:pt x="14204" y="19867"/>
                      <a:pt x="15282" y="20341"/>
                      <a:pt x="16377" y="20364"/>
                    </a:cubicBezTo>
                    <a:cubicBezTo>
                      <a:pt x="16394" y="20365"/>
                      <a:pt x="16410" y="20365"/>
                      <a:pt x="16427" y="20365"/>
                    </a:cubicBezTo>
                    <a:cubicBezTo>
                      <a:pt x="16853" y="20365"/>
                      <a:pt x="17305" y="20284"/>
                      <a:pt x="17613" y="19992"/>
                    </a:cubicBezTo>
                    <a:cubicBezTo>
                      <a:pt x="17927" y="19690"/>
                      <a:pt x="18034" y="19144"/>
                      <a:pt x="17711" y="18870"/>
                    </a:cubicBezTo>
                    <a:lnTo>
                      <a:pt x="17711" y="18870"/>
                    </a:lnTo>
                    <a:cubicBezTo>
                      <a:pt x="18250" y="19302"/>
                      <a:pt x="18944" y="19539"/>
                      <a:pt x="19637" y="19539"/>
                    </a:cubicBezTo>
                    <a:cubicBezTo>
                      <a:pt x="19832" y="19539"/>
                      <a:pt x="20026" y="19520"/>
                      <a:pt x="20218" y="19482"/>
                    </a:cubicBezTo>
                    <a:cubicBezTo>
                      <a:pt x="20649" y="19397"/>
                      <a:pt x="21090" y="19188"/>
                      <a:pt x="21283" y="18796"/>
                    </a:cubicBezTo>
                    <a:cubicBezTo>
                      <a:pt x="21515" y="18325"/>
                      <a:pt x="21335" y="17772"/>
                      <a:pt x="21097" y="17305"/>
                    </a:cubicBezTo>
                    <a:lnTo>
                      <a:pt x="21097" y="17305"/>
                    </a:lnTo>
                    <a:cubicBezTo>
                      <a:pt x="21356" y="17353"/>
                      <a:pt x="21618" y="17376"/>
                      <a:pt x="21880" y="17376"/>
                    </a:cubicBezTo>
                    <a:cubicBezTo>
                      <a:pt x="23272" y="17376"/>
                      <a:pt x="24657" y="16726"/>
                      <a:pt x="25571" y="15665"/>
                    </a:cubicBezTo>
                    <a:lnTo>
                      <a:pt x="25571" y="15665"/>
                    </a:lnTo>
                    <a:cubicBezTo>
                      <a:pt x="25466" y="16247"/>
                      <a:pt x="25496" y="16850"/>
                      <a:pt x="25659" y="17416"/>
                    </a:cubicBezTo>
                    <a:cubicBezTo>
                      <a:pt x="25750" y="17733"/>
                      <a:pt x="25888" y="18047"/>
                      <a:pt x="26132" y="18266"/>
                    </a:cubicBezTo>
                    <a:cubicBezTo>
                      <a:pt x="26280" y="18396"/>
                      <a:pt x="26466" y="18464"/>
                      <a:pt x="26654" y="18464"/>
                    </a:cubicBezTo>
                    <a:cubicBezTo>
                      <a:pt x="26778" y="18464"/>
                      <a:pt x="26903" y="18435"/>
                      <a:pt x="27019" y="18374"/>
                    </a:cubicBezTo>
                    <a:lnTo>
                      <a:pt x="27019" y="18374"/>
                    </a:lnTo>
                    <a:cubicBezTo>
                      <a:pt x="26509" y="19295"/>
                      <a:pt x="26296" y="20377"/>
                      <a:pt x="26420" y="21423"/>
                    </a:cubicBezTo>
                    <a:cubicBezTo>
                      <a:pt x="26463" y="21779"/>
                      <a:pt x="26568" y="22172"/>
                      <a:pt x="26874" y="22361"/>
                    </a:cubicBezTo>
                    <a:cubicBezTo>
                      <a:pt x="27002" y="22440"/>
                      <a:pt x="27148" y="22472"/>
                      <a:pt x="27298" y="22472"/>
                    </a:cubicBezTo>
                    <a:cubicBezTo>
                      <a:pt x="27481" y="22472"/>
                      <a:pt x="27671" y="22424"/>
                      <a:pt x="27842" y="22357"/>
                    </a:cubicBezTo>
                    <a:cubicBezTo>
                      <a:pt x="28319" y="22172"/>
                      <a:pt x="28731" y="21867"/>
                      <a:pt x="29025" y="21449"/>
                    </a:cubicBezTo>
                    <a:lnTo>
                      <a:pt x="29025" y="21449"/>
                    </a:lnTo>
                    <a:cubicBezTo>
                      <a:pt x="28689" y="22439"/>
                      <a:pt x="28352" y="23430"/>
                      <a:pt x="28015" y="24423"/>
                    </a:cubicBezTo>
                    <a:cubicBezTo>
                      <a:pt x="27947" y="24623"/>
                      <a:pt x="27878" y="24835"/>
                      <a:pt x="27924" y="25041"/>
                    </a:cubicBezTo>
                    <a:cubicBezTo>
                      <a:pt x="27976" y="25289"/>
                      <a:pt x="28191" y="25482"/>
                      <a:pt x="28431" y="25570"/>
                    </a:cubicBezTo>
                    <a:cubicBezTo>
                      <a:pt x="28646" y="25649"/>
                      <a:pt x="28878" y="25659"/>
                      <a:pt x="29107" y="25659"/>
                    </a:cubicBezTo>
                    <a:cubicBezTo>
                      <a:pt x="28986" y="25858"/>
                      <a:pt x="28868" y="26054"/>
                      <a:pt x="28751" y="26250"/>
                    </a:cubicBezTo>
                    <a:cubicBezTo>
                      <a:pt x="28662" y="26397"/>
                      <a:pt x="28571" y="26554"/>
                      <a:pt x="28591" y="26724"/>
                    </a:cubicBezTo>
                    <a:cubicBezTo>
                      <a:pt x="28610" y="26937"/>
                      <a:pt x="28813" y="27100"/>
                      <a:pt x="29022" y="27142"/>
                    </a:cubicBezTo>
                    <a:cubicBezTo>
                      <a:pt x="29075" y="27153"/>
                      <a:pt x="29129" y="27157"/>
                      <a:pt x="29182" y="27157"/>
                    </a:cubicBezTo>
                    <a:cubicBezTo>
                      <a:pt x="29342" y="27157"/>
                      <a:pt x="29502" y="27115"/>
                      <a:pt x="29656" y="27064"/>
                    </a:cubicBezTo>
                    <a:cubicBezTo>
                      <a:pt x="30339" y="26848"/>
                      <a:pt x="30973" y="26478"/>
                      <a:pt x="31502" y="25998"/>
                    </a:cubicBezTo>
                    <a:cubicBezTo>
                      <a:pt x="31744" y="25783"/>
                      <a:pt x="31963" y="25537"/>
                      <a:pt x="32137" y="25267"/>
                    </a:cubicBezTo>
                    <a:cubicBezTo>
                      <a:pt x="32490" y="25162"/>
                      <a:pt x="32829" y="25018"/>
                      <a:pt x="33110" y="24783"/>
                    </a:cubicBezTo>
                    <a:cubicBezTo>
                      <a:pt x="33712" y="24282"/>
                      <a:pt x="33953" y="23446"/>
                      <a:pt x="33917" y="22662"/>
                    </a:cubicBezTo>
                    <a:cubicBezTo>
                      <a:pt x="33882" y="21881"/>
                      <a:pt x="33662" y="21102"/>
                      <a:pt x="33395" y="20364"/>
                    </a:cubicBezTo>
                    <a:lnTo>
                      <a:pt x="33395" y="20364"/>
                    </a:lnTo>
                    <a:cubicBezTo>
                      <a:pt x="33472" y="20418"/>
                      <a:pt x="33561" y="20443"/>
                      <a:pt x="33653" y="20443"/>
                    </a:cubicBezTo>
                    <a:cubicBezTo>
                      <a:pt x="33865" y="20443"/>
                      <a:pt x="34088" y="20312"/>
                      <a:pt x="34202" y="20122"/>
                    </a:cubicBezTo>
                    <a:cubicBezTo>
                      <a:pt x="34365" y="19855"/>
                      <a:pt x="34356" y="19514"/>
                      <a:pt x="34313" y="19204"/>
                    </a:cubicBezTo>
                    <a:cubicBezTo>
                      <a:pt x="34094" y="17651"/>
                      <a:pt x="33019" y="16129"/>
                      <a:pt x="31564" y="15541"/>
                    </a:cubicBezTo>
                    <a:cubicBezTo>
                      <a:pt x="31865" y="13102"/>
                      <a:pt x="29600" y="8187"/>
                      <a:pt x="27078" y="6393"/>
                    </a:cubicBezTo>
                    <a:cubicBezTo>
                      <a:pt x="25901" y="5554"/>
                      <a:pt x="22944" y="5368"/>
                      <a:pt x="20025" y="5368"/>
                    </a:cubicBezTo>
                    <a:cubicBezTo>
                      <a:pt x="18847" y="5368"/>
                      <a:pt x="17675" y="5399"/>
                      <a:pt x="16629" y="5429"/>
                    </a:cubicBezTo>
                    <a:cubicBezTo>
                      <a:pt x="15574" y="5459"/>
                      <a:pt x="14647" y="5491"/>
                      <a:pt x="13971" y="5491"/>
                    </a:cubicBezTo>
                    <a:cubicBezTo>
                      <a:pt x="13416" y="5491"/>
                      <a:pt x="13031" y="5470"/>
                      <a:pt x="12884" y="5409"/>
                    </a:cubicBezTo>
                    <a:cubicBezTo>
                      <a:pt x="12305" y="5171"/>
                      <a:pt x="11903" y="4477"/>
                      <a:pt x="11681" y="3981"/>
                    </a:cubicBezTo>
                    <a:cubicBezTo>
                      <a:pt x="11237" y="1994"/>
                      <a:pt x="9465" y="507"/>
                      <a:pt x="7341" y="507"/>
                    </a:cubicBezTo>
                    <a:cubicBezTo>
                      <a:pt x="7145" y="507"/>
                      <a:pt x="6949" y="520"/>
                      <a:pt x="6753" y="546"/>
                    </a:cubicBezTo>
                    <a:cubicBezTo>
                      <a:pt x="6749" y="546"/>
                      <a:pt x="6746" y="543"/>
                      <a:pt x="6743" y="540"/>
                    </a:cubicBezTo>
                    <a:cubicBezTo>
                      <a:pt x="6697" y="510"/>
                      <a:pt x="6651" y="484"/>
                      <a:pt x="6602" y="457"/>
                    </a:cubicBezTo>
                    <a:cubicBezTo>
                      <a:pt x="6054" y="155"/>
                      <a:pt x="5426" y="1"/>
                      <a:pt x="4799"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0"/>
              <p:cNvSpPr/>
              <p:nvPr/>
            </p:nvSpPr>
            <p:spPr>
              <a:xfrm>
                <a:off x="4048000" y="1540965"/>
                <a:ext cx="65026" cy="65026"/>
              </a:xfrm>
              <a:custGeom>
                <a:avLst/>
                <a:gdLst/>
                <a:ahLst/>
                <a:cxnLst/>
                <a:rect l="l" t="t" r="r" b="b"/>
                <a:pathLst>
                  <a:path w="1181" h="1181" extrusionOk="0">
                    <a:moveTo>
                      <a:pt x="592" y="1"/>
                    </a:moveTo>
                    <a:cubicBezTo>
                      <a:pt x="266" y="1"/>
                      <a:pt x="1" y="265"/>
                      <a:pt x="1" y="592"/>
                    </a:cubicBezTo>
                    <a:cubicBezTo>
                      <a:pt x="1" y="915"/>
                      <a:pt x="266" y="1180"/>
                      <a:pt x="592" y="1180"/>
                    </a:cubicBezTo>
                    <a:cubicBezTo>
                      <a:pt x="916" y="1180"/>
                      <a:pt x="1180" y="915"/>
                      <a:pt x="1180" y="592"/>
                    </a:cubicBezTo>
                    <a:cubicBezTo>
                      <a:pt x="1180" y="265"/>
                      <a:pt x="916" y="1"/>
                      <a:pt x="59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0"/>
              <p:cNvSpPr/>
              <p:nvPr/>
            </p:nvSpPr>
            <p:spPr>
              <a:xfrm>
                <a:off x="4037043" y="1601587"/>
                <a:ext cx="196179" cy="196014"/>
              </a:xfrm>
              <a:custGeom>
                <a:avLst/>
                <a:gdLst/>
                <a:ahLst/>
                <a:cxnLst/>
                <a:rect l="l" t="t" r="r" b="b"/>
                <a:pathLst>
                  <a:path w="3563" h="3560" extrusionOk="0">
                    <a:moveTo>
                      <a:pt x="1782" y="1"/>
                    </a:moveTo>
                    <a:cubicBezTo>
                      <a:pt x="798" y="1"/>
                      <a:pt x="0" y="798"/>
                      <a:pt x="0" y="1779"/>
                    </a:cubicBezTo>
                    <a:cubicBezTo>
                      <a:pt x="0" y="2763"/>
                      <a:pt x="798" y="3559"/>
                      <a:pt x="1782" y="3559"/>
                    </a:cubicBezTo>
                    <a:cubicBezTo>
                      <a:pt x="2765" y="3559"/>
                      <a:pt x="3563" y="2763"/>
                      <a:pt x="3563" y="1779"/>
                    </a:cubicBezTo>
                    <a:cubicBezTo>
                      <a:pt x="3563" y="798"/>
                      <a:pt x="2765" y="1"/>
                      <a:pt x="1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0"/>
              <p:cNvSpPr/>
              <p:nvPr/>
            </p:nvSpPr>
            <p:spPr>
              <a:xfrm>
                <a:off x="3830453" y="1682252"/>
                <a:ext cx="85178" cy="102797"/>
              </a:xfrm>
              <a:custGeom>
                <a:avLst/>
                <a:gdLst/>
                <a:ahLst/>
                <a:cxnLst/>
                <a:rect l="l" t="t" r="r" b="b"/>
                <a:pathLst>
                  <a:path w="1547" h="1867" extrusionOk="0">
                    <a:moveTo>
                      <a:pt x="1017" y="1"/>
                    </a:moveTo>
                    <a:cubicBezTo>
                      <a:pt x="898" y="1"/>
                      <a:pt x="774" y="30"/>
                      <a:pt x="661" y="72"/>
                    </a:cubicBezTo>
                    <a:cubicBezTo>
                      <a:pt x="556" y="108"/>
                      <a:pt x="377" y="144"/>
                      <a:pt x="223" y="189"/>
                    </a:cubicBezTo>
                    <a:cubicBezTo>
                      <a:pt x="82" y="425"/>
                      <a:pt x="1" y="683"/>
                      <a:pt x="46" y="951"/>
                    </a:cubicBezTo>
                    <a:cubicBezTo>
                      <a:pt x="119" y="1363"/>
                      <a:pt x="478" y="1647"/>
                      <a:pt x="844" y="1866"/>
                    </a:cubicBezTo>
                    <a:cubicBezTo>
                      <a:pt x="896" y="1824"/>
                      <a:pt x="945" y="1778"/>
                      <a:pt x="988" y="1729"/>
                    </a:cubicBezTo>
                    <a:cubicBezTo>
                      <a:pt x="998" y="1719"/>
                      <a:pt x="1010" y="1706"/>
                      <a:pt x="1021" y="1696"/>
                    </a:cubicBezTo>
                    <a:cubicBezTo>
                      <a:pt x="1027" y="1687"/>
                      <a:pt x="1037" y="1676"/>
                      <a:pt x="1046" y="1663"/>
                    </a:cubicBezTo>
                    <a:cubicBezTo>
                      <a:pt x="1161" y="1526"/>
                      <a:pt x="1259" y="1376"/>
                      <a:pt x="1341" y="1216"/>
                    </a:cubicBezTo>
                    <a:cubicBezTo>
                      <a:pt x="1357" y="1186"/>
                      <a:pt x="1370" y="1160"/>
                      <a:pt x="1383" y="1130"/>
                    </a:cubicBezTo>
                    <a:cubicBezTo>
                      <a:pt x="1406" y="1079"/>
                      <a:pt x="1429" y="1026"/>
                      <a:pt x="1449" y="970"/>
                    </a:cubicBezTo>
                    <a:cubicBezTo>
                      <a:pt x="1504" y="820"/>
                      <a:pt x="1547" y="660"/>
                      <a:pt x="1534" y="500"/>
                    </a:cubicBezTo>
                    <a:cubicBezTo>
                      <a:pt x="1520" y="337"/>
                      <a:pt x="1449" y="177"/>
                      <a:pt x="1315" y="85"/>
                    </a:cubicBezTo>
                    <a:cubicBezTo>
                      <a:pt x="1226" y="24"/>
                      <a:pt x="1124" y="1"/>
                      <a:pt x="101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0"/>
              <p:cNvSpPr/>
              <p:nvPr/>
            </p:nvSpPr>
            <p:spPr>
              <a:xfrm>
                <a:off x="3872905" y="1736101"/>
                <a:ext cx="33697" cy="41350"/>
              </a:xfrm>
              <a:custGeom>
                <a:avLst/>
                <a:gdLst/>
                <a:ahLst/>
                <a:cxnLst/>
                <a:rect l="l" t="t" r="r" b="b"/>
                <a:pathLst>
                  <a:path w="612" h="751" extrusionOk="0">
                    <a:moveTo>
                      <a:pt x="311" y="1"/>
                    </a:moveTo>
                    <a:cubicBezTo>
                      <a:pt x="243" y="1"/>
                      <a:pt x="175" y="22"/>
                      <a:pt x="122" y="71"/>
                    </a:cubicBezTo>
                    <a:cubicBezTo>
                      <a:pt x="1" y="185"/>
                      <a:pt x="21" y="375"/>
                      <a:pt x="76" y="499"/>
                    </a:cubicBezTo>
                    <a:cubicBezTo>
                      <a:pt x="102" y="561"/>
                      <a:pt x="138" y="617"/>
                      <a:pt x="171" y="672"/>
                    </a:cubicBezTo>
                    <a:cubicBezTo>
                      <a:pt x="188" y="701"/>
                      <a:pt x="203" y="724"/>
                      <a:pt x="217" y="751"/>
                    </a:cubicBezTo>
                    <a:cubicBezTo>
                      <a:pt x="227" y="741"/>
                      <a:pt x="239" y="728"/>
                      <a:pt x="250" y="718"/>
                    </a:cubicBezTo>
                    <a:cubicBezTo>
                      <a:pt x="256" y="709"/>
                      <a:pt x="266" y="698"/>
                      <a:pt x="275" y="685"/>
                    </a:cubicBezTo>
                    <a:cubicBezTo>
                      <a:pt x="262" y="665"/>
                      <a:pt x="253" y="650"/>
                      <a:pt x="242" y="630"/>
                    </a:cubicBezTo>
                    <a:cubicBezTo>
                      <a:pt x="207" y="574"/>
                      <a:pt x="177" y="522"/>
                      <a:pt x="152" y="466"/>
                    </a:cubicBezTo>
                    <a:cubicBezTo>
                      <a:pt x="105" y="359"/>
                      <a:pt x="96" y="211"/>
                      <a:pt x="181" y="133"/>
                    </a:cubicBezTo>
                    <a:cubicBezTo>
                      <a:pt x="216" y="100"/>
                      <a:pt x="263" y="86"/>
                      <a:pt x="312" y="86"/>
                    </a:cubicBezTo>
                    <a:cubicBezTo>
                      <a:pt x="380" y="86"/>
                      <a:pt x="452" y="114"/>
                      <a:pt x="501" y="160"/>
                    </a:cubicBezTo>
                    <a:cubicBezTo>
                      <a:pt x="530" y="182"/>
                      <a:pt x="550" y="208"/>
                      <a:pt x="570" y="238"/>
                    </a:cubicBezTo>
                    <a:cubicBezTo>
                      <a:pt x="586" y="208"/>
                      <a:pt x="599" y="182"/>
                      <a:pt x="612" y="152"/>
                    </a:cubicBezTo>
                    <a:cubicBezTo>
                      <a:pt x="595" y="130"/>
                      <a:pt x="580" y="113"/>
                      <a:pt x="556" y="94"/>
                    </a:cubicBezTo>
                    <a:cubicBezTo>
                      <a:pt x="493" y="38"/>
                      <a:pt x="401" y="1"/>
                      <a:pt x="311" y="1"/>
                    </a:cubicBezTo>
                    <a:close/>
                  </a:path>
                </a:pathLst>
              </a:custGeom>
              <a:solidFill>
                <a:srgbClr val="F2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0"/>
              <p:cNvSpPr/>
              <p:nvPr/>
            </p:nvSpPr>
            <p:spPr>
              <a:xfrm>
                <a:off x="4147000" y="1771616"/>
                <a:ext cx="68054" cy="101365"/>
              </a:xfrm>
              <a:custGeom>
                <a:avLst/>
                <a:gdLst/>
                <a:ahLst/>
                <a:cxnLst/>
                <a:rect l="l" t="t" r="r" b="b"/>
                <a:pathLst>
                  <a:path w="1236" h="1841" extrusionOk="0">
                    <a:moveTo>
                      <a:pt x="1236" y="1"/>
                    </a:moveTo>
                    <a:cubicBezTo>
                      <a:pt x="847" y="325"/>
                      <a:pt x="432" y="622"/>
                      <a:pt x="0" y="890"/>
                    </a:cubicBezTo>
                    <a:cubicBezTo>
                      <a:pt x="288" y="1201"/>
                      <a:pt x="569" y="1518"/>
                      <a:pt x="840" y="1841"/>
                    </a:cubicBezTo>
                    <a:cubicBezTo>
                      <a:pt x="1076" y="1253"/>
                      <a:pt x="1190" y="638"/>
                      <a:pt x="123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0"/>
              <p:cNvSpPr/>
              <p:nvPr/>
            </p:nvSpPr>
            <p:spPr>
              <a:xfrm>
                <a:off x="5180444" y="1570863"/>
                <a:ext cx="276621" cy="223158"/>
              </a:xfrm>
              <a:custGeom>
                <a:avLst/>
                <a:gdLst/>
                <a:ahLst/>
                <a:cxnLst/>
                <a:rect l="l" t="t" r="r" b="b"/>
                <a:pathLst>
                  <a:path w="5024" h="4053" extrusionOk="0">
                    <a:moveTo>
                      <a:pt x="4389" y="0"/>
                    </a:moveTo>
                    <a:cubicBezTo>
                      <a:pt x="4160" y="0"/>
                      <a:pt x="3914" y="95"/>
                      <a:pt x="3697" y="180"/>
                    </a:cubicBezTo>
                    <a:cubicBezTo>
                      <a:pt x="2821" y="520"/>
                      <a:pt x="1922" y="634"/>
                      <a:pt x="978" y="640"/>
                    </a:cubicBezTo>
                    <a:cubicBezTo>
                      <a:pt x="190" y="647"/>
                      <a:pt x="0" y="1722"/>
                      <a:pt x="26" y="2307"/>
                    </a:cubicBezTo>
                    <a:cubicBezTo>
                      <a:pt x="46" y="2873"/>
                      <a:pt x="330" y="3444"/>
                      <a:pt x="850" y="3768"/>
                    </a:cubicBezTo>
                    <a:cubicBezTo>
                      <a:pt x="1161" y="3965"/>
                      <a:pt x="1528" y="4053"/>
                      <a:pt x="1903" y="4053"/>
                    </a:cubicBezTo>
                    <a:cubicBezTo>
                      <a:pt x="2519" y="4053"/>
                      <a:pt x="3158" y="3815"/>
                      <a:pt x="3615" y="3431"/>
                    </a:cubicBezTo>
                    <a:cubicBezTo>
                      <a:pt x="4350" y="2814"/>
                      <a:pt x="4700" y="1915"/>
                      <a:pt x="4916" y="1036"/>
                    </a:cubicBezTo>
                    <a:cubicBezTo>
                      <a:pt x="4997" y="693"/>
                      <a:pt x="5023" y="262"/>
                      <a:pt x="4697" y="75"/>
                    </a:cubicBezTo>
                    <a:cubicBezTo>
                      <a:pt x="4601" y="22"/>
                      <a:pt x="4497" y="0"/>
                      <a:pt x="4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0"/>
              <p:cNvSpPr/>
              <p:nvPr/>
            </p:nvSpPr>
            <p:spPr>
              <a:xfrm>
                <a:off x="4509413" y="2223447"/>
                <a:ext cx="409261" cy="513545"/>
              </a:xfrm>
              <a:custGeom>
                <a:avLst/>
                <a:gdLst/>
                <a:ahLst/>
                <a:cxnLst/>
                <a:rect l="l" t="t" r="r" b="b"/>
                <a:pathLst>
                  <a:path w="7433" h="9327" extrusionOk="0">
                    <a:moveTo>
                      <a:pt x="1892" y="0"/>
                    </a:moveTo>
                    <a:cubicBezTo>
                      <a:pt x="1517" y="0"/>
                      <a:pt x="1141" y="77"/>
                      <a:pt x="814" y="256"/>
                    </a:cubicBezTo>
                    <a:cubicBezTo>
                      <a:pt x="373" y="501"/>
                      <a:pt x="33" y="956"/>
                      <a:pt x="1" y="1459"/>
                    </a:cubicBezTo>
                    <a:lnTo>
                      <a:pt x="203" y="1907"/>
                    </a:lnTo>
                    <a:cubicBezTo>
                      <a:pt x="432" y="3181"/>
                      <a:pt x="657" y="4456"/>
                      <a:pt x="886" y="5734"/>
                    </a:cubicBezTo>
                    <a:cubicBezTo>
                      <a:pt x="935" y="5999"/>
                      <a:pt x="1030" y="6319"/>
                      <a:pt x="1295" y="6384"/>
                    </a:cubicBezTo>
                    <a:cubicBezTo>
                      <a:pt x="1322" y="6390"/>
                      <a:pt x="1349" y="6393"/>
                      <a:pt x="1377" y="6393"/>
                    </a:cubicBezTo>
                    <a:cubicBezTo>
                      <a:pt x="1504" y="6393"/>
                      <a:pt x="1631" y="6328"/>
                      <a:pt x="1722" y="6234"/>
                    </a:cubicBezTo>
                    <a:cubicBezTo>
                      <a:pt x="1837" y="6123"/>
                      <a:pt x="1909" y="5976"/>
                      <a:pt x="1977" y="5835"/>
                    </a:cubicBezTo>
                    <a:cubicBezTo>
                      <a:pt x="2043" y="6688"/>
                      <a:pt x="2141" y="7639"/>
                      <a:pt x="2282" y="8486"/>
                    </a:cubicBezTo>
                    <a:cubicBezTo>
                      <a:pt x="2321" y="8724"/>
                      <a:pt x="2373" y="8982"/>
                      <a:pt x="2550" y="9149"/>
                    </a:cubicBezTo>
                    <a:cubicBezTo>
                      <a:pt x="2681" y="9273"/>
                      <a:pt x="2864" y="9326"/>
                      <a:pt x="3046" y="9326"/>
                    </a:cubicBezTo>
                    <a:cubicBezTo>
                      <a:pt x="3100" y="9326"/>
                      <a:pt x="3154" y="9322"/>
                      <a:pt x="3206" y="9313"/>
                    </a:cubicBezTo>
                    <a:cubicBezTo>
                      <a:pt x="3439" y="9277"/>
                      <a:pt x="3651" y="9165"/>
                      <a:pt x="3857" y="9055"/>
                    </a:cubicBezTo>
                    <a:cubicBezTo>
                      <a:pt x="4948" y="8456"/>
                      <a:pt x="5985" y="7760"/>
                      <a:pt x="6949" y="6976"/>
                    </a:cubicBezTo>
                    <a:cubicBezTo>
                      <a:pt x="7083" y="6865"/>
                      <a:pt x="7220" y="6747"/>
                      <a:pt x="7285" y="6587"/>
                    </a:cubicBezTo>
                    <a:cubicBezTo>
                      <a:pt x="7432" y="6227"/>
                      <a:pt x="7154" y="5825"/>
                      <a:pt x="6837" y="5599"/>
                    </a:cubicBezTo>
                    <a:cubicBezTo>
                      <a:pt x="6517" y="5374"/>
                      <a:pt x="6131" y="5217"/>
                      <a:pt x="5906" y="4901"/>
                    </a:cubicBezTo>
                    <a:lnTo>
                      <a:pt x="5906" y="4901"/>
                    </a:lnTo>
                    <a:cubicBezTo>
                      <a:pt x="5955" y="4939"/>
                      <a:pt x="6012" y="4956"/>
                      <a:pt x="6071" y="4956"/>
                    </a:cubicBezTo>
                    <a:cubicBezTo>
                      <a:pt x="6294" y="4956"/>
                      <a:pt x="6553" y="4714"/>
                      <a:pt x="6592" y="4482"/>
                    </a:cubicBezTo>
                    <a:cubicBezTo>
                      <a:pt x="6644" y="4192"/>
                      <a:pt x="6491" y="3904"/>
                      <a:pt x="6344" y="3646"/>
                    </a:cubicBezTo>
                    <a:cubicBezTo>
                      <a:pt x="5873" y="2831"/>
                      <a:pt x="5377" y="2021"/>
                      <a:pt x="4716" y="1351"/>
                    </a:cubicBezTo>
                    <a:cubicBezTo>
                      <a:pt x="4056" y="682"/>
                      <a:pt x="3217" y="152"/>
                      <a:pt x="2282" y="27"/>
                    </a:cubicBezTo>
                    <a:cubicBezTo>
                      <a:pt x="2153" y="10"/>
                      <a:pt x="2023" y="0"/>
                      <a:pt x="1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0"/>
              <p:cNvSpPr/>
              <p:nvPr/>
            </p:nvSpPr>
            <p:spPr>
              <a:xfrm>
                <a:off x="4682195" y="2546820"/>
                <a:ext cx="160170" cy="282183"/>
              </a:xfrm>
              <a:custGeom>
                <a:avLst/>
                <a:gdLst/>
                <a:ahLst/>
                <a:cxnLst/>
                <a:rect l="l" t="t" r="r" b="b"/>
                <a:pathLst>
                  <a:path w="2909" h="5125" extrusionOk="0">
                    <a:moveTo>
                      <a:pt x="1426" y="1"/>
                    </a:moveTo>
                    <a:cubicBezTo>
                      <a:pt x="1247" y="1"/>
                      <a:pt x="1069" y="39"/>
                      <a:pt x="908" y="123"/>
                    </a:cubicBezTo>
                    <a:cubicBezTo>
                      <a:pt x="457" y="351"/>
                      <a:pt x="212" y="949"/>
                      <a:pt x="432" y="1403"/>
                    </a:cubicBezTo>
                    <a:lnTo>
                      <a:pt x="477" y="1920"/>
                    </a:lnTo>
                    <a:cubicBezTo>
                      <a:pt x="337" y="2743"/>
                      <a:pt x="196" y="3564"/>
                      <a:pt x="55" y="4387"/>
                    </a:cubicBezTo>
                    <a:cubicBezTo>
                      <a:pt x="26" y="4554"/>
                      <a:pt x="0" y="4734"/>
                      <a:pt x="79" y="4884"/>
                    </a:cubicBezTo>
                    <a:cubicBezTo>
                      <a:pt x="161" y="5043"/>
                      <a:pt x="350" y="5124"/>
                      <a:pt x="534" y="5124"/>
                    </a:cubicBezTo>
                    <a:cubicBezTo>
                      <a:pt x="569" y="5124"/>
                      <a:pt x="603" y="5121"/>
                      <a:pt x="637" y="5116"/>
                    </a:cubicBezTo>
                    <a:cubicBezTo>
                      <a:pt x="846" y="5077"/>
                      <a:pt x="1032" y="4949"/>
                      <a:pt x="1199" y="4812"/>
                    </a:cubicBezTo>
                    <a:cubicBezTo>
                      <a:pt x="1752" y="4358"/>
                      <a:pt x="2209" y="3786"/>
                      <a:pt x="2526" y="3142"/>
                    </a:cubicBezTo>
                    <a:cubicBezTo>
                      <a:pt x="2752" y="2691"/>
                      <a:pt x="2909" y="2194"/>
                      <a:pt x="2898" y="1691"/>
                    </a:cubicBezTo>
                    <a:cubicBezTo>
                      <a:pt x="2889" y="1185"/>
                      <a:pt x="2699" y="668"/>
                      <a:pt x="2317" y="338"/>
                    </a:cubicBezTo>
                    <a:cubicBezTo>
                      <a:pt x="2074" y="124"/>
                      <a:pt x="1747" y="1"/>
                      <a:pt x="1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0"/>
              <p:cNvSpPr/>
              <p:nvPr/>
            </p:nvSpPr>
            <p:spPr>
              <a:xfrm>
                <a:off x="4186754" y="1382995"/>
                <a:ext cx="561502" cy="777943"/>
              </a:xfrm>
              <a:custGeom>
                <a:avLst/>
                <a:gdLst/>
                <a:ahLst/>
                <a:cxnLst/>
                <a:rect l="l" t="t" r="r" b="b"/>
                <a:pathLst>
                  <a:path w="10198" h="14129" extrusionOk="0">
                    <a:moveTo>
                      <a:pt x="3233" y="1"/>
                    </a:moveTo>
                    <a:cubicBezTo>
                      <a:pt x="3091" y="1"/>
                      <a:pt x="2951" y="5"/>
                      <a:pt x="2814" y="10"/>
                    </a:cubicBezTo>
                    <a:cubicBezTo>
                      <a:pt x="1965" y="39"/>
                      <a:pt x="1108" y="477"/>
                      <a:pt x="693" y="1219"/>
                    </a:cubicBezTo>
                    <a:cubicBezTo>
                      <a:pt x="275" y="1960"/>
                      <a:pt x="383" y="2993"/>
                      <a:pt x="1024" y="3556"/>
                    </a:cubicBezTo>
                    <a:cubicBezTo>
                      <a:pt x="543" y="4007"/>
                      <a:pt x="144" y="4553"/>
                      <a:pt x="118" y="5209"/>
                    </a:cubicBezTo>
                    <a:cubicBezTo>
                      <a:pt x="92" y="5870"/>
                      <a:pt x="435" y="6556"/>
                      <a:pt x="1033" y="6837"/>
                    </a:cubicBezTo>
                    <a:cubicBezTo>
                      <a:pt x="351" y="7360"/>
                      <a:pt x="1" y="8265"/>
                      <a:pt x="96" y="9118"/>
                    </a:cubicBezTo>
                    <a:cubicBezTo>
                      <a:pt x="187" y="9974"/>
                      <a:pt x="755" y="10762"/>
                      <a:pt x="1533" y="11125"/>
                    </a:cubicBezTo>
                    <a:cubicBezTo>
                      <a:pt x="1236" y="11644"/>
                      <a:pt x="1206" y="12268"/>
                      <a:pt x="1393" y="12837"/>
                    </a:cubicBezTo>
                    <a:cubicBezTo>
                      <a:pt x="1582" y="13406"/>
                      <a:pt x="2021" y="13890"/>
                      <a:pt x="2570" y="14128"/>
                    </a:cubicBezTo>
                    <a:cubicBezTo>
                      <a:pt x="5190" y="12843"/>
                      <a:pt x="7756" y="11392"/>
                      <a:pt x="10158" y="9733"/>
                    </a:cubicBezTo>
                    <a:cubicBezTo>
                      <a:pt x="10197" y="9148"/>
                      <a:pt x="10027" y="8559"/>
                      <a:pt x="9668" y="8098"/>
                    </a:cubicBezTo>
                    <a:cubicBezTo>
                      <a:pt x="9305" y="7638"/>
                      <a:pt x="8769" y="7318"/>
                      <a:pt x="8194" y="7220"/>
                    </a:cubicBezTo>
                    <a:cubicBezTo>
                      <a:pt x="8285" y="6736"/>
                      <a:pt x="8164" y="6232"/>
                      <a:pt x="7923" y="5808"/>
                    </a:cubicBezTo>
                    <a:cubicBezTo>
                      <a:pt x="7680" y="5379"/>
                      <a:pt x="7285" y="5043"/>
                      <a:pt x="6825" y="4873"/>
                    </a:cubicBezTo>
                    <a:cubicBezTo>
                      <a:pt x="6916" y="4245"/>
                      <a:pt x="7089" y="3579"/>
                      <a:pt x="6920" y="2971"/>
                    </a:cubicBezTo>
                    <a:cubicBezTo>
                      <a:pt x="6749" y="2363"/>
                      <a:pt x="6282" y="1797"/>
                      <a:pt x="5661" y="1693"/>
                    </a:cubicBezTo>
                    <a:cubicBezTo>
                      <a:pt x="5498" y="1141"/>
                      <a:pt x="5024" y="553"/>
                      <a:pt x="4527" y="265"/>
                    </a:cubicBezTo>
                    <a:cubicBezTo>
                      <a:pt x="4148" y="45"/>
                      <a:pt x="3686" y="1"/>
                      <a:pt x="32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0"/>
              <p:cNvSpPr/>
              <p:nvPr/>
            </p:nvSpPr>
            <p:spPr>
              <a:xfrm>
                <a:off x="4350341" y="1832844"/>
                <a:ext cx="394119" cy="317091"/>
              </a:xfrm>
              <a:custGeom>
                <a:avLst/>
                <a:gdLst/>
                <a:ahLst/>
                <a:cxnLst/>
                <a:rect l="l" t="t" r="r" b="b"/>
                <a:pathLst>
                  <a:path w="7158" h="5759" extrusionOk="0">
                    <a:moveTo>
                      <a:pt x="6749" y="0"/>
                    </a:moveTo>
                    <a:lnTo>
                      <a:pt x="6749" y="0"/>
                    </a:lnTo>
                    <a:cubicBezTo>
                      <a:pt x="6943" y="271"/>
                      <a:pt x="7076" y="580"/>
                      <a:pt x="7143" y="906"/>
                    </a:cubicBezTo>
                    <a:lnTo>
                      <a:pt x="7143" y="906"/>
                    </a:lnTo>
                    <a:cubicBezTo>
                      <a:pt x="7078" y="581"/>
                      <a:pt x="6946" y="270"/>
                      <a:pt x="6749" y="0"/>
                    </a:cubicBezTo>
                    <a:close/>
                    <a:moveTo>
                      <a:pt x="7143" y="906"/>
                    </a:moveTo>
                    <a:lnTo>
                      <a:pt x="7143" y="906"/>
                    </a:lnTo>
                    <a:cubicBezTo>
                      <a:pt x="7148" y="932"/>
                      <a:pt x="7153" y="958"/>
                      <a:pt x="7157" y="984"/>
                    </a:cubicBezTo>
                    <a:lnTo>
                      <a:pt x="7157" y="981"/>
                    </a:lnTo>
                    <a:cubicBezTo>
                      <a:pt x="7153" y="956"/>
                      <a:pt x="7148" y="931"/>
                      <a:pt x="7143" y="906"/>
                    </a:cubicBezTo>
                    <a:close/>
                    <a:moveTo>
                      <a:pt x="6811" y="1821"/>
                    </a:moveTo>
                    <a:cubicBezTo>
                      <a:pt x="6808" y="1821"/>
                      <a:pt x="6804" y="1824"/>
                      <a:pt x="6804" y="1824"/>
                    </a:cubicBezTo>
                    <a:cubicBezTo>
                      <a:pt x="4978" y="3062"/>
                      <a:pt x="3056" y="4180"/>
                      <a:pt x="1095" y="5203"/>
                    </a:cubicBezTo>
                    <a:cubicBezTo>
                      <a:pt x="3059" y="4180"/>
                      <a:pt x="4981" y="3059"/>
                      <a:pt x="6811" y="1821"/>
                    </a:cubicBezTo>
                    <a:close/>
                    <a:moveTo>
                      <a:pt x="909" y="5298"/>
                    </a:moveTo>
                    <a:cubicBezTo>
                      <a:pt x="902" y="5301"/>
                      <a:pt x="896" y="5305"/>
                      <a:pt x="886" y="5311"/>
                    </a:cubicBezTo>
                    <a:cubicBezTo>
                      <a:pt x="893" y="5308"/>
                      <a:pt x="902" y="5301"/>
                      <a:pt x="909" y="5298"/>
                    </a:cubicBezTo>
                    <a:close/>
                    <a:moveTo>
                      <a:pt x="327" y="5595"/>
                    </a:moveTo>
                    <a:cubicBezTo>
                      <a:pt x="324" y="5599"/>
                      <a:pt x="317" y="5599"/>
                      <a:pt x="311" y="5602"/>
                    </a:cubicBezTo>
                    <a:cubicBezTo>
                      <a:pt x="317" y="5602"/>
                      <a:pt x="324" y="5599"/>
                      <a:pt x="327" y="5595"/>
                    </a:cubicBezTo>
                    <a:close/>
                    <a:moveTo>
                      <a:pt x="13" y="5752"/>
                    </a:moveTo>
                    <a:cubicBezTo>
                      <a:pt x="10" y="5756"/>
                      <a:pt x="3" y="5756"/>
                      <a:pt x="0" y="5759"/>
                    </a:cubicBezTo>
                    <a:cubicBezTo>
                      <a:pt x="7" y="5756"/>
                      <a:pt x="10" y="5756"/>
                      <a:pt x="13" y="5752"/>
                    </a:cubicBezTo>
                    <a:close/>
                  </a:path>
                </a:pathLst>
              </a:custGeom>
              <a:solidFill>
                <a:srgbClr val="F9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0"/>
              <p:cNvSpPr/>
              <p:nvPr/>
            </p:nvSpPr>
            <p:spPr>
              <a:xfrm>
                <a:off x="4186754" y="1397531"/>
                <a:ext cx="149047" cy="764453"/>
              </a:xfrm>
              <a:custGeom>
                <a:avLst/>
                <a:gdLst/>
                <a:ahLst/>
                <a:cxnLst/>
                <a:rect l="l" t="t" r="r" b="b"/>
                <a:pathLst>
                  <a:path w="2707" h="13884" extrusionOk="0">
                    <a:moveTo>
                      <a:pt x="1530" y="0"/>
                    </a:moveTo>
                    <a:cubicBezTo>
                      <a:pt x="1519" y="0"/>
                      <a:pt x="1509" y="4"/>
                      <a:pt x="1500" y="10"/>
                    </a:cubicBezTo>
                    <a:cubicBezTo>
                      <a:pt x="1102" y="321"/>
                      <a:pt x="592" y="841"/>
                      <a:pt x="425" y="1563"/>
                    </a:cubicBezTo>
                    <a:cubicBezTo>
                      <a:pt x="278" y="2210"/>
                      <a:pt x="475" y="2889"/>
                      <a:pt x="915" y="3282"/>
                    </a:cubicBezTo>
                    <a:cubicBezTo>
                      <a:pt x="360" y="3615"/>
                      <a:pt x="30" y="4233"/>
                      <a:pt x="27" y="4942"/>
                    </a:cubicBezTo>
                    <a:cubicBezTo>
                      <a:pt x="27" y="5618"/>
                      <a:pt x="409" y="6292"/>
                      <a:pt x="988" y="6645"/>
                    </a:cubicBezTo>
                    <a:cubicBezTo>
                      <a:pt x="671" y="6897"/>
                      <a:pt x="416" y="7230"/>
                      <a:pt x="249" y="7606"/>
                    </a:cubicBezTo>
                    <a:cubicBezTo>
                      <a:pt x="72" y="8007"/>
                      <a:pt x="1" y="8446"/>
                      <a:pt x="49" y="8870"/>
                    </a:cubicBezTo>
                    <a:cubicBezTo>
                      <a:pt x="147" y="9724"/>
                      <a:pt x="707" y="10498"/>
                      <a:pt x="1481" y="10864"/>
                    </a:cubicBezTo>
                    <a:cubicBezTo>
                      <a:pt x="1170" y="11400"/>
                      <a:pt x="1135" y="12080"/>
                      <a:pt x="1380" y="12688"/>
                    </a:cubicBezTo>
                    <a:cubicBezTo>
                      <a:pt x="1651" y="13354"/>
                      <a:pt x="2050" y="13733"/>
                      <a:pt x="2641" y="13884"/>
                    </a:cubicBezTo>
                    <a:lnTo>
                      <a:pt x="2651" y="13884"/>
                    </a:lnTo>
                    <a:cubicBezTo>
                      <a:pt x="2674" y="13884"/>
                      <a:pt x="2693" y="13870"/>
                      <a:pt x="2700" y="13848"/>
                    </a:cubicBezTo>
                    <a:cubicBezTo>
                      <a:pt x="2707" y="13822"/>
                      <a:pt x="2690" y="13795"/>
                      <a:pt x="2664" y="13789"/>
                    </a:cubicBezTo>
                    <a:cubicBezTo>
                      <a:pt x="2108" y="13645"/>
                      <a:pt x="1730" y="13285"/>
                      <a:pt x="1471" y="12652"/>
                    </a:cubicBezTo>
                    <a:cubicBezTo>
                      <a:pt x="1229" y="12054"/>
                      <a:pt x="1275" y="11387"/>
                      <a:pt x="1592" y="10867"/>
                    </a:cubicBezTo>
                    <a:cubicBezTo>
                      <a:pt x="1599" y="10858"/>
                      <a:pt x="1602" y="10841"/>
                      <a:pt x="1599" y="10828"/>
                    </a:cubicBezTo>
                    <a:cubicBezTo>
                      <a:pt x="1592" y="10815"/>
                      <a:pt x="1582" y="10802"/>
                      <a:pt x="1570" y="10799"/>
                    </a:cubicBezTo>
                    <a:cubicBezTo>
                      <a:pt x="802" y="10455"/>
                      <a:pt x="242" y="9694"/>
                      <a:pt x="147" y="8858"/>
                    </a:cubicBezTo>
                    <a:cubicBezTo>
                      <a:pt x="56" y="8040"/>
                      <a:pt x="432" y="7184"/>
                      <a:pt x="1105" y="6677"/>
                    </a:cubicBezTo>
                    <a:cubicBezTo>
                      <a:pt x="1119" y="6668"/>
                      <a:pt x="1128" y="6651"/>
                      <a:pt x="1125" y="6635"/>
                    </a:cubicBezTo>
                    <a:cubicBezTo>
                      <a:pt x="1125" y="6618"/>
                      <a:pt x="1115" y="6603"/>
                      <a:pt x="1102" y="6596"/>
                    </a:cubicBezTo>
                    <a:cubicBezTo>
                      <a:pt x="517" y="6272"/>
                      <a:pt x="125" y="5609"/>
                      <a:pt x="128" y="4942"/>
                    </a:cubicBezTo>
                    <a:cubicBezTo>
                      <a:pt x="128" y="4243"/>
                      <a:pt x="464" y="3642"/>
                      <a:pt x="1027" y="3331"/>
                    </a:cubicBezTo>
                    <a:cubicBezTo>
                      <a:pt x="1040" y="3324"/>
                      <a:pt x="1049" y="3308"/>
                      <a:pt x="1053" y="3292"/>
                    </a:cubicBezTo>
                    <a:cubicBezTo>
                      <a:pt x="1053" y="3275"/>
                      <a:pt x="1046" y="3259"/>
                      <a:pt x="1033" y="3250"/>
                    </a:cubicBezTo>
                    <a:cubicBezTo>
                      <a:pt x="582" y="2889"/>
                      <a:pt x="377" y="2223"/>
                      <a:pt x="520" y="1586"/>
                    </a:cubicBezTo>
                    <a:cubicBezTo>
                      <a:pt x="648" y="1043"/>
                      <a:pt x="1017" y="511"/>
                      <a:pt x="1559" y="89"/>
                    </a:cubicBezTo>
                    <a:cubicBezTo>
                      <a:pt x="1582" y="73"/>
                      <a:pt x="1586" y="43"/>
                      <a:pt x="1570" y="20"/>
                    </a:cubicBezTo>
                    <a:cubicBezTo>
                      <a:pt x="1560" y="7"/>
                      <a:pt x="1545" y="0"/>
                      <a:pt x="153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0"/>
              <p:cNvSpPr/>
              <p:nvPr/>
            </p:nvSpPr>
            <p:spPr>
              <a:xfrm>
                <a:off x="4290435" y="2154290"/>
                <a:ext cx="944554" cy="610670"/>
              </a:xfrm>
              <a:custGeom>
                <a:avLst/>
                <a:gdLst/>
                <a:ahLst/>
                <a:cxnLst/>
                <a:rect l="l" t="t" r="r" b="b"/>
                <a:pathLst>
                  <a:path w="17155" h="11091" extrusionOk="0">
                    <a:moveTo>
                      <a:pt x="17101" y="1"/>
                    </a:moveTo>
                    <a:cubicBezTo>
                      <a:pt x="17087" y="1"/>
                      <a:pt x="17073" y="6"/>
                      <a:pt x="17063" y="16"/>
                    </a:cubicBezTo>
                    <a:cubicBezTo>
                      <a:pt x="16297" y="795"/>
                      <a:pt x="15131" y="1633"/>
                      <a:pt x="13672" y="1633"/>
                    </a:cubicBezTo>
                    <a:cubicBezTo>
                      <a:pt x="13375" y="1633"/>
                      <a:pt x="13066" y="1599"/>
                      <a:pt x="12746" y="1522"/>
                    </a:cubicBezTo>
                    <a:cubicBezTo>
                      <a:pt x="12742" y="1520"/>
                      <a:pt x="12737" y="1519"/>
                      <a:pt x="12732" y="1519"/>
                    </a:cubicBezTo>
                    <a:cubicBezTo>
                      <a:pt x="12720" y="1519"/>
                      <a:pt x="12706" y="1525"/>
                      <a:pt x="12697" y="1535"/>
                    </a:cubicBezTo>
                    <a:cubicBezTo>
                      <a:pt x="12684" y="1552"/>
                      <a:pt x="12680" y="1571"/>
                      <a:pt x="12687" y="1588"/>
                    </a:cubicBezTo>
                    <a:cubicBezTo>
                      <a:pt x="12886" y="2104"/>
                      <a:pt x="13072" y="2692"/>
                      <a:pt x="12798" y="3149"/>
                    </a:cubicBezTo>
                    <a:cubicBezTo>
                      <a:pt x="12515" y="3625"/>
                      <a:pt x="11871" y="3710"/>
                      <a:pt x="11453" y="3710"/>
                    </a:cubicBezTo>
                    <a:cubicBezTo>
                      <a:pt x="11417" y="3710"/>
                      <a:pt x="11383" y="3710"/>
                      <a:pt x="11351" y="3709"/>
                    </a:cubicBezTo>
                    <a:cubicBezTo>
                      <a:pt x="10096" y="3673"/>
                      <a:pt x="8867" y="3215"/>
                      <a:pt x="7984" y="2460"/>
                    </a:cubicBezTo>
                    <a:cubicBezTo>
                      <a:pt x="7976" y="2451"/>
                      <a:pt x="7963" y="2447"/>
                      <a:pt x="7951" y="2447"/>
                    </a:cubicBezTo>
                    <a:cubicBezTo>
                      <a:pt x="7941" y="2447"/>
                      <a:pt x="7930" y="2450"/>
                      <a:pt x="7922" y="2457"/>
                    </a:cubicBezTo>
                    <a:cubicBezTo>
                      <a:pt x="7903" y="2473"/>
                      <a:pt x="7899" y="2499"/>
                      <a:pt x="7909" y="2522"/>
                    </a:cubicBezTo>
                    <a:cubicBezTo>
                      <a:pt x="8076" y="2796"/>
                      <a:pt x="7951" y="3163"/>
                      <a:pt x="7752" y="3362"/>
                    </a:cubicBezTo>
                    <a:cubicBezTo>
                      <a:pt x="7562" y="3555"/>
                      <a:pt x="7281" y="3679"/>
                      <a:pt x="6896" y="3745"/>
                    </a:cubicBezTo>
                    <a:cubicBezTo>
                      <a:pt x="6718" y="3775"/>
                      <a:pt x="6540" y="3790"/>
                      <a:pt x="6362" y="3790"/>
                    </a:cubicBezTo>
                    <a:cubicBezTo>
                      <a:pt x="5946" y="3790"/>
                      <a:pt x="5528" y="3708"/>
                      <a:pt x="5111" y="3549"/>
                    </a:cubicBezTo>
                    <a:cubicBezTo>
                      <a:pt x="5105" y="3547"/>
                      <a:pt x="5100" y="3547"/>
                      <a:pt x="5094" y="3547"/>
                    </a:cubicBezTo>
                    <a:cubicBezTo>
                      <a:pt x="5084" y="3547"/>
                      <a:pt x="5074" y="3549"/>
                      <a:pt x="5066" y="3555"/>
                    </a:cubicBezTo>
                    <a:cubicBezTo>
                      <a:pt x="5052" y="3561"/>
                      <a:pt x="5046" y="3578"/>
                      <a:pt x="5043" y="3594"/>
                    </a:cubicBezTo>
                    <a:cubicBezTo>
                      <a:pt x="5001" y="4604"/>
                      <a:pt x="4690" y="5588"/>
                      <a:pt x="4141" y="6441"/>
                    </a:cubicBezTo>
                    <a:cubicBezTo>
                      <a:pt x="4020" y="6630"/>
                      <a:pt x="3876" y="6820"/>
                      <a:pt x="3677" y="6914"/>
                    </a:cubicBezTo>
                    <a:cubicBezTo>
                      <a:pt x="3636" y="6933"/>
                      <a:pt x="3587" y="6942"/>
                      <a:pt x="3533" y="6942"/>
                    </a:cubicBezTo>
                    <a:cubicBezTo>
                      <a:pt x="3344" y="6942"/>
                      <a:pt x="3102" y="6835"/>
                      <a:pt x="3013" y="6692"/>
                    </a:cubicBezTo>
                    <a:cubicBezTo>
                      <a:pt x="3003" y="6677"/>
                      <a:pt x="2987" y="6668"/>
                      <a:pt x="2969" y="6668"/>
                    </a:cubicBezTo>
                    <a:cubicBezTo>
                      <a:pt x="2964" y="6668"/>
                      <a:pt x="2959" y="6668"/>
                      <a:pt x="2954" y="6670"/>
                    </a:cubicBezTo>
                    <a:cubicBezTo>
                      <a:pt x="2935" y="6676"/>
                      <a:pt x="2919" y="6699"/>
                      <a:pt x="2922" y="6722"/>
                    </a:cubicBezTo>
                    <a:cubicBezTo>
                      <a:pt x="2974" y="7470"/>
                      <a:pt x="2847" y="8088"/>
                      <a:pt x="2533" y="8561"/>
                    </a:cubicBezTo>
                    <a:lnTo>
                      <a:pt x="2510" y="8598"/>
                    </a:lnTo>
                    <a:cubicBezTo>
                      <a:pt x="2396" y="8771"/>
                      <a:pt x="2252" y="8990"/>
                      <a:pt x="2072" y="9049"/>
                    </a:cubicBezTo>
                    <a:cubicBezTo>
                      <a:pt x="2032" y="9061"/>
                      <a:pt x="1990" y="9066"/>
                      <a:pt x="1947" y="9066"/>
                    </a:cubicBezTo>
                    <a:cubicBezTo>
                      <a:pt x="1874" y="9066"/>
                      <a:pt x="1799" y="9049"/>
                      <a:pt x="1735" y="9016"/>
                    </a:cubicBezTo>
                    <a:cubicBezTo>
                      <a:pt x="1680" y="8987"/>
                      <a:pt x="1608" y="8934"/>
                      <a:pt x="1582" y="8840"/>
                    </a:cubicBezTo>
                    <a:cubicBezTo>
                      <a:pt x="1575" y="8816"/>
                      <a:pt x="1552" y="8804"/>
                      <a:pt x="1530" y="8804"/>
                    </a:cubicBezTo>
                    <a:cubicBezTo>
                      <a:pt x="1507" y="8807"/>
                      <a:pt x="1487" y="8827"/>
                      <a:pt x="1483" y="8849"/>
                    </a:cubicBezTo>
                    <a:cubicBezTo>
                      <a:pt x="1370" y="9735"/>
                      <a:pt x="814" y="10558"/>
                      <a:pt x="32" y="10997"/>
                    </a:cubicBezTo>
                    <a:cubicBezTo>
                      <a:pt x="10" y="11009"/>
                      <a:pt x="0" y="11042"/>
                      <a:pt x="13" y="11065"/>
                    </a:cubicBezTo>
                    <a:cubicBezTo>
                      <a:pt x="23" y="11082"/>
                      <a:pt x="39" y="11091"/>
                      <a:pt x="59" y="11091"/>
                    </a:cubicBezTo>
                    <a:cubicBezTo>
                      <a:pt x="65" y="11091"/>
                      <a:pt x="76" y="11088"/>
                      <a:pt x="82" y="11085"/>
                    </a:cubicBezTo>
                    <a:cubicBezTo>
                      <a:pt x="847" y="10653"/>
                      <a:pt x="1405" y="9866"/>
                      <a:pt x="1559" y="9003"/>
                    </a:cubicBezTo>
                    <a:cubicBezTo>
                      <a:pt x="1595" y="9042"/>
                      <a:pt x="1637" y="9078"/>
                      <a:pt x="1690" y="9104"/>
                    </a:cubicBezTo>
                    <a:cubicBezTo>
                      <a:pt x="1766" y="9144"/>
                      <a:pt x="1853" y="9165"/>
                      <a:pt x="1941" y="9165"/>
                    </a:cubicBezTo>
                    <a:cubicBezTo>
                      <a:pt x="1995" y="9165"/>
                      <a:pt x="2050" y="9157"/>
                      <a:pt x="2102" y="9140"/>
                    </a:cubicBezTo>
                    <a:cubicBezTo>
                      <a:pt x="2317" y="9075"/>
                      <a:pt x="2471" y="8840"/>
                      <a:pt x="2592" y="8653"/>
                    </a:cubicBezTo>
                    <a:lnTo>
                      <a:pt x="2618" y="8614"/>
                    </a:lnTo>
                    <a:cubicBezTo>
                      <a:pt x="2919" y="8157"/>
                      <a:pt x="3059" y="7565"/>
                      <a:pt x="3029" y="6855"/>
                    </a:cubicBezTo>
                    <a:lnTo>
                      <a:pt x="3029" y="6855"/>
                    </a:lnTo>
                    <a:cubicBezTo>
                      <a:pt x="3161" y="6968"/>
                      <a:pt x="3360" y="7040"/>
                      <a:pt x="3532" y="7040"/>
                    </a:cubicBezTo>
                    <a:cubicBezTo>
                      <a:pt x="3600" y="7040"/>
                      <a:pt x="3665" y="7028"/>
                      <a:pt x="3719" y="7003"/>
                    </a:cubicBezTo>
                    <a:cubicBezTo>
                      <a:pt x="3942" y="6899"/>
                      <a:pt x="4091" y="6695"/>
                      <a:pt x="4222" y="6493"/>
                    </a:cubicBezTo>
                    <a:cubicBezTo>
                      <a:pt x="4768" y="5647"/>
                      <a:pt x="5085" y="4669"/>
                      <a:pt x="5141" y="3666"/>
                    </a:cubicBezTo>
                    <a:cubicBezTo>
                      <a:pt x="5545" y="3815"/>
                      <a:pt x="5953" y="3889"/>
                      <a:pt x="6359" y="3889"/>
                    </a:cubicBezTo>
                    <a:cubicBezTo>
                      <a:pt x="6544" y="3889"/>
                      <a:pt x="6728" y="3873"/>
                      <a:pt x="6912" y="3843"/>
                    </a:cubicBezTo>
                    <a:cubicBezTo>
                      <a:pt x="7321" y="3774"/>
                      <a:pt x="7618" y="3640"/>
                      <a:pt x="7824" y="3431"/>
                    </a:cubicBezTo>
                    <a:cubicBezTo>
                      <a:pt x="8007" y="3247"/>
                      <a:pt x="8131" y="2938"/>
                      <a:pt x="8069" y="2656"/>
                    </a:cubicBezTo>
                    <a:lnTo>
                      <a:pt x="8069" y="2656"/>
                    </a:lnTo>
                    <a:cubicBezTo>
                      <a:pt x="8494" y="2993"/>
                      <a:pt x="8984" y="3264"/>
                      <a:pt x="9523" y="3460"/>
                    </a:cubicBezTo>
                    <a:cubicBezTo>
                      <a:pt x="10105" y="3673"/>
                      <a:pt x="10719" y="3790"/>
                      <a:pt x="11351" y="3810"/>
                    </a:cubicBezTo>
                    <a:cubicBezTo>
                      <a:pt x="11382" y="3811"/>
                      <a:pt x="11415" y="3811"/>
                      <a:pt x="11450" y="3811"/>
                    </a:cubicBezTo>
                    <a:cubicBezTo>
                      <a:pt x="11889" y="3811"/>
                      <a:pt x="12574" y="3720"/>
                      <a:pt x="12883" y="3202"/>
                    </a:cubicBezTo>
                    <a:cubicBezTo>
                      <a:pt x="13164" y="2731"/>
                      <a:pt x="13004" y="2153"/>
                      <a:pt x="12814" y="1636"/>
                    </a:cubicBezTo>
                    <a:lnTo>
                      <a:pt x="12814" y="1636"/>
                    </a:lnTo>
                    <a:cubicBezTo>
                      <a:pt x="13108" y="1702"/>
                      <a:pt x="13396" y="1731"/>
                      <a:pt x="13671" y="1731"/>
                    </a:cubicBezTo>
                    <a:cubicBezTo>
                      <a:pt x="15164" y="1731"/>
                      <a:pt x="16351" y="879"/>
                      <a:pt x="17135" y="84"/>
                    </a:cubicBezTo>
                    <a:cubicBezTo>
                      <a:pt x="17155" y="65"/>
                      <a:pt x="17155" y="32"/>
                      <a:pt x="17135" y="12"/>
                    </a:cubicBezTo>
                    <a:cubicBezTo>
                      <a:pt x="17126" y="5"/>
                      <a:pt x="17114" y="1"/>
                      <a:pt x="17101"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0"/>
              <p:cNvSpPr/>
              <p:nvPr/>
            </p:nvSpPr>
            <p:spPr>
              <a:xfrm>
                <a:off x="5222346" y="1945829"/>
                <a:ext cx="95254" cy="366424"/>
              </a:xfrm>
              <a:custGeom>
                <a:avLst/>
                <a:gdLst/>
                <a:ahLst/>
                <a:cxnLst/>
                <a:rect l="l" t="t" r="r" b="b"/>
                <a:pathLst>
                  <a:path w="1730" h="6655" extrusionOk="0">
                    <a:moveTo>
                      <a:pt x="710" y="1"/>
                    </a:moveTo>
                    <a:cubicBezTo>
                      <a:pt x="707" y="1"/>
                      <a:pt x="704" y="4"/>
                      <a:pt x="704" y="7"/>
                    </a:cubicBezTo>
                    <a:cubicBezTo>
                      <a:pt x="373" y="1694"/>
                      <a:pt x="1" y="3606"/>
                      <a:pt x="380" y="5410"/>
                    </a:cubicBezTo>
                    <a:cubicBezTo>
                      <a:pt x="449" y="5727"/>
                      <a:pt x="547" y="6083"/>
                      <a:pt x="788" y="6347"/>
                    </a:cubicBezTo>
                    <a:cubicBezTo>
                      <a:pt x="945" y="6520"/>
                      <a:pt x="1194" y="6655"/>
                      <a:pt x="1442" y="6655"/>
                    </a:cubicBezTo>
                    <a:cubicBezTo>
                      <a:pt x="1540" y="6655"/>
                      <a:pt x="1635" y="6635"/>
                      <a:pt x="1723" y="6589"/>
                    </a:cubicBezTo>
                    <a:cubicBezTo>
                      <a:pt x="1730" y="6589"/>
                      <a:pt x="1730" y="6582"/>
                      <a:pt x="1726" y="6579"/>
                    </a:cubicBezTo>
                    <a:cubicBezTo>
                      <a:pt x="1726" y="6576"/>
                      <a:pt x="1723" y="6576"/>
                      <a:pt x="1720" y="6576"/>
                    </a:cubicBezTo>
                    <a:cubicBezTo>
                      <a:pt x="1631" y="6620"/>
                      <a:pt x="1536" y="6639"/>
                      <a:pt x="1442" y="6639"/>
                    </a:cubicBezTo>
                    <a:cubicBezTo>
                      <a:pt x="1198" y="6639"/>
                      <a:pt x="954" y="6510"/>
                      <a:pt x="799" y="6338"/>
                    </a:cubicBezTo>
                    <a:cubicBezTo>
                      <a:pt x="559" y="6077"/>
                      <a:pt x="461" y="5720"/>
                      <a:pt x="393" y="5406"/>
                    </a:cubicBezTo>
                    <a:cubicBezTo>
                      <a:pt x="14" y="3606"/>
                      <a:pt x="387" y="1694"/>
                      <a:pt x="716" y="10"/>
                    </a:cubicBezTo>
                    <a:cubicBezTo>
                      <a:pt x="716" y="7"/>
                      <a:pt x="713" y="4"/>
                      <a:pt x="710" y="1"/>
                    </a:cubicBezTo>
                    <a:close/>
                  </a:path>
                </a:pathLst>
              </a:custGeom>
              <a:solidFill>
                <a:srgbClr val="4A404A"/>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0"/>
              <p:cNvSpPr/>
              <p:nvPr/>
            </p:nvSpPr>
            <p:spPr>
              <a:xfrm>
                <a:off x="5159906" y="1944397"/>
                <a:ext cx="101531" cy="259002"/>
              </a:xfrm>
              <a:custGeom>
                <a:avLst/>
                <a:gdLst/>
                <a:ahLst/>
                <a:cxnLst/>
                <a:rect l="l" t="t" r="r" b="b"/>
                <a:pathLst>
                  <a:path w="1844" h="4704" extrusionOk="0">
                    <a:moveTo>
                      <a:pt x="1844" y="0"/>
                    </a:moveTo>
                    <a:lnTo>
                      <a:pt x="1844" y="0"/>
                    </a:lnTo>
                    <a:cubicBezTo>
                      <a:pt x="645" y="1141"/>
                      <a:pt x="1" y="3069"/>
                      <a:pt x="272" y="4703"/>
                    </a:cubicBezTo>
                    <a:cubicBezTo>
                      <a:pt x="612" y="4426"/>
                      <a:pt x="1020" y="4118"/>
                      <a:pt x="1360" y="3840"/>
                    </a:cubicBezTo>
                    <a:cubicBezTo>
                      <a:pt x="1458" y="2380"/>
                      <a:pt x="1592" y="1213"/>
                      <a:pt x="1844"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0"/>
              <p:cNvSpPr/>
              <p:nvPr/>
            </p:nvSpPr>
            <p:spPr>
              <a:xfrm>
                <a:off x="5376407" y="1808617"/>
                <a:ext cx="36560" cy="31494"/>
              </a:xfrm>
              <a:custGeom>
                <a:avLst/>
                <a:gdLst/>
                <a:ahLst/>
                <a:cxnLst/>
                <a:rect l="l" t="t" r="r" b="b"/>
                <a:pathLst>
                  <a:path w="664" h="572" extrusionOk="0">
                    <a:moveTo>
                      <a:pt x="138" y="1"/>
                    </a:moveTo>
                    <a:cubicBezTo>
                      <a:pt x="107" y="1"/>
                      <a:pt x="81" y="10"/>
                      <a:pt x="63" y="28"/>
                    </a:cubicBezTo>
                    <a:cubicBezTo>
                      <a:pt x="1" y="97"/>
                      <a:pt x="66" y="267"/>
                      <a:pt x="212" y="407"/>
                    </a:cubicBezTo>
                    <a:cubicBezTo>
                      <a:pt x="319" y="512"/>
                      <a:pt x="439" y="571"/>
                      <a:pt x="522" y="571"/>
                    </a:cubicBezTo>
                    <a:cubicBezTo>
                      <a:pt x="554" y="571"/>
                      <a:pt x="580" y="563"/>
                      <a:pt x="598" y="545"/>
                    </a:cubicBezTo>
                    <a:cubicBezTo>
                      <a:pt x="663" y="476"/>
                      <a:pt x="595" y="306"/>
                      <a:pt x="448" y="166"/>
                    </a:cubicBezTo>
                    <a:cubicBezTo>
                      <a:pt x="342" y="62"/>
                      <a:pt x="221"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0"/>
              <p:cNvSpPr/>
              <p:nvPr/>
            </p:nvSpPr>
            <p:spPr>
              <a:xfrm>
                <a:off x="5406636" y="1799972"/>
                <a:ext cx="36560" cy="31384"/>
              </a:xfrm>
              <a:custGeom>
                <a:avLst/>
                <a:gdLst/>
                <a:ahLst/>
                <a:cxnLst/>
                <a:rect l="l" t="t" r="r" b="b"/>
                <a:pathLst>
                  <a:path w="664" h="570" extrusionOk="0">
                    <a:moveTo>
                      <a:pt x="142" y="1"/>
                    </a:moveTo>
                    <a:cubicBezTo>
                      <a:pt x="110" y="1"/>
                      <a:pt x="84" y="10"/>
                      <a:pt x="66" y="29"/>
                    </a:cubicBezTo>
                    <a:cubicBezTo>
                      <a:pt x="1" y="94"/>
                      <a:pt x="69" y="264"/>
                      <a:pt x="216" y="407"/>
                    </a:cubicBezTo>
                    <a:cubicBezTo>
                      <a:pt x="322" y="509"/>
                      <a:pt x="442" y="570"/>
                      <a:pt x="524" y="570"/>
                    </a:cubicBezTo>
                    <a:cubicBezTo>
                      <a:pt x="555" y="570"/>
                      <a:pt x="581" y="561"/>
                      <a:pt x="598" y="542"/>
                    </a:cubicBezTo>
                    <a:cubicBezTo>
                      <a:pt x="663" y="476"/>
                      <a:pt x="598" y="306"/>
                      <a:pt x="452" y="163"/>
                    </a:cubicBezTo>
                    <a:cubicBezTo>
                      <a:pt x="345" y="61"/>
                      <a:pt x="225" y="1"/>
                      <a:pt x="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0"/>
              <p:cNvSpPr/>
              <p:nvPr/>
            </p:nvSpPr>
            <p:spPr>
              <a:xfrm>
                <a:off x="5415996" y="1841929"/>
                <a:ext cx="36560" cy="31494"/>
              </a:xfrm>
              <a:custGeom>
                <a:avLst/>
                <a:gdLst/>
                <a:ahLst/>
                <a:cxnLst/>
                <a:rect l="l" t="t" r="r" b="b"/>
                <a:pathLst>
                  <a:path w="664" h="572" extrusionOk="0">
                    <a:moveTo>
                      <a:pt x="142" y="0"/>
                    </a:moveTo>
                    <a:cubicBezTo>
                      <a:pt x="110" y="0"/>
                      <a:pt x="84" y="9"/>
                      <a:pt x="66" y="28"/>
                    </a:cubicBezTo>
                    <a:cubicBezTo>
                      <a:pt x="0" y="96"/>
                      <a:pt x="69" y="263"/>
                      <a:pt x="216" y="407"/>
                    </a:cubicBezTo>
                    <a:cubicBezTo>
                      <a:pt x="323" y="511"/>
                      <a:pt x="443" y="571"/>
                      <a:pt x="526" y="571"/>
                    </a:cubicBezTo>
                    <a:cubicBezTo>
                      <a:pt x="557" y="571"/>
                      <a:pt x="584" y="562"/>
                      <a:pt x="602" y="544"/>
                    </a:cubicBezTo>
                    <a:cubicBezTo>
                      <a:pt x="664" y="476"/>
                      <a:pt x="599" y="306"/>
                      <a:pt x="451" y="165"/>
                    </a:cubicBezTo>
                    <a:cubicBezTo>
                      <a:pt x="345" y="62"/>
                      <a:pt x="225" y="0"/>
                      <a:pt x="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30"/>
              <p:cNvSpPr/>
              <p:nvPr/>
            </p:nvSpPr>
            <p:spPr>
              <a:xfrm>
                <a:off x="5622696" y="2221905"/>
                <a:ext cx="28851" cy="33201"/>
              </a:xfrm>
              <a:custGeom>
                <a:avLst/>
                <a:gdLst/>
                <a:ahLst/>
                <a:cxnLst/>
                <a:rect l="l" t="t" r="r" b="b"/>
                <a:pathLst>
                  <a:path w="524" h="603" extrusionOk="0">
                    <a:moveTo>
                      <a:pt x="131" y="0"/>
                    </a:moveTo>
                    <a:cubicBezTo>
                      <a:pt x="60" y="0"/>
                      <a:pt x="1" y="64"/>
                      <a:pt x="11" y="144"/>
                    </a:cubicBezTo>
                    <a:cubicBezTo>
                      <a:pt x="18" y="190"/>
                      <a:pt x="44" y="229"/>
                      <a:pt x="70" y="268"/>
                    </a:cubicBezTo>
                    <a:cubicBezTo>
                      <a:pt x="145" y="379"/>
                      <a:pt x="224" y="494"/>
                      <a:pt x="338" y="565"/>
                    </a:cubicBezTo>
                    <a:cubicBezTo>
                      <a:pt x="361" y="582"/>
                      <a:pt x="391" y="598"/>
                      <a:pt x="420" y="601"/>
                    </a:cubicBezTo>
                    <a:cubicBezTo>
                      <a:pt x="424" y="602"/>
                      <a:pt x="429" y="602"/>
                      <a:pt x="434" y="602"/>
                    </a:cubicBezTo>
                    <a:cubicBezTo>
                      <a:pt x="458" y="602"/>
                      <a:pt x="482" y="595"/>
                      <a:pt x="498" y="575"/>
                    </a:cubicBezTo>
                    <a:cubicBezTo>
                      <a:pt x="524" y="549"/>
                      <a:pt x="524" y="503"/>
                      <a:pt x="515" y="467"/>
                    </a:cubicBezTo>
                    <a:cubicBezTo>
                      <a:pt x="485" y="324"/>
                      <a:pt x="387" y="200"/>
                      <a:pt x="285" y="91"/>
                    </a:cubicBezTo>
                    <a:cubicBezTo>
                      <a:pt x="253" y="59"/>
                      <a:pt x="220" y="26"/>
                      <a:pt x="178" y="10"/>
                    </a:cubicBezTo>
                    <a:cubicBezTo>
                      <a:pt x="162" y="3"/>
                      <a:pt x="146" y="0"/>
                      <a:pt x="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0"/>
              <p:cNvSpPr/>
              <p:nvPr/>
            </p:nvSpPr>
            <p:spPr>
              <a:xfrm>
                <a:off x="5652594" y="2267000"/>
                <a:ext cx="33532" cy="56987"/>
              </a:xfrm>
              <a:custGeom>
                <a:avLst/>
                <a:gdLst/>
                <a:ahLst/>
                <a:cxnLst/>
                <a:rect l="l" t="t" r="r" b="b"/>
                <a:pathLst>
                  <a:path w="609" h="1035" extrusionOk="0">
                    <a:moveTo>
                      <a:pt x="121" y="1"/>
                    </a:moveTo>
                    <a:cubicBezTo>
                      <a:pt x="118" y="1"/>
                      <a:pt x="115" y="1"/>
                      <a:pt x="112" y="1"/>
                    </a:cubicBezTo>
                    <a:cubicBezTo>
                      <a:pt x="33" y="8"/>
                      <a:pt x="1" y="106"/>
                      <a:pt x="8" y="174"/>
                    </a:cubicBezTo>
                    <a:cubicBezTo>
                      <a:pt x="11" y="247"/>
                      <a:pt x="47" y="309"/>
                      <a:pt x="79" y="371"/>
                    </a:cubicBezTo>
                    <a:cubicBezTo>
                      <a:pt x="174" y="550"/>
                      <a:pt x="266" y="727"/>
                      <a:pt x="361" y="903"/>
                    </a:cubicBezTo>
                    <a:cubicBezTo>
                      <a:pt x="380" y="939"/>
                      <a:pt x="400" y="975"/>
                      <a:pt x="429" y="1001"/>
                    </a:cubicBezTo>
                    <a:cubicBezTo>
                      <a:pt x="450" y="1021"/>
                      <a:pt x="479" y="1034"/>
                      <a:pt x="506" y="1034"/>
                    </a:cubicBezTo>
                    <a:cubicBezTo>
                      <a:pt x="517" y="1034"/>
                      <a:pt x="527" y="1032"/>
                      <a:pt x="537" y="1028"/>
                    </a:cubicBezTo>
                    <a:cubicBezTo>
                      <a:pt x="605" y="1004"/>
                      <a:pt x="608" y="910"/>
                      <a:pt x="599" y="838"/>
                    </a:cubicBezTo>
                    <a:cubicBezTo>
                      <a:pt x="554" y="580"/>
                      <a:pt x="448" y="334"/>
                      <a:pt x="295" y="122"/>
                    </a:cubicBezTo>
                    <a:cubicBezTo>
                      <a:pt x="257" y="72"/>
                      <a:pt x="193"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0"/>
              <p:cNvSpPr/>
              <p:nvPr/>
            </p:nvSpPr>
            <p:spPr>
              <a:xfrm>
                <a:off x="4260180" y="1132664"/>
                <a:ext cx="165125" cy="160390"/>
              </a:xfrm>
              <a:custGeom>
                <a:avLst/>
                <a:gdLst/>
                <a:ahLst/>
                <a:cxnLst/>
                <a:rect l="l" t="t" r="r" b="b"/>
                <a:pathLst>
                  <a:path w="2999" h="2913" extrusionOk="0">
                    <a:moveTo>
                      <a:pt x="625" y="0"/>
                    </a:moveTo>
                    <a:cubicBezTo>
                      <a:pt x="565" y="0"/>
                      <a:pt x="537" y="61"/>
                      <a:pt x="558" y="173"/>
                    </a:cubicBezTo>
                    <a:lnTo>
                      <a:pt x="731" y="1000"/>
                    </a:lnTo>
                    <a:cubicBezTo>
                      <a:pt x="764" y="1170"/>
                      <a:pt x="709" y="1421"/>
                      <a:pt x="604" y="1562"/>
                    </a:cubicBezTo>
                    <a:lnTo>
                      <a:pt x="87" y="2245"/>
                    </a:lnTo>
                    <a:cubicBezTo>
                      <a:pt x="0" y="2359"/>
                      <a:pt x="23" y="2438"/>
                      <a:pt x="129" y="2438"/>
                    </a:cubicBezTo>
                    <a:cubicBezTo>
                      <a:pt x="150" y="2438"/>
                      <a:pt x="175" y="2435"/>
                      <a:pt x="202" y="2428"/>
                    </a:cubicBezTo>
                    <a:lnTo>
                      <a:pt x="1029" y="2238"/>
                    </a:lnTo>
                    <a:cubicBezTo>
                      <a:pt x="1067" y="2229"/>
                      <a:pt x="1109" y="2225"/>
                      <a:pt x="1153" y="2225"/>
                    </a:cubicBezTo>
                    <a:cubicBezTo>
                      <a:pt x="1305" y="2225"/>
                      <a:pt x="1478" y="2275"/>
                      <a:pt x="1585" y="2356"/>
                    </a:cubicBezTo>
                    <a:lnTo>
                      <a:pt x="2255" y="2859"/>
                    </a:lnTo>
                    <a:cubicBezTo>
                      <a:pt x="2302" y="2895"/>
                      <a:pt x="2342" y="2912"/>
                      <a:pt x="2374" y="2912"/>
                    </a:cubicBezTo>
                    <a:cubicBezTo>
                      <a:pt x="2434" y="2912"/>
                      <a:pt x="2461" y="2850"/>
                      <a:pt x="2437" y="2739"/>
                    </a:cubicBezTo>
                    <a:lnTo>
                      <a:pt x="2268" y="1911"/>
                    </a:lnTo>
                    <a:cubicBezTo>
                      <a:pt x="2232" y="1745"/>
                      <a:pt x="2291" y="1490"/>
                      <a:pt x="2395" y="1353"/>
                    </a:cubicBezTo>
                    <a:lnTo>
                      <a:pt x="2911" y="670"/>
                    </a:lnTo>
                    <a:cubicBezTo>
                      <a:pt x="2998" y="553"/>
                      <a:pt x="2977" y="477"/>
                      <a:pt x="2870" y="477"/>
                    </a:cubicBezTo>
                    <a:cubicBezTo>
                      <a:pt x="2848" y="477"/>
                      <a:pt x="2822" y="480"/>
                      <a:pt x="2794" y="487"/>
                    </a:cubicBezTo>
                    <a:lnTo>
                      <a:pt x="1967" y="676"/>
                    </a:lnTo>
                    <a:cubicBezTo>
                      <a:pt x="1931" y="684"/>
                      <a:pt x="1891" y="687"/>
                      <a:pt x="1850" y="687"/>
                    </a:cubicBezTo>
                    <a:cubicBezTo>
                      <a:pt x="1697" y="687"/>
                      <a:pt x="1519" y="638"/>
                      <a:pt x="1411" y="558"/>
                    </a:cubicBezTo>
                    <a:lnTo>
                      <a:pt x="745" y="52"/>
                    </a:lnTo>
                    <a:cubicBezTo>
                      <a:pt x="698" y="17"/>
                      <a:pt x="657" y="0"/>
                      <a:pt x="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0"/>
              <p:cNvSpPr/>
              <p:nvPr/>
            </p:nvSpPr>
            <p:spPr>
              <a:xfrm>
                <a:off x="3664223" y="2556181"/>
                <a:ext cx="687369" cy="304537"/>
              </a:xfrm>
              <a:custGeom>
                <a:avLst/>
                <a:gdLst/>
                <a:ahLst/>
                <a:cxnLst/>
                <a:rect l="l" t="t" r="r" b="b"/>
                <a:pathLst>
                  <a:path w="12484" h="5531" extrusionOk="0">
                    <a:moveTo>
                      <a:pt x="1568" y="0"/>
                    </a:moveTo>
                    <a:cubicBezTo>
                      <a:pt x="1331" y="0"/>
                      <a:pt x="1095" y="41"/>
                      <a:pt x="872" y="125"/>
                    </a:cubicBezTo>
                    <a:cubicBezTo>
                      <a:pt x="581" y="233"/>
                      <a:pt x="307" y="426"/>
                      <a:pt x="173" y="707"/>
                    </a:cubicBezTo>
                    <a:cubicBezTo>
                      <a:pt x="0" y="1077"/>
                      <a:pt x="115" y="1534"/>
                      <a:pt x="356" y="1864"/>
                    </a:cubicBezTo>
                    <a:cubicBezTo>
                      <a:pt x="601" y="2194"/>
                      <a:pt x="951" y="2426"/>
                      <a:pt x="1297" y="2648"/>
                    </a:cubicBezTo>
                    <a:cubicBezTo>
                      <a:pt x="1017" y="2877"/>
                      <a:pt x="735" y="3135"/>
                      <a:pt x="549" y="3446"/>
                    </a:cubicBezTo>
                    <a:cubicBezTo>
                      <a:pt x="363" y="3753"/>
                      <a:pt x="261" y="4129"/>
                      <a:pt x="330" y="4482"/>
                    </a:cubicBezTo>
                    <a:cubicBezTo>
                      <a:pt x="428" y="4979"/>
                      <a:pt x="866" y="5371"/>
                      <a:pt x="1359" y="5489"/>
                    </a:cubicBezTo>
                    <a:cubicBezTo>
                      <a:pt x="1483" y="5517"/>
                      <a:pt x="1608" y="5531"/>
                      <a:pt x="1734" y="5531"/>
                    </a:cubicBezTo>
                    <a:cubicBezTo>
                      <a:pt x="2111" y="5531"/>
                      <a:pt x="2490" y="5409"/>
                      <a:pt x="2814" y="5211"/>
                    </a:cubicBezTo>
                    <a:cubicBezTo>
                      <a:pt x="3245" y="4943"/>
                      <a:pt x="3589" y="4554"/>
                      <a:pt x="3872" y="4136"/>
                    </a:cubicBezTo>
                    <a:cubicBezTo>
                      <a:pt x="5608" y="4220"/>
                      <a:pt x="7317" y="4276"/>
                      <a:pt x="9052" y="4361"/>
                    </a:cubicBezTo>
                    <a:cubicBezTo>
                      <a:pt x="9412" y="4724"/>
                      <a:pt x="9850" y="5070"/>
                      <a:pt x="10343" y="5201"/>
                    </a:cubicBezTo>
                    <a:cubicBezTo>
                      <a:pt x="10513" y="5247"/>
                      <a:pt x="10689" y="5271"/>
                      <a:pt x="10865" y="5271"/>
                    </a:cubicBezTo>
                    <a:cubicBezTo>
                      <a:pt x="11203" y="5271"/>
                      <a:pt x="11537" y="5183"/>
                      <a:pt x="11814" y="4992"/>
                    </a:cubicBezTo>
                    <a:cubicBezTo>
                      <a:pt x="12233" y="4701"/>
                      <a:pt x="12484" y="4155"/>
                      <a:pt x="12360" y="3662"/>
                    </a:cubicBezTo>
                    <a:cubicBezTo>
                      <a:pt x="12236" y="3175"/>
                      <a:pt x="11811" y="2835"/>
                      <a:pt x="11396" y="2550"/>
                    </a:cubicBezTo>
                    <a:cubicBezTo>
                      <a:pt x="11883" y="2178"/>
                      <a:pt x="11939" y="1419"/>
                      <a:pt x="11618" y="900"/>
                    </a:cubicBezTo>
                    <a:cubicBezTo>
                      <a:pt x="11348" y="457"/>
                      <a:pt x="10825" y="207"/>
                      <a:pt x="10304" y="207"/>
                    </a:cubicBezTo>
                    <a:cubicBezTo>
                      <a:pt x="10213" y="207"/>
                      <a:pt x="10122" y="215"/>
                      <a:pt x="10033" y="230"/>
                    </a:cubicBezTo>
                    <a:cubicBezTo>
                      <a:pt x="9432" y="335"/>
                      <a:pt x="8912" y="766"/>
                      <a:pt x="8631" y="1309"/>
                    </a:cubicBezTo>
                    <a:lnTo>
                      <a:pt x="3667" y="1135"/>
                    </a:lnTo>
                    <a:cubicBezTo>
                      <a:pt x="3444" y="1040"/>
                      <a:pt x="3242" y="815"/>
                      <a:pt x="3076" y="639"/>
                    </a:cubicBezTo>
                    <a:cubicBezTo>
                      <a:pt x="2692" y="227"/>
                      <a:pt x="2128" y="0"/>
                      <a:pt x="15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43" name="Google Shape;1143;p30"/>
          <p:cNvSpPr/>
          <p:nvPr/>
        </p:nvSpPr>
        <p:spPr>
          <a:xfrm>
            <a:off x="4026206" y="776854"/>
            <a:ext cx="198100" cy="192406"/>
          </a:xfrm>
          <a:custGeom>
            <a:avLst/>
            <a:gdLst/>
            <a:ahLst/>
            <a:cxnLst/>
            <a:rect l="l" t="t" r="r" b="b"/>
            <a:pathLst>
              <a:path w="2992" h="2906" extrusionOk="0">
                <a:moveTo>
                  <a:pt x="623" y="0"/>
                </a:moveTo>
                <a:cubicBezTo>
                  <a:pt x="563" y="0"/>
                  <a:pt x="534" y="62"/>
                  <a:pt x="558" y="174"/>
                </a:cubicBezTo>
                <a:lnTo>
                  <a:pt x="728" y="997"/>
                </a:lnTo>
                <a:cubicBezTo>
                  <a:pt x="764" y="1168"/>
                  <a:pt x="705" y="1419"/>
                  <a:pt x="600" y="1557"/>
                </a:cubicBezTo>
                <a:lnTo>
                  <a:pt x="87" y="2240"/>
                </a:lnTo>
                <a:cubicBezTo>
                  <a:pt x="0" y="2354"/>
                  <a:pt x="22" y="2432"/>
                  <a:pt x="128" y="2432"/>
                </a:cubicBezTo>
                <a:cubicBezTo>
                  <a:pt x="150" y="2432"/>
                  <a:pt x="174" y="2429"/>
                  <a:pt x="202" y="2423"/>
                </a:cubicBezTo>
                <a:lnTo>
                  <a:pt x="1029" y="2233"/>
                </a:lnTo>
                <a:cubicBezTo>
                  <a:pt x="1065" y="2224"/>
                  <a:pt x="1106" y="2220"/>
                  <a:pt x="1148" y="2220"/>
                </a:cubicBezTo>
                <a:cubicBezTo>
                  <a:pt x="1300" y="2220"/>
                  <a:pt x="1476" y="2271"/>
                  <a:pt x="1581" y="2350"/>
                </a:cubicBezTo>
                <a:lnTo>
                  <a:pt x="2248" y="2854"/>
                </a:lnTo>
                <a:cubicBezTo>
                  <a:pt x="2295" y="2889"/>
                  <a:pt x="2336" y="2905"/>
                  <a:pt x="2368" y="2905"/>
                </a:cubicBezTo>
                <a:cubicBezTo>
                  <a:pt x="2429" y="2905"/>
                  <a:pt x="2457" y="2845"/>
                  <a:pt x="2434" y="2733"/>
                </a:cubicBezTo>
                <a:lnTo>
                  <a:pt x="2264" y="1910"/>
                </a:lnTo>
                <a:cubicBezTo>
                  <a:pt x="2228" y="1739"/>
                  <a:pt x="2287" y="1488"/>
                  <a:pt x="2391" y="1347"/>
                </a:cubicBezTo>
                <a:lnTo>
                  <a:pt x="2905" y="668"/>
                </a:lnTo>
                <a:cubicBezTo>
                  <a:pt x="2992" y="553"/>
                  <a:pt x="2970" y="475"/>
                  <a:pt x="2863" y="475"/>
                </a:cubicBezTo>
                <a:cubicBezTo>
                  <a:pt x="2842" y="475"/>
                  <a:pt x="2818" y="478"/>
                  <a:pt x="2790" y="484"/>
                </a:cubicBezTo>
                <a:lnTo>
                  <a:pt x="1964" y="674"/>
                </a:lnTo>
                <a:cubicBezTo>
                  <a:pt x="1928" y="682"/>
                  <a:pt x="1888" y="686"/>
                  <a:pt x="1847" y="686"/>
                </a:cubicBezTo>
                <a:cubicBezTo>
                  <a:pt x="1694" y="686"/>
                  <a:pt x="1516" y="636"/>
                  <a:pt x="1411" y="557"/>
                </a:cubicBezTo>
                <a:lnTo>
                  <a:pt x="741" y="53"/>
                </a:lnTo>
                <a:cubicBezTo>
                  <a:pt x="695" y="17"/>
                  <a:pt x="655" y="0"/>
                  <a:pt x="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B6DCC">
            <a:alpha val="20090"/>
          </a:srgbClr>
        </a:solidFill>
        <a:effectLst/>
      </p:bgPr>
    </p:bg>
    <p:spTree>
      <p:nvGrpSpPr>
        <p:cNvPr id="1341" name="Shape 1341"/>
        <p:cNvGrpSpPr/>
        <p:nvPr/>
      </p:nvGrpSpPr>
      <p:grpSpPr>
        <a:xfrm>
          <a:off x="0" y="0"/>
          <a:ext cx="0" cy="0"/>
          <a:chOff x="0" y="0"/>
          <a:chExt cx="0" cy="0"/>
        </a:xfrm>
      </p:grpSpPr>
      <p:sp>
        <p:nvSpPr>
          <p:cNvPr id="1342" name="Google Shape;1342;p35"/>
          <p:cNvSpPr txBox="1"/>
          <p:nvPr>
            <p:ph type="title"/>
          </p:nvPr>
        </p:nvSpPr>
        <p:spPr>
          <a:xfrm>
            <a:off x="636725" y="373450"/>
            <a:ext cx="4181400" cy="647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First announcement</a:t>
            </a:r>
            <a:endParaRPr lang="en-GB"/>
          </a:p>
        </p:txBody>
      </p:sp>
      <p:sp>
        <p:nvSpPr>
          <p:cNvPr id="1343" name="Google Shape;1343;p35"/>
          <p:cNvSpPr txBox="1"/>
          <p:nvPr>
            <p:ph type="subTitle" idx="1"/>
          </p:nvPr>
        </p:nvSpPr>
        <p:spPr>
          <a:xfrm>
            <a:off x="4910025" y="1945300"/>
            <a:ext cx="3183600" cy="1962600"/>
          </a:xfrm>
          <a:prstGeom prst="rect">
            <a:avLst/>
          </a:prstGeom>
        </p:spPr>
        <p:txBody>
          <a:bodyPr spcFirstLastPara="1" wrap="square" lIns="90000" tIns="91425" rIns="91425" bIns="91425" anchor="ctr" anchorCtr="0">
            <a:normAutofit/>
          </a:bodyPr>
          <a:lstStyle/>
          <a:p>
            <a:pPr marL="0" lvl="0" indent="0" algn="l" rtl="0">
              <a:spcBef>
                <a:spcPts val="0"/>
              </a:spcBef>
              <a:spcAft>
                <a:spcPts val="0"/>
              </a:spcAft>
              <a:buNone/>
            </a:pPr>
            <a:r>
              <a:rPr lang="en-GB"/>
              <a:t>Mercury is the closest planet to the Sun and the smallest one in the Solar System - it’s only a bit larger than the Moon</a:t>
            </a:r>
            <a:endParaRPr lang="en-GB"/>
          </a:p>
        </p:txBody>
      </p:sp>
      <p:grpSp>
        <p:nvGrpSpPr>
          <p:cNvPr id="1344" name="Google Shape;1344;p35"/>
          <p:cNvGrpSpPr/>
          <p:nvPr/>
        </p:nvGrpSpPr>
        <p:grpSpPr>
          <a:xfrm>
            <a:off x="1183149" y="1781594"/>
            <a:ext cx="2878538" cy="1904331"/>
            <a:chOff x="719992" y="1778988"/>
            <a:chExt cx="3176142" cy="2101215"/>
          </a:xfrm>
        </p:grpSpPr>
        <p:sp>
          <p:nvSpPr>
            <p:cNvPr id="1345" name="Google Shape;1345;p35"/>
            <p:cNvSpPr/>
            <p:nvPr/>
          </p:nvSpPr>
          <p:spPr>
            <a:xfrm>
              <a:off x="960133" y="3263803"/>
              <a:ext cx="1802475" cy="565691"/>
            </a:xfrm>
            <a:custGeom>
              <a:avLst/>
              <a:gdLst/>
              <a:ahLst/>
              <a:cxnLst/>
              <a:rect l="l" t="t" r="r" b="b"/>
              <a:pathLst>
                <a:path w="23531" h="7385" extrusionOk="0">
                  <a:moveTo>
                    <a:pt x="11006" y="1"/>
                  </a:moveTo>
                  <a:cubicBezTo>
                    <a:pt x="7088" y="1"/>
                    <a:pt x="3176" y="1356"/>
                    <a:pt x="105" y="3791"/>
                  </a:cubicBezTo>
                  <a:cubicBezTo>
                    <a:pt x="10" y="3867"/>
                    <a:pt x="0" y="4013"/>
                    <a:pt x="88" y="4099"/>
                  </a:cubicBezTo>
                  <a:cubicBezTo>
                    <a:pt x="1853" y="5772"/>
                    <a:pt x="4255" y="6585"/>
                    <a:pt x="6667" y="6958"/>
                  </a:cubicBezTo>
                  <a:cubicBezTo>
                    <a:pt x="8478" y="7239"/>
                    <a:pt x="10316" y="7385"/>
                    <a:pt x="12155" y="7385"/>
                  </a:cubicBezTo>
                  <a:cubicBezTo>
                    <a:pt x="16038" y="7385"/>
                    <a:pt x="19920" y="6735"/>
                    <a:pt x="23531" y="5347"/>
                  </a:cubicBezTo>
                  <a:cubicBezTo>
                    <a:pt x="20511" y="2275"/>
                    <a:pt x="16232" y="265"/>
                    <a:pt x="11932" y="26"/>
                  </a:cubicBezTo>
                  <a:cubicBezTo>
                    <a:pt x="11623" y="9"/>
                    <a:pt x="11315" y="1"/>
                    <a:pt x="110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5"/>
            <p:cNvSpPr/>
            <p:nvPr/>
          </p:nvSpPr>
          <p:spPr>
            <a:xfrm>
              <a:off x="719992" y="2182134"/>
              <a:ext cx="3176142" cy="1698069"/>
            </a:xfrm>
            <a:custGeom>
              <a:avLst/>
              <a:gdLst/>
              <a:ahLst/>
              <a:cxnLst/>
              <a:rect l="l" t="t" r="r" b="b"/>
              <a:pathLst>
                <a:path w="41464" h="22168" extrusionOk="0">
                  <a:moveTo>
                    <a:pt x="9139" y="11294"/>
                  </a:moveTo>
                  <a:lnTo>
                    <a:pt x="8769" y="11951"/>
                  </a:lnTo>
                  <a:lnTo>
                    <a:pt x="8299" y="12239"/>
                  </a:lnTo>
                  <a:lnTo>
                    <a:pt x="8386" y="12386"/>
                  </a:lnTo>
                  <a:lnTo>
                    <a:pt x="8524" y="12467"/>
                  </a:lnTo>
                  <a:cubicBezTo>
                    <a:pt x="8998" y="12755"/>
                    <a:pt x="9439" y="13036"/>
                    <a:pt x="9874" y="13327"/>
                  </a:cubicBezTo>
                  <a:lnTo>
                    <a:pt x="10246" y="13579"/>
                  </a:lnTo>
                  <a:lnTo>
                    <a:pt x="10619" y="13324"/>
                  </a:lnTo>
                  <a:cubicBezTo>
                    <a:pt x="10700" y="13268"/>
                    <a:pt x="10779" y="13212"/>
                    <a:pt x="10857" y="13157"/>
                  </a:cubicBezTo>
                  <a:lnTo>
                    <a:pt x="11864" y="12445"/>
                  </a:lnTo>
                  <a:lnTo>
                    <a:pt x="10714" y="12000"/>
                  </a:lnTo>
                  <a:cubicBezTo>
                    <a:pt x="10155" y="11784"/>
                    <a:pt x="9626" y="11549"/>
                    <a:pt x="9139" y="11294"/>
                  </a:cubicBezTo>
                  <a:close/>
                  <a:moveTo>
                    <a:pt x="30524" y="1322"/>
                  </a:moveTo>
                  <a:cubicBezTo>
                    <a:pt x="30639" y="1322"/>
                    <a:pt x="30756" y="1327"/>
                    <a:pt x="30875" y="1336"/>
                  </a:cubicBezTo>
                  <a:cubicBezTo>
                    <a:pt x="31999" y="1424"/>
                    <a:pt x="32218" y="1928"/>
                    <a:pt x="32283" y="2356"/>
                  </a:cubicBezTo>
                  <a:lnTo>
                    <a:pt x="32286" y="2372"/>
                  </a:lnTo>
                  <a:cubicBezTo>
                    <a:pt x="32290" y="2402"/>
                    <a:pt x="32294" y="2435"/>
                    <a:pt x="32297" y="2474"/>
                  </a:cubicBezTo>
                  <a:lnTo>
                    <a:pt x="32300" y="2483"/>
                  </a:lnTo>
                  <a:cubicBezTo>
                    <a:pt x="32359" y="3206"/>
                    <a:pt x="32048" y="4242"/>
                    <a:pt x="31421" y="5405"/>
                  </a:cubicBezTo>
                  <a:lnTo>
                    <a:pt x="29384" y="9183"/>
                  </a:lnTo>
                  <a:lnTo>
                    <a:pt x="32463" y="6192"/>
                  </a:lnTo>
                  <a:cubicBezTo>
                    <a:pt x="33404" y="5281"/>
                    <a:pt x="34414" y="4497"/>
                    <a:pt x="35463" y="3866"/>
                  </a:cubicBezTo>
                  <a:cubicBezTo>
                    <a:pt x="35499" y="3846"/>
                    <a:pt x="35535" y="3823"/>
                    <a:pt x="35575" y="3803"/>
                  </a:cubicBezTo>
                  <a:lnTo>
                    <a:pt x="35597" y="3791"/>
                  </a:lnTo>
                  <a:cubicBezTo>
                    <a:pt x="35698" y="3735"/>
                    <a:pt x="35787" y="3690"/>
                    <a:pt x="35872" y="3646"/>
                  </a:cubicBezTo>
                  <a:cubicBezTo>
                    <a:pt x="36145" y="3520"/>
                    <a:pt x="36377" y="3457"/>
                    <a:pt x="36566" y="3457"/>
                  </a:cubicBezTo>
                  <a:cubicBezTo>
                    <a:pt x="36670" y="3457"/>
                    <a:pt x="36762" y="3476"/>
                    <a:pt x="36839" y="3516"/>
                  </a:cubicBezTo>
                  <a:lnTo>
                    <a:pt x="36843" y="3516"/>
                  </a:lnTo>
                  <a:cubicBezTo>
                    <a:pt x="36885" y="3539"/>
                    <a:pt x="36921" y="3565"/>
                    <a:pt x="36953" y="3598"/>
                  </a:cubicBezTo>
                  <a:lnTo>
                    <a:pt x="36957" y="3604"/>
                  </a:lnTo>
                  <a:cubicBezTo>
                    <a:pt x="36976" y="3621"/>
                    <a:pt x="36983" y="3631"/>
                    <a:pt x="36983" y="3631"/>
                  </a:cubicBezTo>
                  <a:lnTo>
                    <a:pt x="37003" y="3657"/>
                  </a:lnTo>
                  <a:cubicBezTo>
                    <a:pt x="37176" y="3882"/>
                    <a:pt x="37215" y="4293"/>
                    <a:pt x="37091" y="4614"/>
                  </a:cubicBezTo>
                  <a:lnTo>
                    <a:pt x="37091" y="4617"/>
                  </a:lnTo>
                  <a:cubicBezTo>
                    <a:pt x="36885" y="5153"/>
                    <a:pt x="36378" y="5581"/>
                    <a:pt x="35878" y="5974"/>
                  </a:cubicBezTo>
                  <a:cubicBezTo>
                    <a:pt x="35846" y="5996"/>
                    <a:pt x="35813" y="6023"/>
                    <a:pt x="35784" y="6046"/>
                  </a:cubicBezTo>
                  <a:cubicBezTo>
                    <a:pt x="35718" y="6094"/>
                    <a:pt x="35659" y="6141"/>
                    <a:pt x="35600" y="6183"/>
                  </a:cubicBezTo>
                  <a:lnTo>
                    <a:pt x="35542" y="6232"/>
                  </a:lnTo>
                  <a:cubicBezTo>
                    <a:pt x="35522" y="6248"/>
                    <a:pt x="35499" y="6265"/>
                    <a:pt x="35476" y="6284"/>
                  </a:cubicBezTo>
                  <a:lnTo>
                    <a:pt x="35398" y="6340"/>
                  </a:lnTo>
                  <a:cubicBezTo>
                    <a:pt x="34356" y="7121"/>
                    <a:pt x="33244" y="7836"/>
                    <a:pt x="32097" y="8467"/>
                  </a:cubicBezTo>
                  <a:cubicBezTo>
                    <a:pt x="32078" y="8477"/>
                    <a:pt x="32058" y="8490"/>
                    <a:pt x="32039" y="8500"/>
                  </a:cubicBezTo>
                  <a:lnTo>
                    <a:pt x="31891" y="8578"/>
                  </a:lnTo>
                  <a:cubicBezTo>
                    <a:pt x="31862" y="8595"/>
                    <a:pt x="31835" y="8607"/>
                    <a:pt x="31810" y="8621"/>
                  </a:cubicBezTo>
                  <a:cubicBezTo>
                    <a:pt x="31787" y="8637"/>
                    <a:pt x="31764" y="8647"/>
                    <a:pt x="31737" y="8660"/>
                  </a:cubicBezTo>
                  <a:lnTo>
                    <a:pt x="31734" y="8660"/>
                  </a:lnTo>
                  <a:lnTo>
                    <a:pt x="31591" y="8735"/>
                  </a:lnTo>
                  <a:cubicBezTo>
                    <a:pt x="31035" y="9029"/>
                    <a:pt x="30525" y="9278"/>
                    <a:pt x="30035" y="9497"/>
                  </a:cubicBezTo>
                  <a:cubicBezTo>
                    <a:pt x="29930" y="9542"/>
                    <a:pt x="29823" y="9598"/>
                    <a:pt x="29692" y="9660"/>
                  </a:cubicBezTo>
                  <a:lnTo>
                    <a:pt x="29126" y="9945"/>
                  </a:lnTo>
                  <a:lnTo>
                    <a:pt x="29188" y="10085"/>
                  </a:lnTo>
                  <a:lnTo>
                    <a:pt x="28675" y="10131"/>
                  </a:lnTo>
                  <a:lnTo>
                    <a:pt x="28600" y="10157"/>
                  </a:lnTo>
                  <a:cubicBezTo>
                    <a:pt x="28541" y="10176"/>
                    <a:pt x="28499" y="10189"/>
                    <a:pt x="28460" y="10200"/>
                  </a:cubicBezTo>
                  <a:lnTo>
                    <a:pt x="25139" y="11098"/>
                  </a:lnTo>
                  <a:lnTo>
                    <a:pt x="28555" y="11497"/>
                  </a:lnTo>
                  <a:cubicBezTo>
                    <a:pt x="28940" y="11539"/>
                    <a:pt x="29316" y="11641"/>
                    <a:pt x="29544" y="11755"/>
                  </a:cubicBezTo>
                  <a:cubicBezTo>
                    <a:pt x="29555" y="11761"/>
                    <a:pt x="29571" y="11772"/>
                    <a:pt x="29588" y="11781"/>
                  </a:cubicBezTo>
                  <a:lnTo>
                    <a:pt x="29921" y="11964"/>
                  </a:lnTo>
                  <a:lnTo>
                    <a:pt x="30247" y="11772"/>
                  </a:lnTo>
                  <a:cubicBezTo>
                    <a:pt x="31313" y="11131"/>
                    <a:pt x="32701" y="10651"/>
                    <a:pt x="33718" y="10298"/>
                  </a:cubicBezTo>
                  <a:lnTo>
                    <a:pt x="33721" y="10294"/>
                  </a:lnTo>
                  <a:cubicBezTo>
                    <a:pt x="33819" y="10262"/>
                    <a:pt x="33914" y="10229"/>
                    <a:pt x="34009" y="10196"/>
                  </a:cubicBezTo>
                  <a:lnTo>
                    <a:pt x="34012" y="10196"/>
                  </a:lnTo>
                  <a:lnTo>
                    <a:pt x="34101" y="10167"/>
                  </a:lnTo>
                  <a:cubicBezTo>
                    <a:pt x="34160" y="10147"/>
                    <a:pt x="34225" y="10128"/>
                    <a:pt x="34290" y="10108"/>
                  </a:cubicBezTo>
                  <a:cubicBezTo>
                    <a:pt x="35757" y="9651"/>
                    <a:pt x="37225" y="9392"/>
                    <a:pt x="38653" y="9343"/>
                  </a:cubicBezTo>
                  <a:cubicBezTo>
                    <a:pt x="38695" y="9340"/>
                    <a:pt x="38738" y="9340"/>
                    <a:pt x="38780" y="9340"/>
                  </a:cubicBezTo>
                  <a:lnTo>
                    <a:pt x="38807" y="9340"/>
                  </a:lnTo>
                  <a:cubicBezTo>
                    <a:pt x="38908" y="9340"/>
                    <a:pt x="39015" y="9343"/>
                    <a:pt x="39117" y="9349"/>
                  </a:cubicBezTo>
                  <a:cubicBezTo>
                    <a:pt x="39584" y="9379"/>
                    <a:pt x="39892" y="9500"/>
                    <a:pt x="40029" y="9699"/>
                  </a:cubicBezTo>
                  <a:lnTo>
                    <a:pt x="40029" y="9702"/>
                  </a:lnTo>
                  <a:cubicBezTo>
                    <a:pt x="40055" y="9738"/>
                    <a:pt x="40074" y="9781"/>
                    <a:pt x="40088" y="9827"/>
                  </a:cubicBezTo>
                  <a:lnTo>
                    <a:pt x="40088" y="9833"/>
                  </a:lnTo>
                  <a:cubicBezTo>
                    <a:pt x="40094" y="9856"/>
                    <a:pt x="40098" y="9866"/>
                    <a:pt x="40098" y="9869"/>
                  </a:cubicBezTo>
                  <a:lnTo>
                    <a:pt x="40101" y="9899"/>
                  </a:lnTo>
                  <a:cubicBezTo>
                    <a:pt x="40147" y="10183"/>
                    <a:pt x="39980" y="10562"/>
                    <a:pt x="39715" y="10784"/>
                  </a:cubicBezTo>
                  <a:cubicBezTo>
                    <a:pt x="39277" y="11157"/>
                    <a:pt x="38627" y="11284"/>
                    <a:pt x="37996" y="11386"/>
                  </a:cubicBezTo>
                  <a:cubicBezTo>
                    <a:pt x="37957" y="11392"/>
                    <a:pt x="37917" y="11399"/>
                    <a:pt x="37878" y="11405"/>
                  </a:cubicBezTo>
                  <a:cubicBezTo>
                    <a:pt x="37800" y="11415"/>
                    <a:pt x="37728" y="11428"/>
                    <a:pt x="37653" y="11438"/>
                  </a:cubicBezTo>
                  <a:lnTo>
                    <a:pt x="37581" y="11451"/>
                  </a:lnTo>
                  <a:cubicBezTo>
                    <a:pt x="37555" y="11455"/>
                    <a:pt x="37525" y="11458"/>
                    <a:pt x="37496" y="11464"/>
                  </a:cubicBezTo>
                  <a:lnTo>
                    <a:pt x="37401" y="11477"/>
                  </a:lnTo>
                  <a:cubicBezTo>
                    <a:pt x="36117" y="11654"/>
                    <a:pt x="34803" y="11745"/>
                    <a:pt x="33499" y="11745"/>
                  </a:cubicBezTo>
                  <a:lnTo>
                    <a:pt x="33414" y="11745"/>
                  </a:lnTo>
                  <a:lnTo>
                    <a:pt x="33159" y="11742"/>
                  </a:lnTo>
                  <a:lnTo>
                    <a:pt x="33074" y="11742"/>
                  </a:lnTo>
                  <a:lnTo>
                    <a:pt x="33071" y="11739"/>
                  </a:lnTo>
                  <a:lnTo>
                    <a:pt x="32911" y="11735"/>
                  </a:lnTo>
                  <a:cubicBezTo>
                    <a:pt x="32574" y="11729"/>
                    <a:pt x="32215" y="11713"/>
                    <a:pt x="31813" y="11690"/>
                  </a:cubicBezTo>
                  <a:lnTo>
                    <a:pt x="31627" y="12994"/>
                  </a:lnTo>
                  <a:cubicBezTo>
                    <a:pt x="31914" y="13059"/>
                    <a:pt x="32192" y="13134"/>
                    <a:pt x="32450" y="13216"/>
                  </a:cubicBezTo>
                  <a:cubicBezTo>
                    <a:pt x="34603" y="13889"/>
                    <a:pt x="36447" y="15235"/>
                    <a:pt x="37588" y="16951"/>
                  </a:cubicBezTo>
                  <a:cubicBezTo>
                    <a:pt x="34714" y="18283"/>
                    <a:pt x="31667" y="18966"/>
                    <a:pt x="28651" y="18966"/>
                  </a:cubicBezTo>
                  <a:cubicBezTo>
                    <a:pt x="27966" y="18966"/>
                    <a:pt x="27282" y="18931"/>
                    <a:pt x="26603" y="18860"/>
                  </a:cubicBezTo>
                  <a:lnTo>
                    <a:pt x="26446" y="18843"/>
                  </a:lnTo>
                  <a:lnTo>
                    <a:pt x="26300" y="18899"/>
                  </a:lnTo>
                  <a:cubicBezTo>
                    <a:pt x="22886" y="20191"/>
                    <a:pt x="19154" y="20847"/>
                    <a:pt x="15302" y="20847"/>
                  </a:cubicBezTo>
                  <a:cubicBezTo>
                    <a:pt x="13522" y="20847"/>
                    <a:pt x="11716" y="20707"/>
                    <a:pt x="9903" y="20425"/>
                  </a:cubicBezTo>
                  <a:cubicBezTo>
                    <a:pt x="7455" y="20046"/>
                    <a:pt x="5501" y="19265"/>
                    <a:pt x="4086" y="18098"/>
                  </a:cubicBezTo>
                  <a:cubicBezTo>
                    <a:pt x="5347" y="17164"/>
                    <a:pt x="6746" y="16409"/>
                    <a:pt x="8253" y="15850"/>
                  </a:cubicBezTo>
                  <a:lnTo>
                    <a:pt x="8658" y="15700"/>
                  </a:lnTo>
                  <a:lnTo>
                    <a:pt x="8681" y="15327"/>
                  </a:lnTo>
                  <a:cubicBezTo>
                    <a:pt x="8720" y="15216"/>
                    <a:pt x="8750" y="15102"/>
                    <a:pt x="8769" y="14984"/>
                  </a:cubicBezTo>
                  <a:lnTo>
                    <a:pt x="8877" y="14386"/>
                  </a:lnTo>
                  <a:lnTo>
                    <a:pt x="8874" y="14383"/>
                  </a:lnTo>
                  <a:lnTo>
                    <a:pt x="9851" y="13794"/>
                  </a:lnTo>
                  <a:lnTo>
                    <a:pt x="8096" y="13494"/>
                  </a:lnTo>
                  <a:cubicBezTo>
                    <a:pt x="7753" y="13438"/>
                    <a:pt x="7419" y="13376"/>
                    <a:pt x="7109" y="13318"/>
                  </a:cubicBezTo>
                  <a:cubicBezTo>
                    <a:pt x="7011" y="13298"/>
                    <a:pt x="6906" y="13278"/>
                    <a:pt x="6808" y="13259"/>
                  </a:cubicBezTo>
                  <a:lnTo>
                    <a:pt x="6802" y="13259"/>
                  </a:lnTo>
                  <a:cubicBezTo>
                    <a:pt x="6772" y="13252"/>
                    <a:pt x="6743" y="13245"/>
                    <a:pt x="6713" y="13239"/>
                  </a:cubicBezTo>
                  <a:cubicBezTo>
                    <a:pt x="6651" y="13226"/>
                    <a:pt x="6586" y="13212"/>
                    <a:pt x="6517" y="13200"/>
                  </a:cubicBezTo>
                  <a:cubicBezTo>
                    <a:pt x="5021" y="12867"/>
                    <a:pt x="3615" y="12360"/>
                    <a:pt x="2351" y="11696"/>
                  </a:cubicBezTo>
                  <a:cubicBezTo>
                    <a:pt x="2315" y="11677"/>
                    <a:pt x="2276" y="11657"/>
                    <a:pt x="2239" y="11637"/>
                  </a:cubicBezTo>
                  <a:lnTo>
                    <a:pt x="2217" y="11624"/>
                  </a:lnTo>
                  <a:cubicBezTo>
                    <a:pt x="2128" y="11572"/>
                    <a:pt x="2037" y="11520"/>
                    <a:pt x="1949" y="11461"/>
                  </a:cubicBezTo>
                  <a:cubicBezTo>
                    <a:pt x="1559" y="11203"/>
                    <a:pt x="1354" y="10948"/>
                    <a:pt x="1334" y="10706"/>
                  </a:cubicBezTo>
                  <a:lnTo>
                    <a:pt x="1334" y="10702"/>
                  </a:lnTo>
                  <a:cubicBezTo>
                    <a:pt x="1331" y="10657"/>
                    <a:pt x="1334" y="10611"/>
                    <a:pt x="1347" y="10565"/>
                  </a:cubicBezTo>
                  <a:lnTo>
                    <a:pt x="1347" y="10559"/>
                  </a:lnTo>
                  <a:cubicBezTo>
                    <a:pt x="1354" y="10533"/>
                    <a:pt x="1357" y="10523"/>
                    <a:pt x="1357" y="10523"/>
                  </a:cubicBezTo>
                  <a:lnTo>
                    <a:pt x="1370" y="10494"/>
                  </a:lnTo>
                  <a:cubicBezTo>
                    <a:pt x="1472" y="10226"/>
                    <a:pt x="1805" y="9980"/>
                    <a:pt x="2141" y="9918"/>
                  </a:cubicBezTo>
                  <a:lnTo>
                    <a:pt x="2145" y="9918"/>
                  </a:lnTo>
                  <a:cubicBezTo>
                    <a:pt x="2248" y="9899"/>
                    <a:pt x="2352" y="9891"/>
                    <a:pt x="2459" y="9891"/>
                  </a:cubicBezTo>
                  <a:cubicBezTo>
                    <a:pt x="2938" y="9891"/>
                    <a:pt x="3446" y="10064"/>
                    <a:pt x="3935" y="10248"/>
                  </a:cubicBezTo>
                  <a:cubicBezTo>
                    <a:pt x="3971" y="10262"/>
                    <a:pt x="4011" y="10278"/>
                    <a:pt x="4047" y="10291"/>
                  </a:cubicBezTo>
                  <a:cubicBezTo>
                    <a:pt x="4122" y="10320"/>
                    <a:pt x="4190" y="10346"/>
                    <a:pt x="4259" y="10372"/>
                  </a:cubicBezTo>
                  <a:lnTo>
                    <a:pt x="4327" y="10399"/>
                  </a:lnTo>
                  <a:cubicBezTo>
                    <a:pt x="4354" y="10408"/>
                    <a:pt x="4380" y="10419"/>
                    <a:pt x="4406" y="10428"/>
                  </a:cubicBezTo>
                  <a:lnTo>
                    <a:pt x="4498" y="10464"/>
                  </a:lnTo>
                  <a:cubicBezTo>
                    <a:pt x="5004" y="10670"/>
                    <a:pt x="5514" y="10892"/>
                    <a:pt x="6021" y="11131"/>
                  </a:cubicBezTo>
                  <a:lnTo>
                    <a:pt x="5811" y="11268"/>
                  </a:lnTo>
                  <a:lnTo>
                    <a:pt x="6822" y="11526"/>
                  </a:lnTo>
                  <a:cubicBezTo>
                    <a:pt x="7112" y="11673"/>
                    <a:pt x="7400" y="11827"/>
                    <a:pt x="7688" y="11987"/>
                  </a:cubicBezTo>
                  <a:lnTo>
                    <a:pt x="7805" y="11788"/>
                  </a:lnTo>
                  <a:cubicBezTo>
                    <a:pt x="7959" y="11820"/>
                    <a:pt x="8145" y="11853"/>
                    <a:pt x="8361" y="11889"/>
                  </a:cubicBezTo>
                  <a:lnTo>
                    <a:pt x="8514" y="11088"/>
                  </a:lnTo>
                  <a:cubicBezTo>
                    <a:pt x="8557" y="11062"/>
                    <a:pt x="8596" y="11036"/>
                    <a:pt x="8638" y="11010"/>
                  </a:cubicBezTo>
                  <a:lnTo>
                    <a:pt x="9492" y="10451"/>
                  </a:lnTo>
                  <a:lnTo>
                    <a:pt x="8750" y="9840"/>
                  </a:lnTo>
                  <a:cubicBezTo>
                    <a:pt x="8671" y="9778"/>
                    <a:pt x="8593" y="9709"/>
                    <a:pt x="8514" y="9644"/>
                  </a:cubicBezTo>
                  <a:lnTo>
                    <a:pt x="8508" y="9640"/>
                  </a:lnTo>
                  <a:cubicBezTo>
                    <a:pt x="8485" y="9621"/>
                    <a:pt x="8462" y="9601"/>
                    <a:pt x="8439" y="9582"/>
                  </a:cubicBezTo>
                  <a:cubicBezTo>
                    <a:pt x="8390" y="9539"/>
                    <a:pt x="8341" y="9494"/>
                    <a:pt x="8288" y="9451"/>
                  </a:cubicBezTo>
                  <a:cubicBezTo>
                    <a:pt x="7139" y="8438"/>
                    <a:pt x="6151" y="7317"/>
                    <a:pt x="5364" y="6124"/>
                  </a:cubicBezTo>
                  <a:cubicBezTo>
                    <a:pt x="5341" y="6088"/>
                    <a:pt x="5321" y="6055"/>
                    <a:pt x="5295" y="6016"/>
                  </a:cubicBezTo>
                  <a:lnTo>
                    <a:pt x="5282" y="5993"/>
                  </a:lnTo>
                  <a:cubicBezTo>
                    <a:pt x="5229" y="5908"/>
                    <a:pt x="5178" y="5814"/>
                    <a:pt x="5128" y="5722"/>
                  </a:cubicBezTo>
                  <a:cubicBezTo>
                    <a:pt x="4913" y="5307"/>
                    <a:pt x="4854" y="4987"/>
                    <a:pt x="4955" y="4764"/>
                  </a:cubicBezTo>
                  <a:lnTo>
                    <a:pt x="4955" y="4761"/>
                  </a:lnTo>
                  <a:cubicBezTo>
                    <a:pt x="4975" y="4719"/>
                    <a:pt x="4998" y="4683"/>
                    <a:pt x="5030" y="4646"/>
                  </a:cubicBezTo>
                  <a:lnTo>
                    <a:pt x="5037" y="4643"/>
                  </a:lnTo>
                  <a:cubicBezTo>
                    <a:pt x="5053" y="4624"/>
                    <a:pt x="5063" y="4617"/>
                    <a:pt x="5063" y="4617"/>
                  </a:cubicBezTo>
                  <a:lnTo>
                    <a:pt x="5086" y="4598"/>
                  </a:lnTo>
                  <a:cubicBezTo>
                    <a:pt x="5230" y="4475"/>
                    <a:pt x="5457" y="4409"/>
                    <a:pt x="5689" y="4409"/>
                  </a:cubicBezTo>
                  <a:cubicBezTo>
                    <a:pt x="5810" y="4409"/>
                    <a:pt x="5932" y="4427"/>
                    <a:pt x="6044" y="4464"/>
                  </a:cubicBezTo>
                  <a:lnTo>
                    <a:pt x="6044" y="4467"/>
                  </a:lnTo>
                  <a:cubicBezTo>
                    <a:pt x="6590" y="4646"/>
                    <a:pt x="7037" y="5134"/>
                    <a:pt x="7452" y="5621"/>
                  </a:cubicBezTo>
                  <a:cubicBezTo>
                    <a:pt x="7478" y="5650"/>
                    <a:pt x="7504" y="5679"/>
                    <a:pt x="7531" y="5712"/>
                  </a:cubicBezTo>
                  <a:cubicBezTo>
                    <a:pt x="7579" y="5771"/>
                    <a:pt x="7629" y="5830"/>
                    <a:pt x="7674" y="5886"/>
                  </a:cubicBezTo>
                  <a:lnTo>
                    <a:pt x="7724" y="5941"/>
                  </a:lnTo>
                  <a:cubicBezTo>
                    <a:pt x="7739" y="5964"/>
                    <a:pt x="7759" y="5984"/>
                    <a:pt x="7779" y="6007"/>
                  </a:cubicBezTo>
                  <a:lnTo>
                    <a:pt x="7837" y="6082"/>
                  </a:lnTo>
                  <a:cubicBezTo>
                    <a:pt x="8053" y="6343"/>
                    <a:pt x="8273" y="6624"/>
                    <a:pt x="8514" y="6945"/>
                  </a:cubicBezTo>
                  <a:lnTo>
                    <a:pt x="9341" y="8039"/>
                  </a:lnTo>
                  <a:lnTo>
                    <a:pt x="10050" y="9196"/>
                  </a:lnTo>
                  <a:cubicBezTo>
                    <a:pt x="10057" y="9209"/>
                    <a:pt x="10067" y="9222"/>
                    <a:pt x="10077" y="9239"/>
                  </a:cubicBezTo>
                  <a:cubicBezTo>
                    <a:pt x="10080" y="9242"/>
                    <a:pt x="10083" y="9248"/>
                    <a:pt x="10086" y="9255"/>
                  </a:cubicBezTo>
                  <a:lnTo>
                    <a:pt x="10442" y="9833"/>
                  </a:lnTo>
                  <a:lnTo>
                    <a:pt x="11753" y="8984"/>
                  </a:lnTo>
                  <a:lnTo>
                    <a:pt x="11106" y="8405"/>
                  </a:lnTo>
                  <a:cubicBezTo>
                    <a:pt x="11100" y="8399"/>
                    <a:pt x="11092" y="8396"/>
                    <a:pt x="11086" y="8389"/>
                  </a:cubicBezTo>
                  <a:lnTo>
                    <a:pt x="11057" y="8360"/>
                  </a:lnTo>
                  <a:lnTo>
                    <a:pt x="9939" y="7346"/>
                  </a:lnTo>
                  <a:lnTo>
                    <a:pt x="9681" y="6376"/>
                  </a:lnTo>
                  <a:cubicBezTo>
                    <a:pt x="9678" y="6366"/>
                    <a:pt x="9674" y="6356"/>
                    <a:pt x="9671" y="6346"/>
                  </a:cubicBezTo>
                  <a:lnTo>
                    <a:pt x="9671" y="6340"/>
                  </a:lnTo>
                  <a:cubicBezTo>
                    <a:pt x="9661" y="6304"/>
                    <a:pt x="9648" y="6258"/>
                    <a:pt x="9641" y="6215"/>
                  </a:cubicBezTo>
                  <a:lnTo>
                    <a:pt x="9638" y="6212"/>
                  </a:lnTo>
                  <a:cubicBezTo>
                    <a:pt x="9534" y="5719"/>
                    <a:pt x="9583" y="5232"/>
                    <a:pt x="9779" y="4872"/>
                  </a:cubicBezTo>
                  <a:cubicBezTo>
                    <a:pt x="10086" y="4310"/>
                    <a:pt x="10747" y="4065"/>
                    <a:pt x="11260" y="4023"/>
                  </a:cubicBezTo>
                  <a:cubicBezTo>
                    <a:pt x="11339" y="4016"/>
                    <a:pt x="11420" y="4013"/>
                    <a:pt x="11500" y="4013"/>
                  </a:cubicBezTo>
                  <a:cubicBezTo>
                    <a:pt x="12115" y="4013"/>
                    <a:pt x="12756" y="4188"/>
                    <a:pt x="13377" y="4356"/>
                  </a:cubicBezTo>
                  <a:lnTo>
                    <a:pt x="14155" y="4565"/>
                  </a:lnTo>
                  <a:lnTo>
                    <a:pt x="14210" y="3761"/>
                  </a:lnTo>
                  <a:cubicBezTo>
                    <a:pt x="14263" y="2987"/>
                    <a:pt x="14920" y="2199"/>
                    <a:pt x="15649" y="2038"/>
                  </a:cubicBezTo>
                  <a:cubicBezTo>
                    <a:pt x="15742" y="2018"/>
                    <a:pt x="15837" y="2008"/>
                    <a:pt x="15932" y="2008"/>
                  </a:cubicBezTo>
                  <a:cubicBezTo>
                    <a:pt x="16536" y="2008"/>
                    <a:pt x="17164" y="2401"/>
                    <a:pt x="17443" y="2993"/>
                  </a:cubicBezTo>
                  <a:lnTo>
                    <a:pt x="17818" y="3784"/>
                  </a:lnTo>
                  <a:lnTo>
                    <a:pt x="18476" y="3209"/>
                  </a:lnTo>
                  <a:cubicBezTo>
                    <a:pt x="19038" y="2719"/>
                    <a:pt x="19773" y="2382"/>
                    <a:pt x="20348" y="2352"/>
                  </a:cubicBezTo>
                  <a:lnTo>
                    <a:pt x="20364" y="2352"/>
                  </a:lnTo>
                  <a:cubicBezTo>
                    <a:pt x="20382" y="2351"/>
                    <a:pt x="20400" y="2351"/>
                    <a:pt x="20419" y="2351"/>
                  </a:cubicBezTo>
                  <a:cubicBezTo>
                    <a:pt x="20457" y="2351"/>
                    <a:pt x="20495" y="2352"/>
                    <a:pt x="20528" y="2352"/>
                  </a:cubicBezTo>
                  <a:cubicBezTo>
                    <a:pt x="20646" y="2359"/>
                    <a:pt x="20744" y="2379"/>
                    <a:pt x="20838" y="2415"/>
                  </a:cubicBezTo>
                  <a:lnTo>
                    <a:pt x="20842" y="2418"/>
                  </a:lnTo>
                  <a:cubicBezTo>
                    <a:pt x="21319" y="2591"/>
                    <a:pt x="21708" y="3186"/>
                    <a:pt x="21793" y="3866"/>
                  </a:cubicBezTo>
                  <a:cubicBezTo>
                    <a:pt x="21848" y="4310"/>
                    <a:pt x="21796" y="4791"/>
                    <a:pt x="21636" y="5333"/>
                  </a:cubicBezTo>
                  <a:lnTo>
                    <a:pt x="21462" y="5928"/>
                  </a:lnTo>
                  <a:lnTo>
                    <a:pt x="22044" y="6141"/>
                  </a:lnTo>
                  <a:cubicBezTo>
                    <a:pt x="23058" y="6509"/>
                    <a:pt x="24067" y="7069"/>
                    <a:pt x="25038" y="7811"/>
                  </a:cubicBezTo>
                  <a:lnTo>
                    <a:pt x="25244" y="7967"/>
                  </a:lnTo>
                  <a:lnTo>
                    <a:pt x="25434" y="7948"/>
                  </a:lnTo>
                  <a:lnTo>
                    <a:pt x="25921" y="8013"/>
                  </a:lnTo>
                  <a:lnTo>
                    <a:pt x="26087" y="7483"/>
                  </a:lnTo>
                  <a:cubicBezTo>
                    <a:pt x="26208" y="7098"/>
                    <a:pt x="26280" y="6699"/>
                    <a:pt x="26345" y="6323"/>
                  </a:cubicBezTo>
                  <a:cubicBezTo>
                    <a:pt x="26499" y="5421"/>
                    <a:pt x="26698" y="4699"/>
                    <a:pt x="26969" y="4058"/>
                  </a:cubicBezTo>
                  <a:cubicBezTo>
                    <a:pt x="27045" y="3882"/>
                    <a:pt x="27129" y="3709"/>
                    <a:pt x="27218" y="3539"/>
                  </a:cubicBezTo>
                  <a:lnTo>
                    <a:pt x="27221" y="3539"/>
                  </a:lnTo>
                  <a:cubicBezTo>
                    <a:pt x="27607" y="2803"/>
                    <a:pt x="28306" y="1849"/>
                    <a:pt x="29431" y="1486"/>
                  </a:cubicBezTo>
                  <a:cubicBezTo>
                    <a:pt x="29766" y="1378"/>
                    <a:pt x="30133" y="1322"/>
                    <a:pt x="30524" y="1322"/>
                  </a:cubicBezTo>
                  <a:close/>
                  <a:moveTo>
                    <a:pt x="30528" y="1"/>
                  </a:moveTo>
                  <a:cubicBezTo>
                    <a:pt x="29999" y="1"/>
                    <a:pt x="29495" y="77"/>
                    <a:pt x="29025" y="228"/>
                  </a:cubicBezTo>
                  <a:cubicBezTo>
                    <a:pt x="27799" y="623"/>
                    <a:pt x="26773" y="1555"/>
                    <a:pt x="26051" y="2921"/>
                  </a:cubicBezTo>
                  <a:cubicBezTo>
                    <a:pt x="25943" y="3121"/>
                    <a:pt x="25845" y="3330"/>
                    <a:pt x="25754" y="3539"/>
                  </a:cubicBezTo>
                  <a:cubicBezTo>
                    <a:pt x="25440" y="4281"/>
                    <a:pt x="25215" y="5094"/>
                    <a:pt x="25041" y="6101"/>
                  </a:cubicBezTo>
                  <a:cubicBezTo>
                    <a:pt x="25038" y="6130"/>
                    <a:pt x="25031" y="6156"/>
                    <a:pt x="25028" y="6183"/>
                  </a:cubicBezTo>
                  <a:cubicBezTo>
                    <a:pt x="24378" y="5758"/>
                    <a:pt x="23717" y="5399"/>
                    <a:pt x="23048" y="5114"/>
                  </a:cubicBezTo>
                  <a:cubicBezTo>
                    <a:pt x="23143" y="4621"/>
                    <a:pt x="23159" y="4156"/>
                    <a:pt x="23103" y="3705"/>
                  </a:cubicBezTo>
                  <a:cubicBezTo>
                    <a:pt x="22956" y="2516"/>
                    <a:pt x="22247" y="1522"/>
                    <a:pt x="21296" y="1176"/>
                  </a:cubicBezTo>
                  <a:cubicBezTo>
                    <a:pt x="21084" y="1094"/>
                    <a:pt x="20848" y="1049"/>
                    <a:pt x="20603" y="1032"/>
                  </a:cubicBezTo>
                  <a:lnTo>
                    <a:pt x="20597" y="1032"/>
                  </a:lnTo>
                  <a:cubicBezTo>
                    <a:pt x="20548" y="1030"/>
                    <a:pt x="20489" y="1029"/>
                    <a:pt x="20425" y="1029"/>
                  </a:cubicBezTo>
                  <a:cubicBezTo>
                    <a:pt x="20377" y="1029"/>
                    <a:pt x="20328" y="1029"/>
                    <a:pt x="20276" y="1032"/>
                  </a:cubicBezTo>
                  <a:cubicBezTo>
                    <a:pt x="19607" y="1068"/>
                    <a:pt x="18868" y="1333"/>
                    <a:pt x="18204" y="1761"/>
                  </a:cubicBezTo>
                  <a:cubicBezTo>
                    <a:pt x="17949" y="1460"/>
                    <a:pt x="17632" y="1205"/>
                    <a:pt x="17276" y="1019"/>
                  </a:cubicBezTo>
                  <a:cubicBezTo>
                    <a:pt x="16853" y="799"/>
                    <a:pt x="16392" y="685"/>
                    <a:pt x="15939" y="685"/>
                  </a:cubicBezTo>
                  <a:cubicBezTo>
                    <a:pt x="15745" y="685"/>
                    <a:pt x="15552" y="706"/>
                    <a:pt x="15364" y="748"/>
                  </a:cubicBezTo>
                  <a:cubicBezTo>
                    <a:pt x="14319" y="976"/>
                    <a:pt x="13410" y="1859"/>
                    <a:pt x="13047" y="2905"/>
                  </a:cubicBezTo>
                  <a:cubicBezTo>
                    <a:pt x="12556" y="2786"/>
                    <a:pt x="12034" y="2692"/>
                    <a:pt x="11495" y="2692"/>
                  </a:cubicBezTo>
                  <a:cubicBezTo>
                    <a:pt x="11381" y="2692"/>
                    <a:pt x="11266" y="2696"/>
                    <a:pt x="11151" y="2705"/>
                  </a:cubicBezTo>
                  <a:cubicBezTo>
                    <a:pt x="10044" y="2797"/>
                    <a:pt x="9096" y="3369"/>
                    <a:pt x="8619" y="4239"/>
                  </a:cubicBezTo>
                  <a:cubicBezTo>
                    <a:pt x="8537" y="4388"/>
                    <a:pt x="8469" y="4548"/>
                    <a:pt x="8416" y="4712"/>
                  </a:cubicBezTo>
                  <a:cubicBezTo>
                    <a:pt x="7913" y="4127"/>
                    <a:pt x="7305" y="3493"/>
                    <a:pt x="6462" y="3212"/>
                  </a:cubicBezTo>
                  <a:cubicBezTo>
                    <a:pt x="6216" y="3128"/>
                    <a:pt x="5953" y="3086"/>
                    <a:pt x="5688" y="3086"/>
                  </a:cubicBezTo>
                  <a:cubicBezTo>
                    <a:pt x="5564" y="3086"/>
                    <a:pt x="5439" y="3095"/>
                    <a:pt x="5315" y="3114"/>
                  </a:cubicBezTo>
                  <a:cubicBezTo>
                    <a:pt x="4903" y="3176"/>
                    <a:pt x="4537" y="3337"/>
                    <a:pt x="4246" y="3578"/>
                  </a:cubicBezTo>
                  <a:cubicBezTo>
                    <a:pt x="4184" y="3624"/>
                    <a:pt x="4125" y="3679"/>
                    <a:pt x="4066" y="3744"/>
                  </a:cubicBezTo>
                  <a:cubicBezTo>
                    <a:pt x="3932" y="3886"/>
                    <a:pt x="3828" y="4046"/>
                    <a:pt x="3749" y="4219"/>
                  </a:cubicBezTo>
                  <a:cubicBezTo>
                    <a:pt x="3475" y="4830"/>
                    <a:pt x="3543" y="5542"/>
                    <a:pt x="3955" y="6337"/>
                  </a:cubicBezTo>
                  <a:lnTo>
                    <a:pt x="3959" y="6337"/>
                  </a:lnTo>
                  <a:cubicBezTo>
                    <a:pt x="3991" y="6402"/>
                    <a:pt x="4027" y="6464"/>
                    <a:pt x="4060" y="6526"/>
                  </a:cubicBezTo>
                  <a:lnTo>
                    <a:pt x="4063" y="6539"/>
                  </a:lnTo>
                  <a:lnTo>
                    <a:pt x="4158" y="6693"/>
                  </a:lnTo>
                  <a:cubicBezTo>
                    <a:pt x="4194" y="6745"/>
                    <a:pt x="4226" y="6797"/>
                    <a:pt x="4262" y="6853"/>
                  </a:cubicBezTo>
                  <a:cubicBezTo>
                    <a:pt x="5057" y="8055"/>
                    <a:pt x="6030" y="9186"/>
                    <a:pt x="7164" y="10219"/>
                  </a:cubicBezTo>
                  <a:cubicBezTo>
                    <a:pt x="6511" y="9892"/>
                    <a:pt x="5851" y="9592"/>
                    <a:pt x="5194" y="9320"/>
                  </a:cubicBezTo>
                  <a:lnTo>
                    <a:pt x="5181" y="9301"/>
                  </a:lnTo>
                  <a:lnTo>
                    <a:pt x="4959" y="9222"/>
                  </a:lnTo>
                  <a:cubicBezTo>
                    <a:pt x="4903" y="9203"/>
                    <a:pt x="4847" y="9183"/>
                    <a:pt x="4792" y="9160"/>
                  </a:cubicBezTo>
                  <a:lnTo>
                    <a:pt x="4743" y="9144"/>
                  </a:lnTo>
                  <a:cubicBezTo>
                    <a:pt x="4668" y="9114"/>
                    <a:pt x="4593" y="9085"/>
                    <a:pt x="4520" y="9055"/>
                  </a:cubicBezTo>
                  <a:cubicBezTo>
                    <a:pt x="4481" y="9043"/>
                    <a:pt x="4445" y="9029"/>
                    <a:pt x="4410" y="9013"/>
                  </a:cubicBezTo>
                  <a:lnTo>
                    <a:pt x="4403" y="9013"/>
                  </a:lnTo>
                  <a:cubicBezTo>
                    <a:pt x="3820" y="8793"/>
                    <a:pt x="3156" y="8568"/>
                    <a:pt x="2458" y="8568"/>
                  </a:cubicBezTo>
                  <a:cubicBezTo>
                    <a:pt x="2276" y="8568"/>
                    <a:pt x="2092" y="8583"/>
                    <a:pt x="1906" y="8618"/>
                  </a:cubicBezTo>
                  <a:cubicBezTo>
                    <a:pt x="1527" y="8686"/>
                    <a:pt x="1164" y="8850"/>
                    <a:pt x="850" y="9088"/>
                  </a:cubicBezTo>
                  <a:cubicBezTo>
                    <a:pt x="523" y="9340"/>
                    <a:pt x="279" y="9657"/>
                    <a:pt x="141" y="10010"/>
                  </a:cubicBezTo>
                  <a:cubicBezTo>
                    <a:pt x="112" y="10078"/>
                    <a:pt x="86" y="10157"/>
                    <a:pt x="63" y="10242"/>
                  </a:cubicBezTo>
                  <a:cubicBezTo>
                    <a:pt x="17" y="10431"/>
                    <a:pt x="1" y="10621"/>
                    <a:pt x="17" y="10811"/>
                  </a:cubicBezTo>
                  <a:cubicBezTo>
                    <a:pt x="69" y="11477"/>
                    <a:pt x="475" y="12069"/>
                    <a:pt x="1220" y="12562"/>
                  </a:cubicBezTo>
                  <a:lnTo>
                    <a:pt x="1223" y="12565"/>
                  </a:lnTo>
                  <a:cubicBezTo>
                    <a:pt x="1285" y="12605"/>
                    <a:pt x="1347" y="12644"/>
                    <a:pt x="1406" y="12680"/>
                  </a:cubicBezTo>
                  <a:lnTo>
                    <a:pt x="1413" y="12693"/>
                  </a:lnTo>
                  <a:lnTo>
                    <a:pt x="1567" y="12778"/>
                  </a:lnTo>
                  <a:cubicBezTo>
                    <a:pt x="1618" y="12804"/>
                    <a:pt x="1677" y="12837"/>
                    <a:pt x="1736" y="12867"/>
                  </a:cubicBezTo>
                  <a:cubicBezTo>
                    <a:pt x="3109" y="13588"/>
                    <a:pt x="4625" y="14134"/>
                    <a:pt x="6243" y="14490"/>
                  </a:cubicBezTo>
                  <a:lnTo>
                    <a:pt x="6256" y="14494"/>
                  </a:lnTo>
                  <a:cubicBezTo>
                    <a:pt x="6315" y="14503"/>
                    <a:pt x="6371" y="14517"/>
                    <a:pt x="6433" y="14529"/>
                  </a:cubicBezTo>
                  <a:cubicBezTo>
                    <a:pt x="6462" y="14536"/>
                    <a:pt x="6491" y="14543"/>
                    <a:pt x="6520" y="14549"/>
                  </a:cubicBezTo>
                  <a:lnTo>
                    <a:pt x="6540" y="14553"/>
                  </a:lnTo>
                  <a:cubicBezTo>
                    <a:pt x="6641" y="14576"/>
                    <a:pt x="6746" y="14595"/>
                    <a:pt x="6841" y="14612"/>
                  </a:cubicBezTo>
                  <a:cubicBezTo>
                    <a:pt x="6831" y="14736"/>
                    <a:pt x="6851" y="14856"/>
                    <a:pt x="6900" y="14968"/>
                  </a:cubicBezTo>
                  <a:cubicBezTo>
                    <a:pt x="5429" y="15602"/>
                    <a:pt x="4063" y="16416"/>
                    <a:pt x="2828" y="17396"/>
                  </a:cubicBezTo>
                  <a:cubicBezTo>
                    <a:pt x="2632" y="17549"/>
                    <a:pt x="2514" y="17784"/>
                    <a:pt x="2501" y="18033"/>
                  </a:cubicBezTo>
                  <a:cubicBezTo>
                    <a:pt x="2491" y="18285"/>
                    <a:pt x="2589" y="18526"/>
                    <a:pt x="2769" y="18697"/>
                  </a:cubicBezTo>
                  <a:cubicBezTo>
                    <a:pt x="3654" y="19537"/>
                    <a:pt x="4746" y="20229"/>
                    <a:pt x="6021" y="20749"/>
                  </a:cubicBezTo>
                  <a:cubicBezTo>
                    <a:pt x="7099" y="21190"/>
                    <a:pt x="8338" y="21520"/>
                    <a:pt x="9700" y="21733"/>
                  </a:cubicBezTo>
                  <a:cubicBezTo>
                    <a:pt x="11560" y="22020"/>
                    <a:pt x="13426" y="22167"/>
                    <a:pt x="15276" y="22167"/>
                  </a:cubicBezTo>
                  <a:cubicBezTo>
                    <a:pt x="16302" y="22167"/>
                    <a:pt x="17325" y="22122"/>
                    <a:pt x="18338" y="22033"/>
                  </a:cubicBezTo>
                  <a:cubicBezTo>
                    <a:pt x="21240" y="21775"/>
                    <a:pt x="24025" y="21157"/>
                    <a:pt x="26623" y="20190"/>
                  </a:cubicBezTo>
                  <a:cubicBezTo>
                    <a:pt x="27296" y="20255"/>
                    <a:pt x="27976" y="20288"/>
                    <a:pt x="28656" y="20288"/>
                  </a:cubicBezTo>
                  <a:cubicBezTo>
                    <a:pt x="32028" y="20288"/>
                    <a:pt x="35437" y="19484"/>
                    <a:pt x="38623" y="17922"/>
                  </a:cubicBezTo>
                  <a:cubicBezTo>
                    <a:pt x="38839" y="17817"/>
                    <a:pt x="39000" y="17624"/>
                    <a:pt x="39071" y="17396"/>
                  </a:cubicBezTo>
                  <a:cubicBezTo>
                    <a:pt x="39140" y="17170"/>
                    <a:pt x="39110" y="16922"/>
                    <a:pt x="38993" y="16716"/>
                  </a:cubicBezTo>
                  <a:cubicBezTo>
                    <a:pt x="38346" y="15588"/>
                    <a:pt x="37457" y="14595"/>
                    <a:pt x="36359" y="13758"/>
                  </a:cubicBezTo>
                  <a:cubicBezTo>
                    <a:pt x="36006" y="13490"/>
                    <a:pt x="35633" y="13242"/>
                    <a:pt x="35244" y="13016"/>
                  </a:cubicBezTo>
                  <a:cubicBezTo>
                    <a:pt x="35953" y="12974"/>
                    <a:pt x="36662" y="12909"/>
                    <a:pt x="37362" y="12817"/>
                  </a:cubicBezTo>
                  <a:lnTo>
                    <a:pt x="37385" y="12827"/>
                  </a:lnTo>
                  <a:lnTo>
                    <a:pt x="37617" y="12784"/>
                  </a:lnTo>
                  <a:cubicBezTo>
                    <a:pt x="37676" y="12775"/>
                    <a:pt x="37731" y="12765"/>
                    <a:pt x="37793" y="12755"/>
                  </a:cubicBezTo>
                  <a:lnTo>
                    <a:pt x="37843" y="12745"/>
                  </a:lnTo>
                  <a:cubicBezTo>
                    <a:pt x="37924" y="12736"/>
                    <a:pt x="38003" y="12722"/>
                    <a:pt x="38081" y="12710"/>
                  </a:cubicBezTo>
                  <a:cubicBezTo>
                    <a:pt x="38121" y="12706"/>
                    <a:pt x="38160" y="12699"/>
                    <a:pt x="38196" y="12693"/>
                  </a:cubicBezTo>
                  <a:lnTo>
                    <a:pt x="38202" y="12693"/>
                  </a:lnTo>
                  <a:cubicBezTo>
                    <a:pt x="38980" y="12568"/>
                    <a:pt x="39869" y="12386"/>
                    <a:pt x="40565" y="11797"/>
                  </a:cubicBezTo>
                  <a:cubicBezTo>
                    <a:pt x="40863" y="11549"/>
                    <a:pt x="41098" y="11229"/>
                    <a:pt x="41248" y="10866"/>
                  </a:cubicBezTo>
                  <a:cubicBezTo>
                    <a:pt x="41408" y="10484"/>
                    <a:pt x="41463" y="10085"/>
                    <a:pt x="41412" y="9713"/>
                  </a:cubicBezTo>
                  <a:cubicBezTo>
                    <a:pt x="41401" y="9634"/>
                    <a:pt x="41385" y="9556"/>
                    <a:pt x="41359" y="9470"/>
                  </a:cubicBezTo>
                  <a:cubicBezTo>
                    <a:pt x="41307" y="9284"/>
                    <a:pt x="41228" y="9111"/>
                    <a:pt x="41121" y="8954"/>
                  </a:cubicBezTo>
                  <a:cubicBezTo>
                    <a:pt x="40741" y="8402"/>
                    <a:pt x="40098" y="8091"/>
                    <a:pt x="39205" y="8029"/>
                  </a:cubicBezTo>
                  <a:lnTo>
                    <a:pt x="39202" y="8029"/>
                  </a:lnTo>
                  <a:cubicBezTo>
                    <a:pt x="39130" y="8023"/>
                    <a:pt x="39055" y="8023"/>
                    <a:pt x="38986" y="8019"/>
                  </a:cubicBezTo>
                  <a:lnTo>
                    <a:pt x="38973" y="8013"/>
                  </a:lnTo>
                  <a:lnTo>
                    <a:pt x="38797" y="8016"/>
                  </a:lnTo>
                  <a:cubicBezTo>
                    <a:pt x="38735" y="8016"/>
                    <a:pt x="38673" y="8019"/>
                    <a:pt x="38608" y="8019"/>
                  </a:cubicBezTo>
                  <a:cubicBezTo>
                    <a:pt x="37169" y="8072"/>
                    <a:pt x="35698" y="8317"/>
                    <a:pt x="34231" y="8745"/>
                  </a:cubicBezTo>
                  <a:cubicBezTo>
                    <a:pt x="34843" y="8360"/>
                    <a:pt x="35437" y="7954"/>
                    <a:pt x="36012" y="7529"/>
                  </a:cubicBezTo>
                  <a:lnTo>
                    <a:pt x="36035" y="7529"/>
                  </a:lnTo>
                  <a:lnTo>
                    <a:pt x="36218" y="7382"/>
                  </a:lnTo>
                  <a:cubicBezTo>
                    <a:pt x="36264" y="7343"/>
                    <a:pt x="36309" y="7307"/>
                    <a:pt x="36359" y="7271"/>
                  </a:cubicBezTo>
                  <a:lnTo>
                    <a:pt x="36398" y="7239"/>
                  </a:lnTo>
                  <a:cubicBezTo>
                    <a:pt x="36463" y="7189"/>
                    <a:pt x="36529" y="7141"/>
                    <a:pt x="36591" y="7091"/>
                  </a:cubicBezTo>
                  <a:cubicBezTo>
                    <a:pt x="36620" y="7069"/>
                    <a:pt x="36653" y="7046"/>
                    <a:pt x="36682" y="7023"/>
                  </a:cubicBezTo>
                  <a:lnTo>
                    <a:pt x="36689" y="7016"/>
                  </a:lnTo>
                  <a:cubicBezTo>
                    <a:pt x="37309" y="6533"/>
                    <a:pt x="38000" y="5945"/>
                    <a:pt x="38326" y="5091"/>
                  </a:cubicBezTo>
                  <a:cubicBezTo>
                    <a:pt x="38463" y="4732"/>
                    <a:pt x="38516" y="4337"/>
                    <a:pt x="38473" y="3948"/>
                  </a:cubicBezTo>
                  <a:cubicBezTo>
                    <a:pt x="38427" y="3536"/>
                    <a:pt x="38284" y="3160"/>
                    <a:pt x="38055" y="2859"/>
                  </a:cubicBezTo>
                  <a:cubicBezTo>
                    <a:pt x="38012" y="2797"/>
                    <a:pt x="37961" y="2735"/>
                    <a:pt x="37895" y="2673"/>
                  </a:cubicBezTo>
                  <a:cubicBezTo>
                    <a:pt x="37761" y="2536"/>
                    <a:pt x="37608" y="2421"/>
                    <a:pt x="37437" y="2337"/>
                  </a:cubicBezTo>
                  <a:cubicBezTo>
                    <a:pt x="37172" y="2201"/>
                    <a:pt x="36883" y="2134"/>
                    <a:pt x="36573" y="2134"/>
                  </a:cubicBezTo>
                  <a:cubicBezTo>
                    <a:pt x="36185" y="2134"/>
                    <a:pt x="35764" y="2240"/>
                    <a:pt x="35313" y="2450"/>
                  </a:cubicBezTo>
                  <a:lnTo>
                    <a:pt x="35309" y="2450"/>
                  </a:lnTo>
                  <a:cubicBezTo>
                    <a:pt x="35244" y="2483"/>
                    <a:pt x="35179" y="2516"/>
                    <a:pt x="35117" y="2548"/>
                  </a:cubicBezTo>
                  <a:lnTo>
                    <a:pt x="35104" y="2548"/>
                  </a:lnTo>
                  <a:lnTo>
                    <a:pt x="34947" y="2637"/>
                  </a:lnTo>
                  <a:cubicBezTo>
                    <a:pt x="34894" y="2670"/>
                    <a:pt x="34839" y="2699"/>
                    <a:pt x="34784" y="2732"/>
                  </a:cubicBezTo>
                  <a:cubicBezTo>
                    <a:pt x="34359" y="2987"/>
                    <a:pt x="33944" y="3264"/>
                    <a:pt x="33532" y="3562"/>
                  </a:cubicBezTo>
                  <a:cubicBezTo>
                    <a:pt x="33614" y="3163"/>
                    <a:pt x="33647" y="2761"/>
                    <a:pt x="33617" y="2379"/>
                  </a:cubicBezTo>
                  <a:cubicBezTo>
                    <a:pt x="33610" y="2297"/>
                    <a:pt x="33600" y="2222"/>
                    <a:pt x="33588" y="2150"/>
                  </a:cubicBezTo>
                  <a:cubicBezTo>
                    <a:pt x="33476" y="1418"/>
                    <a:pt x="32986" y="176"/>
                    <a:pt x="30976" y="19"/>
                  </a:cubicBezTo>
                  <a:cubicBezTo>
                    <a:pt x="30825" y="7"/>
                    <a:pt x="30675" y="1"/>
                    <a:pt x="305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5"/>
            <p:cNvSpPr/>
            <p:nvPr/>
          </p:nvSpPr>
          <p:spPr>
            <a:xfrm>
              <a:off x="2907688" y="1778988"/>
              <a:ext cx="487789" cy="461438"/>
            </a:xfrm>
            <a:custGeom>
              <a:avLst/>
              <a:gdLst/>
              <a:ahLst/>
              <a:cxnLst/>
              <a:rect l="l" t="t" r="r" b="b"/>
              <a:pathLst>
                <a:path w="6368" h="6024" extrusionOk="0">
                  <a:moveTo>
                    <a:pt x="1701" y="908"/>
                  </a:moveTo>
                  <a:cubicBezTo>
                    <a:pt x="1959" y="908"/>
                    <a:pt x="2189" y="1004"/>
                    <a:pt x="2393" y="1203"/>
                  </a:cubicBezTo>
                  <a:cubicBezTo>
                    <a:pt x="2592" y="1396"/>
                    <a:pt x="2717" y="1631"/>
                    <a:pt x="2753" y="1733"/>
                  </a:cubicBezTo>
                  <a:lnTo>
                    <a:pt x="3086" y="2602"/>
                  </a:lnTo>
                  <a:lnTo>
                    <a:pt x="3566" y="1805"/>
                  </a:lnTo>
                  <a:cubicBezTo>
                    <a:pt x="3572" y="1797"/>
                    <a:pt x="3991" y="1197"/>
                    <a:pt x="4644" y="1197"/>
                  </a:cubicBezTo>
                  <a:cubicBezTo>
                    <a:pt x="4749" y="1197"/>
                    <a:pt x="4861" y="1213"/>
                    <a:pt x="4978" y="1249"/>
                  </a:cubicBezTo>
                  <a:cubicBezTo>
                    <a:pt x="5452" y="1396"/>
                    <a:pt x="5325" y="2050"/>
                    <a:pt x="5295" y="2177"/>
                  </a:cubicBezTo>
                  <a:cubicBezTo>
                    <a:pt x="5145" y="2811"/>
                    <a:pt x="4714" y="3432"/>
                    <a:pt x="4017" y="4021"/>
                  </a:cubicBezTo>
                  <a:cubicBezTo>
                    <a:pt x="3723" y="4269"/>
                    <a:pt x="3348" y="4566"/>
                    <a:pt x="2939" y="4763"/>
                  </a:cubicBezTo>
                  <a:cubicBezTo>
                    <a:pt x="2566" y="4504"/>
                    <a:pt x="2239" y="4144"/>
                    <a:pt x="1988" y="3850"/>
                  </a:cubicBezTo>
                  <a:cubicBezTo>
                    <a:pt x="1577" y="3364"/>
                    <a:pt x="1020" y="2628"/>
                    <a:pt x="965" y="1827"/>
                  </a:cubicBezTo>
                  <a:cubicBezTo>
                    <a:pt x="942" y="1497"/>
                    <a:pt x="1109" y="978"/>
                    <a:pt x="1544" y="919"/>
                  </a:cubicBezTo>
                  <a:cubicBezTo>
                    <a:pt x="1597" y="912"/>
                    <a:pt x="1650" y="908"/>
                    <a:pt x="1701" y="908"/>
                  </a:cubicBezTo>
                  <a:close/>
                  <a:moveTo>
                    <a:pt x="1701" y="0"/>
                  </a:moveTo>
                  <a:cubicBezTo>
                    <a:pt x="1607" y="0"/>
                    <a:pt x="1512" y="7"/>
                    <a:pt x="1416" y="20"/>
                  </a:cubicBezTo>
                  <a:cubicBezTo>
                    <a:pt x="494" y="148"/>
                    <a:pt x="1" y="1073"/>
                    <a:pt x="60" y="1893"/>
                  </a:cubicBezTo>
                  <a:cubicBezTo>
                    <a:pt x="132" y="2958"/>
                    <a:pt x="802" y="3857"/>
                    <a:pt x="1298" y="4439"/>
                  </a:cubicBezTo>
                  <a:cubicBezTo>
                    <a:pt x="1586" y="4776"/>
                    <a:pt x="1962" y="5184"/>
                    <a:pt x="2413" y="5501"/>
                  </a:cubicBezTo>
                  <a:lnTo>
                    <a:pt x="2381" y="5956"/>
                  </a:lnTo>
                  <a:lnTo>
                    <a:pt x="2861" y="5776"/>
                  </a:lnTo>
                  <a:lnTo>
                    <a:pt x="3292" y="6024"/>
                  </a:lnTo>
                  <a:lnTo>
                    <a:pt x="3331" y="5583"/>
                  </a:lnTo>
                  <a:cubicBezTo>
                    <a:pt x="3828" y="5345"/>
                    <a:pt x="4266" y="5001"/>
                    <a:pt x="4603" y="4717"/>
                  </a:cubicBezTo>
                  <a:cubicBezTo>
                    <a:pt x="5452" y="3998"/>
                    <a:pt x="5982" y="3217"/>
                    <a:pt x="6178" y="2387"/>
                  </a:cubicBezTo>
                  <a:cubicBezTo>
                    <a:pt x="6367" y="1592"/>
                    <a:pt x="6152" y="664"/>
                    <a:pt x="5250" y="383"/>
                  </a:cubicBezTo>
                  <a:cubicBezTo>
                    <a:pt x="5046" y="319"/>
                    <a:pt x="4842" y="288"/>
                    <a:pt x="4640" y="288"/>
                  </a:cubicBezTo>
                  <a:cubicBezTo>
                    <a:pt x="4263" y="288"/>
                    <a:pt x="3891" y="398"/>
                    <a:pt x="3541" y="615"/>
                  </a:cubicBezTo>
                  <a:cubicBezTo>
                    <a:pt x="3439" y="681"/>
                    <a:pt x="3345" y="749"/>
                    <a:pt x="3263" y="818"/>
                  </a:cubicBezTo>
                  <a:cubicBezTo>
                    <a:pt x="3194" y="729"/>
                    <a:pt x="3115" y="638"/>
                    <a:pt x="3024" y="550"/>
                  </a:cubicBezTo>
                  <a:cubicBezTo>
                    <a:pt x="2648" y="187"/>
                    <a:pt x="2195" y="0"/>
                    <a:pt x="1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5"/>
            <p:cNvSpPr/>
            <p:nvPr/>
          </p:nvSpPr>
          <p:spPr>
            <a:xfrm>
              <a:off x="2102392" y="3102866"/>
              <a:ext cx="1565168" cy="582773"/>
            </a:xfrm>
            <a:custGeom>
              <a:avLst/>
              <a:gdLst/>
              <a:ahLst/>
              <a:cxnLst/>
              <a:rect l="l" t="t" r="r" b="b"/>
              <a:pathLst>
                <a:path w="20433" h="7608" extrusionOk="0">
                  <a:moveTo>
                    <a:pt x="10763" y="1"/>
                  </a:moveTo>
                  <a:cubicBezTo>
                    <a:pt x="9502" y="1"/>
                    <a:pt x="8237" y="166"/>
                    <a:pt x="7011" y="464"/>
                  </a:cubicBezTo>
                  <a:cubicBezTo>
                    <a:pt x="4521" y="1068"/>
                    <a:pt x="2187" y="2196"/>
                    <a:pt x="0" y="3533"/>
                  </a:cubicBezTo>
                  <a:cubicBezTo>
                    <a:pt x="2324" y="5029"/>
                    <a:pt x="4984" y="7010"/>
                    <a:pt x="7720" y="7402"/>
                  </a:cubicBezTo>
                  <a:cubicBezTo>
                    <a:pt x="8682" y="7540"/>
                    <a:pt x="9646" y="7607"/>
                    <a:pt x="10608" y="7607"/>
                  </a:cubicBezTo>
                  <a:cubicBezTo>
                    <a:pt x="13950" y="7607"/>
                    <a:pt x="17256" y="6794"/>
                    <a:pt x="20286" y="5307"/>
                  </a:cubicBezTo>
                  <a:cubicBezTo>
                    <a:pt x="20390" y="5259"/>
                    <a:pt x="20433" y="5128"/>
                    <a:pt x="20374" y="5026"/>
                  </a:cubicBezTo>
                  <a:cubicBezTo>
                    <a:pt x="19132" y="2872"/>
                    <a:pt x="16975" y="1307"/>
                    <a:pt x="14600" y="565"/>
                  </a:cubicBezTo>
                  <a:cubicBezTo>
                    <a:pt x="13358" y="177"/>
                    <a:pt x="12063" y="1"/>
                    <a:pt x="10763" y="1"/>
                  </a:cubicBezTo>
                  <a:close/>
                </a:path>
              </a:pathLst>
            </a:custGeom>
            <a:solidFill>
              <a:srgbClr val="E8C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5"/>
            <p:cNvSpPr/>
            <p:nvPr/>
          </p:nvSpPr>
          <p:spPr>
            <a:xfrm>
              <a:off x="995808" y="3260553"/>
              <a:ext cx="1802475" cy="565691"/>
            </a:xfrm>
            <a:custGeom>
              <a:avLst/>
              <a:gdLst/>
              <a:ahLst/>
              <a:cxnLst/>
              <a:rect l="l" t="t" r="r" b="b"/>
              <a:pathLst>
                <a:path w="23531" h="7385" extrusionOk="0">
                  <a:moveTo>
                    <a:pt x="11006" y="1"/>
                  </a:moveTo>
                  <a:cubicBezTo>
                    <a:pt x="7088" y="1"/>
                    <a:pt x="3176" y="1356"/>
                    <a:pt x="105" y="3791"/>
                  </a:cubicBezTo>
                  <a:cubicBezTo>
                    <a:pt x="10" y="3867"/>
                    <a:pt x="0" y="4013"/>
                    <a:pt x="88" y="4099"/>
                  </a:cubicBezTo>
                  <a:cubicBezTo>
                    <a:pt x="1853" y="5772"/>
                    <a:pt x="4255" y="6585"/>
                    <a:pt x="6667" y="6958"/>
                  </a:cubicBezTo>
                  <a:cubicBezTo>
                    <a:pt x="8478" y="7239"/>
                    <a:pt x="10316" y="7385"/>
                    <a:pt x="12155" y="7385"/>
                  </a:cubicBezTo>
                  <a:cubicBezTo>
                    <a:pt x="16038" y="7385"/>
                    <a:pt x="19920" y="6735"/>
                    <a:pt x="23531" y="5347"/>
                  </a:cubicBezTo>
                  <a:cubicBezTo>
                    <a:pt x="20511" y="2275"/>
                    <a:pt x="16232" y="265"/>
                    <a:pt x="11932" y="26"/>
                  </a:cubicBezTo>
                  <a:cubicBezTo>
                    <a:pt x="11623" y="9"/>
                    <a:pt x="11315" y="1"/>
                    <a:pt x="11006" y="1"/>
                  </a:cubicBezTo>
                  <a:close/>
                </a:path>
              </a:pathLst>
            </a:custGeom>
            <a:solidFill>
              <a:srgbClr val="E1737C">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5"/>
            <p:cNvSpPr/>
            <p:nvPr/>
          </p:nvSpPr>
          <p:spPr>
            <a:xfrm>
              <a:off x="2025800" y="3102875"/>
              <a:ext cx="1641740" cy="582773"/>
            </a:xfrm>
            <a:custGeom>
              <a:avLst/>
              <a:gdLst/>
              <a:ahLst/>
              <a:cxnLst/>
              <a:rect l="l" t="t" r="r" b="b"/>
              <a:pathLst>
                <a:path w="20433" h="7608" extrusionOk="0">
                  <a:moveTo>
                    <a:pt x="10763" y="1"/>
                  </a:moveTo>
                  <a:cubicBezTo>
                    <a:pt x="9502" y="1"/>
                    <a:pt x="8237" y="166"/>
                    <a:pt x="7011" y="464"/>
                  </a:cubicBezTo>
                  <a:cubicBezTo>
                    <a:pt x="4521" y="1068"/>
                    <a:pt x="2187" y="2196"/>
                    <a:pt x="0" y="3533"/>
                  </a:cubicBezTo>
                  <a:cubicBezTo>
                    <a:pt x="2324" y="5029"/>
                    <a:pt x="4984" y="7010"/>
                    <a:pt x="7720" y="7402"/>
                  </a:cubicBezTo>
                  <a:cubicBezTo>
                    <a:pt x="8682" y="7540"/>
                    <a:pt x="9646" y="7607"/>
                    <a:pt x="10608" y="7607"/>
                  </a:cubicBezTo>
                  <a:cubicBezTo>
                    <a:pt x="13950" y="7607"/>
                    <a:pt x="17256" y="6794"/>
                    <a:pt x="20286" y="5307"/>
                  </a:cubicBezTo>
                  <a:cubicBezTo>
                    <a:pt x="20390" y="5259"/>
                    <a:pt x="20433" y="5128"/>
                    <a:pt x="20374" y="5026"/>
                  </a:cubicBezTo>
                  <a:cubicBezTo>
                    <a:pt x="19132" y="2872"/>
                    <a:pt x="16975" y="1307"/>
                    <a:pt x="14600" y="565"/>
                  </a:cubicBezTo>
                  <a:cubicBezTo>
                    <a:pt x="13358" y="177"/>
                    <a:pt x="12063" y="1"/>
                    <a:pt x="10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5"/>
            <p:cNvSpPr/>
            <p:nvPr/>
          </p:nvSpPr>
          <p:spPr>
            <a:xfrm>
              <a:off x="3481275" y="3424514"/>
              <a:ext cx="52624" cy="27806"/>
            </a:xfrm>
            <a:custGeom>
              <a:avLst/>
              <a:gdLst/>
              <a:ahLst/>
              <a:cxnLst/>
              <a:rect l="l" t="t" r="r" b="b"/>
              <a:pathLst>
                <a:path w="687" h="363" extrusionOk="0">
                  <a:moveTo>
                    <a:pt x="494" y="0"/>
                  </a:moveTo>
                  <a:cubicBezTo>
                    <a:pt x="435" y="0"/>
                    <a:pt x="366" y="12"/>
                    <a:pt x="294" y="36"/>
                  </a:cubicBezTo>
                  <a:cubicBezTo>
                    <a:pt x="118" y="98"/>
                    <a:pt x="0" y="210"/>
                    <a:pt x="29" y="291"/>
                  </a:cubicBezTo>
                  <a:cubicBezTo>
                    <a:pt x="45" y="337"/>
                    <a:pt x="107" y="362"/>
                    <a:pt x="192" y="362"/>
                  </a:cubicBezTo>
                  <a:cubicBezTo>
                    <a:pt x="251" y="362"/>
                    <a:pt x="321" y="350"/>
                    <a:pt x="392" y="324"/>
                  </a:cubicBezTo>
                  <a:cubicBezTo>
                    <a:pt x="566" y="266"/>
                    <a:pt x="686" y="151"/>
                    <a:pt x="657" y="73"/>
                  </a:cubicBezTo>
                  <a:cubicBezTo>
                    <a:pt x="641" y="25"/>
                    <a:pt x="579" y="0"/>
                    <a:pt x="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5"/>
            <p:cNvSpPr/>
            <p:nvPr/>
          </p:nvSpPr>
          <p:spPr>
            <a:xfrm>
              <a:off x="3473768" y="3461742"/>
              <a:ext cx="49637" cy="26044"/>
            </a:xfrm>
            <a:custGeom>
              <a:avLst/>
              <a:gdLst/>
              <a:ahLst/>
              <a:cxnLst/>
              <a:rect l="l" t="t" r="r" b="b"/>
              <a:pathLst>
                <a:path w="648" h="340" extrusionOk="0">
                  <a:moveTo>
                    <a:pt x="467" y="0"/>
                  </a:moveTo>
                  <a:cubicBezTo>
                    <a:pt x="411" y="0"/>
                    <a:pt x="345" y="11"/>
                    <a:pt x="278" y="34"/>
                  </a:cubicBezTo>
                  <a:cubicBezTo>
                    <a:pt x="115" y="93"/>
                    <a:pt x="0" y="198"/>
                    <a:pt x="26" y="273"/>
                  </a:cubicBezTo>
                  <a:cubicBezTo>
                    <a:pt x="42" y="317"/>
                    <a:pt x="101" y="340"/>
                    <a:pt x="180" y="340"/>
                  </a:cubicBezTo>
                  <a:cubicBezTo>
                    <a:pt x="236" y="340"/>
                    <a:pt x="302" y="328"/>
                    <a:pt x="369" y="306"/>
                  </a:cubicBezTo>
                  <a:cubicBezTo>
                    <a:pt x="533" y="250"/>
                    <a:pt x="647" y="142"/>
                    <a:pt x="621" y="67"/>
                  </a:cubicBezTo>
                  <a:cubicBezTo>
                    <a:pt x="606" y="23"/>
                    <a:pt x="546" y="0"/>
                    <a:pt x="4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5"/>
            <p:cNvSpPr/>
            <p:nvPr/>
          </p:nvSpPr>
          <p:spPr>
            <a:xfrm>
              <a:off x="3421680" y="3450022"/>
              <a:ext cx="52624" cy="27653"/>
            </a:xfrm>
            <a:custGeom>
              <a:avLst/>
              <a:gdLst/>
              <a:ahLst/>
              <a:cxnLst/>
              <a:rect l="l" t="t" r="r" b="b"/>
              <a:pathLst>
                <a:path w="687" h="361" extrusionOk="0">
                  <a:moveTo>
                    <a:pt x="496" y="0"/>
                  </a:moveTo>
                  <a:cubicBezTo>
                    <a:pt x="437" y="0"/>
                    <a:pt x="366" y="12"/>
                    <a:pt x="294" y="37"/>
                  </a:cubicBezTo>
                  <a:cubicBezTo>
                    <a:pt x="121" y="99"/>
                    <a:pt x="0" y="210"/>
                    <a:pt x="30" y="289"/>
                  </a:cubicBezTo>
                  <a:cubicBezTo>
                    <a:pt x="45" y="337"/>
                    <a:pt x="108" y="361"/>
                    <a:pt x="192" y="361"/>
                  </a:cubicBezTo>
                  <a:cubicBezTo>
                    <a:pt x="251" y="361"/>
                    <a:pt x="321" y="349"/>
                    <a:pt x="392" y="325"/>
                  </a:cubicBezTo>
                  <a:cubicBezTo>
                    <a:pt x="569" y="263"/>
                    <a:pt x="686" y="151"/>
                    <a:pt x="660" y="70"/>
                  </a:cubicBezTo>
                  <a:cubicBezTo>
                    <a:pt x="643" y="24"/>
                    <a:pt x="580" y="0"/>
                    <a:pt x="4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5"/>
            <p:cNvSpPr/>
            <p:nvPr/>
          </p:nvSpPr>
          <p:spPr>
            <a:xfrm>
              <a:off x="1224369" y="3503714"/>
              <a:ext cx="49637" cy="26121"/>
            </a:xfrm>
            <a:custGeom>
              <a:avLst/>
              <a:gdLst/>
              <a:ahLst/>
              <a:cxnLst/>
              <a:rect l="l" t="t" r="r" b="b"/>
              <a:pathLst>
                <a:path w="648" h="341" extrusionOk="0">
                  <a:moveTo>
                    <a:pt x="467" y="1"/>
                  </a:moveTo>
                  <a:cubicBezTo>
                    <a:pt x="412" y="1"/>
                    <a:pt x="346" y="12"/>
                    <a:pt x="278" y="35"/>
                  </a:cubicBezTo>
                  <a:cubicBezTo>
                    <a:pt x="115" y="94"/>
                    <a:pt x="1" y="198"/>
                    <a:pt x="27" y="273"/>
                  </a:cubicBezTo>
                  <a:cubicBezTo>
                    <a:pt x="42" y="318"/>
                    <a:pt x="102" y="340"/>
                    <a:pt x="181" y="340"/>
                  </a:cubicBezTo>
                  <a:cubicBezTo>
                    <a:pt x="237" y="340"/>
                    <a:pt x="303" y="329"/>
                    <a:pt x="370" y="306"/>
                  </a:cubicBezTo>
                  <a:cubicBezTo>
                    <a:pt x="536" y="251"/>
                    <a:pt x="648" y="143"/>
                    <a:pt x="622" y="68"/>
                  </a:cubicBezTo>
                  <a:cubicBezTo>
                    <a:pt x="606" y="24"/>
                    <a:pt x="547" y="1"/>
                    <a:pt x="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35"/>
            <p:cNvSpPr/>
            <p:nvPr/>
          </p:nvSpPr>
          <p:spPr>
            <a:xfrm>
              <a:off x="1217628" y="3540252"/>
              <a:ext cx="49407" cy="26121"/>
            </a:xfrm>
            <a:custGeom>
              <a:avLst/>
              <a:gdLst/>
              <a:ahLst/>
              <a:cxnLst/>
              <a:rect l="l" t="t" r="r" b="b"/>
              <a:pathLst>
                <a:path w="645" h="341" extrusionOk="0">
                  <a:moveTo>
                    <a:pt x="464" y="1"/>
                  </a:moveTo>
                  <a:cubicBezTo>
                    <a:pt x="408" y="1"/>
                    <a:pt x="343" y="12"/>
                    <a:pt x="275" y="35"/>
                  </a:cubicBezTo>
                  <a:cubicBezTo>
                    <a:pt x="111" y="90"/>
                    <a:pt x="1" y="199"/>
                    <a:pt x="27" y="274"/>
                  </a:cubicBezTo>
                  <a:cubicBezTo>
                    <a:pt x="40" y="318"/>
                    <a:pt x="100" y="340"/>
                    <a:pt x="180" y="340"/>
                  </a:cubicBezTo>
                  <a:cubicBezTo>
                    <a:pt x="236" y="340"/>
                    <a:pt x="302" y="329"/>
                    <a:pt x="369" y="306"/>
                  </a:cubicBezTo>
                  <a:cubicBezTo>
                    <a:pt x="533" y="247"/>
                    <a:pt x="644" y="143"/>
                    <a:pt x="618" y="68"/>
                  </a:cubicBezTo>
                  <a:cubicBezTo>
                    <a:pt x="603" y="24"/>
                    <a:pt x="544"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5"/>
            <p:cNvSpPr/>
            <p:nvPr/>
          </p:nvSpPr>
          <p:spPr>
            <a:xfrm>
              <a:off x="1168604" y="3527766"/>
              <a:ext cx="49330" cy="26121"/>
            </a:xfrm>
            <a:custGeom>
              <a:avLst/>
              <a:gdLst/>
              <a:ahLst/>
              <a:cxnLst/>
              <a:rect l="l" t="t" r="r" b="b"/>
              <a:pathLst>
                <a:path w="644" h="341" extrusionOk="0">
                  <a:moveTo>
                    <a:pt x="463" y="0"/>
                  </a:moveTo>
                  <a:cubicBezTo>
                    <a:pt x="407" y="0"/>
                    <a:pt x="342" y="12"/>
                    <a:pt x="275" y="35"/>
                  </a:cubicBezTo>
                  <a:cubicBezTo>
                    <a:pt x="111" y="93"/>
                    <a:pt x="0" y="198"/>
                    <a:pt x="26" y="273"/>
                  </a:cubicBezTo>
                  <a:cubicBezTo>
                    <a:pt x="42" y="317"/>
                    <a:pt x="101" y="340"/>
                    <a:pt x="180" y="340"/>
                  </a:cubicBezTo>
                  <a:cubicBezTo>
                    <a:pt x="236" y="340"/>
                    <a:pt x="302" y="329"/>
                    <a:pt x="369" y="306"/>
                  </a:cubicBezTo>
                  <a:cubicBezTo>
                    <a:pt x="533" y="247"/>
                    <a:pt x="644" y="143"/>
                    <a:pt x="617" y="68"/>
                  </a:cubicBezTo>
                  <a:cubicBezTo>
                    <a:pt x="602" y="23"/>
                    <a:pt x="543"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5"/>
            <p:cNvSpPr/>
            <p:nvPr/>
          </p:nvSpPr>
          <p:spPr>
            <a:xfrm>
              <a:off x="1398974" y="2288608"/>
              <a:ext cx="1048960" cy="749608"/>
            </a:xfrm>
            <a:custGeom>
              <a:avLst/>
              <a:gdLst/>
              <a:ahLst/>
              <a:cxnLst/>
              <a:rect l="l" t="t" r="r" b="b"/>
              <a:pathLst>
                <a:path w="13694" h="9786" extrusionOk="0">
                  <a:moveTo>
                    <a:pt x="7075" y="1"/>
                  </a:moveTo>
                  <a:cubicBezTo>
                    <a:pt x="6931" y="1"/>
                    <a:pt x="6787" y="16"/>
                    <a:pt x="6644" y="48"/>
                  </a:cubicBezTo>
                  <a:cubicBezTo>
                    <a:pt x="5660" y="263"/>
                    <a:pt x="4762" y="1286"/>
                    <a:pt x="4687" y="2371"/>
                  </a:cubicBezTo>
                  <a:cubicBezTo>
                    <a:pt x="4013" y="2188"/>
                    <a:pt x="3327" y="2007"/>
                    <a:pt x="2635" y="2007"/>
                  </a:cubicBezTo>
                  <a:cubicBezTo>
                    <a:pt x="2538" y="2007"/>
                    <a:pt x="2440" y="2010"/>
                    <a:pt x="2343" y="2018"/>
                  </a:cubicBezTo>
                  <a:cubicBezTo>
                    <a:pt x="1552" y="2084"/>
                    <a:pt x="742" y="2472"/>
                    <a:pt x="337" y="3211"/>
                  </a:cubicBezTo>
                  <a:cubicBezTo>
                    <a:pt x="46" y="3744"/>
                    <a:pt x="0" y="4401"/>
                    <a:pt x="130" y="5006"/>
                  </a:cubicBezTo>
                  <a:cubicBezTo>
                    <a:pt x="144" y="5057"/>
                    <a:pt x="157" y="5110"/>
                    <a:pt x="170" y="5162"/>
                  </a:cubicBezTo>
                  <a:cubicBezTo>
                    <a:pt x="173" y="5175"/>
                    <a:pt x="177" y="5188"/>
                    <a:pt x="180" y="5202"/>
                  </a:cubicBezTo>
                  <a:cubicBezTo>
                    <a:pt x="366" y="5855"/>
                    <a:pt x="745" y="6430"/>
                    <a:pt x="1180" y="6927"/>
                  </a:cubicBezTo>
                  <a:cubicBezTo>
                    <a:pt x="2268" y="8166"/>
                    <a:pt x="3752" y="8992"/>
                    <a:pt x="5317" y="9225"/>
                  </a:cubicBezTo>
                  <a:cubicBezTo>
                    <a:pt x="6026" y="9327"/>
                    <a:pt x="6904" y="9785"/>
                    <a:pt x="7656" y="9785"/>
                  </a:cubicBezTo>
                  <a:cubicBezTo>
                    <a:pt x="7813" y="9785"/>
                    <a:pt x="7965" y="9765"/>
                    <a:pt x="8108" y="9718"/>
                  </a:cubicBezTo>
                  <a:cubicBezTo>
                    <a:pt x="10288" y="8986"/>
                    <a:pt x="12158" y="7217"/>
                    <a:pt x="13118" y="4976"/>
                  </a:cubicBezTo>
                  <a:cubicBezTo>
                    <a:pt x="13461" y="4185"/>
                    <a:pt x="13693" y="3306"/>
                    <a:pt x="13586" y="2440"/>
                  </a:cubicBezTo>
                  <a:cubicBezTo>
                    <a:pt x="13478" y="1574"/>
                    <a:pt x="12971" y="727"/>
                    <a:pt x="12206" y="449"/>
                  </a:cubicBezTo>
                  <a:cubicBezTo>
                    <a:pt x="12046" y="390"/>
                    <a:pt x="11876" y="358"/>
                    <a:pt x="11703" y="348"/>
                  </a:cubicBezTo>
                  <a:cubicBezTo>
                    <a:pt x="11656" y="346"/>
                    <a:pt x="11609" y="344"/>
                    <a:pt x="11561" y="344"/>
                  </a:cubicBezTo>
                  <a:cubicBezTo>
                    <a:pt x="11526" y="344"/>
                    <a:pt x="11491" y="345"/>
                    <a:pt x="11455" y="348"/>
                  </a:cubicBezTo>
                  <a:cubicBezTo>
                    <a:pt x="10648" y="387"/>
                    <a:pt x="9778" y="841"/>
                    <a:pt x="9180" y="1365"/>
                  </a:cubicBezTo>
                  <a:cubicBezTo>
                    <a:pt x="8785" y="537"/>
                    <a:pt x="7932" y="1"/>
                    <a:pt x="7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35"/>
            <p:cNvSpPr/>
            <p:nvPr/>
          </p:nvSpPr>
          <p:spPr>
            <a:xfrm>
              <a:off x="1408932" y="2605043"/>
              <a:ext cx="876074" cy="246958"/>
            </a:xfrm>
            <a:custGeom>
              <a:avLst/>
              <a:gdLst/>
              <a:ahLst/>
              <a:cxnLst/>
              <a:rect l="l" t="t" r="r" b="b"/>
              <a:pathLst>
                <a:path w="11437" h="3224" extrusionOk="0">
                  <a:moveTo>
                    <a:pt x="2462" y="1"/>
                  </a:moveTo>
                  <a:cubicBezTo>
                    <a:pt x="2432" y="1"/>
                    <a:pt x="2403" y="1"/>
                    <a:pt x="2373" y="2"/>
                  </a:cubicBezTo>
                  <a:cubicBezTo>
                    <a:pt x="1530" y="18"/>
                    <a:pt x="694" y="312"/>
                    <a:pt x="0" y="831"/>
                  </a:cubicBezTo>
                  <a:cubicBezTo>
                    <a:pt x="11" y="884"/>
                    <a:pt x="24" y="937"/>
                    <a:pt x="36" y="985"/>
                  </a:cubicBezTo>
                  <a:cubicBezTo>
                    <a:pt x="716" y="466"/>
                    <a:pt x="1543" y="169"/>
                    <a:pt x="2377" y="152"/>
                  </a:cubicBezTo>
                  <a:cubicBezTo>
                    <a:pt x="2404" y="152"/>
                    <a:pt x="2431" y="151"/>
                    <a:pt x="2458" y="151"/>
                  </a:cubicBezTo>
                  <a:cubicBezTo>
                    <a:pt x="3476" y="151"/>
                    <a:pt x="4476" y="567"/>
                    <a:pt x="5233" y="1296"/>
                  </a:cubicBezTo>
                  <a:cubicBezTo>
                    <a:pt x="5247" y="1309"/>
                    <a:pt x="5264" y="1316"/>
                    <a:pt x="5281" y="1316"/>
                  </a:cubicBezTo>
                  <a:cubicBezTo>
                    <a:pt x="5296" y="1316"/>
                    <a:pt x="5312" y="1310"/>
                    <a:pt x="5325" y="1299"/>
                  </a:cubicBezTo>
                  <a:cubicBezTo>
                    <a:pt x="5994" y="700"/>
                    <a:pt x="6856" y="380"/>
                    <a:pt x="7726" y="380"/>
                  </a:cubicBezTo>
                  <a:cubicBezTo>
                    <a:pt x="8075" y="380"/>
                    <a:pt x="8426" y="432"/>
                    <a:pt x="8765" y="537"/>
                  </a:cubicBezTo>
                  <a:cubicBezTo>
                    <a:pt x="9939" y="904"/>
                    <a:pt x="10910" y="1914"/>
                    <a:pt x="11292" y="3172"/>
                  </a:cubicBezTo>
                  <a:cubicBezTo>
                    <a:pt x="11302" y="3204"/>
                    <a:pt x="11331" y="3224"/>
                    <a:pt x="11358" y="3224"/>
                  </a:cubicBezTo>
                  <a:cubicBezTo>
                    <a:pt x="11364" y="3224"/>
                    <a:pt x="11373" y="3224"/>
                    <a:pt x="11381" y="3221"/>
                  </a:cubicBezTo>
                  <a:cubicBezTo>
                    <a:pt x="11417" y="3208"/>
                    <a:pt x="11436" y="3165"/>
                    <a:pt x="11426" y="3123"/>
                  </a:cubicBezTo>
                  <a:cubicBezTo>
                    <a:pt x="11028" y="1819"/>
                    <a:pt x="10020" y="777"/>
                    <a:pt x="8805" y="394"/>
                  </a:cubicBezTo>
                  <a:cubicBezTo>
                    <a:pt x="8613" y="335"/>
                    <a:pt x="8420" y="293"/>
                    <a:pt x="8224" y="267"/>
                  </a:cubicBezTo>
                  <a:cubicBezTo>
                    <a:pt x="8174" y="256"/>
                    <a:pt x="8129" y="253"/>
                    <a:pt x="8079" y="250"/>
                  </a:cubicBezTo>
                  <a:cubicBezTo>
                    <a:pt x="7960" y="239"/>
                    <a:pt x="7841" y="233"/>
                    <a:pt x="7722" y="233"/>
                  </a:cubicBezTo>
                  <a:cubicBezTo>
                    <a:pt x="6843" y="233"/>
                    <a:pt x="5966" y="549"/>
                    <a:pt x="5279" y="1142"/>
                  </a:cubicBezTo>
                  <a:cubicBezTo>
                    <a:pt x="4946" y="828"/>
                    <a:pt x="4569" y="573"/>
                    <a:pt x="4164" y="384"/>
                  </a:cubicBezTo>
                  <a:cubicBezTo>
                    <a:pt x="4118" y="365"/>
                    <a:pt x="4073" y="345"/>
                    <a:pt x="4027" y="326"/>
                  </a:cubicBezTo>
                  <a:cubicBezTo>
                    <a:pt x="3528" y="114"/>
                    <a:pt x="2997" y="1"/>
                    <a:pt x="2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35"/>
            <p:cNvSpPr/>
            <p:nvPr/>
          </p:nvSpPr>
          <p:spPr>
            <a:xfrm>
              <a:off x="2025792" y="2311435"/>
              <a:ext cx="269402" cy="324554"/>
            </a:xfrm>
            <a:custGeom>
              <a:avLst/>
              <a:gdLst/>
              <a:ahLst/>
              <a:cxnLst/>
              <a:rect l="l" t="t" r="r" b="b"/>
              <a:pathLst>
                <a:path w="3517" h="4237" extrusionOk="0">
                  <a:moveTo>
                    <a:pt x="3372" y="1"/>
                  </a:moveTo>
                  <a:cubicBezTo>
                    <a:pt x="3338" y="1"/>
                    <a:pt x="3304" y="2"/>
                    <a:pt x="3269" y="5"/>
                  </a:cubicBezTo>
                  <a:cubicBezTo>
                    <a:pt x="2687" y="462"/>
                    <a:pt x="2258" y="1151"/>
                    <a:pt x="2112" y="1923"/>
                  </a:cubicBezTo>
                  <a:cubicBezTo>
                    <a:pt x="1752" y="2011"/>
                    <a:pt x="1415" y="2178"/>
                    <a:pt x="1115" y="2409"/>
                  </a:cubicBezTo>
                  <a:cubicBezTo>
                    <a:pt x="1076" y="2436"/>
                    <a:pt x="1040" y="2468"/>
                    <a:pt x="1003" y="2504"/>
                  </a:cubicBezTo>
                  <a:cubicBezTo>
                    <a:pt x="536" y="2900"/>
                    <a:pt x="183" y="3456"/>
                    <a:pt x="26" y="4083"/>
                  </a:cubicBezTo>
                  <a:cubicBezTo>
                    <a:pt x="20" y="4103"/>
                    <a:pt x="17" y="4122"/>
                    <a:pt x="10" y="4142"/>
                  </a:cubicBezTo>
                  <a:cubicBezTo>
                    <a:pt x="0" y="4181"/>
                    <a:pt x="26" y="4224"/>
                    <a:pt x="62" y="4233"/>
                  </a:cubicBezTo>
                  <a:cubicBezTo>
                    <a:pt x="69" y="4233"/>
                    <a:pt x="76" y="4237"/>
                    <a:pt x="79" y="4237"/>
                  </a:cubicBezTo>
                  <a:cubicBezTo>
                    <a:pt x="112" y="4237"/>
                    <a:pt x="138" y="4213"/>
                    <a:pt x="148" y="4178"/>
                  </a:cubicBezTo>
                  <a:cubicBezTo>
                    <a:pt x="151" y="4151"/>
                    <a:pt x="160" y="4126"/>
                    <a:pt x="171" y="4100"/>
                  </a:cubicBezTo>
                  <a:cubicBezTo>
                    <a:pt x="317" y="3518"/>
                    <a:pt x="644" y="3002"/>
                    <a:pt x="1079" y="2629"/>
                  </a:cubicBezTo>
                  <a:cubicBezTo>
                    <a:pt x="1109" y="2602"/>
                    <a:pt x="1134" y="2580"/>
                    <a:pt x="1163" y="2557"/>
                  </a:cubicBezTo>
                  <a:cubicBezTo>
                    <a:pt x="1465" y="2318"/>
                    <a:pt x="1815" y="2142"/>
                    <a:pt x="2187" y="2060"/>
                  </a:cubicBezTo>
                  <a:cubicBezTo>
                    <a:pt x="2213" y="2053"/>
                    <a:pt x="2236" y="2031"/>
                    <a:pt x="2242" y="2002"/>
                  </a:cubicBezTo>
                  <a:cubicBezTo>
                    <a:pt x="2383" y="1174"/>
                    <a:pt x="2866" y="442"/>
                    <a:pt x="3517" y="5"/>
                  </a:cubicBezTo>
                  <a:cubicBezTo>
                    <a:pt x="3469" y="3"/>
                    <a:pt x="3421" y="1"/>
                    <a:pt x="3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5"/>
            <p:cNvSpPr/>
            <p:nvPr/>
          </p:nvSpPr>
          <p:spPr>
            <a:xfrm>
              <a:off x="1716328" y="2428020"/>
              <a:ext cx="399163" cy="212718"/>
            </a:xfrm>
            <a:custGeom>
              <a:avLst/>
              <a:gdLst/>
              <a:ahLst/>
              <a:cxnLst/>
              <a:rect l="l" t="t" r="r" b="b"/>
              <a:pathLst>
                <a:path w="5211" h="2777" extrusionOk="0">
                  <a:moveTo>
                    <a:pt x="2973" y="0"/>
                  </a:moveTo>
                  <a:cubicBezTo>
                    <a:pt x="2881" y="0"/>
                    <a:pt x="2790" y="13"/>
                    <a:pt x="2701" y="41"/>
                  </a:cubicBezTo>
                  <a:cubicBezTo>
                    <a:pt x="2246" y="189"/>
                    <a:pt x="1916" y="786"/>
                    <a:pt x="1959" y="1335"/>
                  </a:cubicBezTo>
                  <a:cubicBezTo>
                    <a:pt x="1777" y="1245"/>
                    <a:pt x="1579" y="1199"/>
                    <a:pt x="1380" y="1199"/>
                  </a:cubicBezTo>
                  <a:cubicBezTo>
                    <a:pt x="1143" y="1199"/>
                    <a:pt x="905" y="1264"/>
                    <a:pt x="697" y="1394"/>
                  </a:cubicBezTo>
                  <a:cubicBezTo>
                    <a:pt x="272" y="1659"/>
                    <a:pt x="1" y="2172"/>
                    <a:pt x="11" y="2702"/>
                  </a:cubicBezTo>
                  <a:cubicBezTo>
                    <a:pt x="11" y="2744"/>
                    <a:pt x="43" y="2777"/>
                    <a:pt x="79" y="2777"/>
                  </a:cubicBezTo>
                  <a:cubicBezTo>
                    <a:pt x="119" y="2777"/>
                    <a:pt x="151" y="2741"/>
                    <a:pt x="148" y="2702"/>
                  </a:cubicBezTo>
                  <a:cubicBezTo>
                    <a:pt x="141" y="2231"/>
                    <a:pt x="390" y="1757"/>
                    <a:pt x="766" y="1525"/>
                  </a:cubicBezTo>
                  <a:cubicBezTo>
                    <a:pt x="950" y="1410"/>
                    <a:pt x="1164" y="1353"/>
                    <a:pt x="1379" y="1353"/>
                  </a:cubicBezTo>
                  <a:cubicBezTo>
                    <a:pt x="1602" y="1353"/>
                    <a:pt x="1826" y="1415"/>
                    <a:pt x="2014" y="1538"/>
                  </a:cubicBezTo>
                  <a:cubicBezTo>
                    <a:pt x="2026" y="1545"/>
                    <a:pt x="2038" y="1549"/>
                    <a:pt x="2050" y="1549"/>
                  </a:cubicBezTo>
                  <a:cubicBezTo>
                    <a:pt x="2065" y="1549"/>
                    <a:pt x="2080" y="1544"/>
                    <a:pt x="2093" y="1535"/>
                  </a:cubicBezTo>
                  <a:cubicBezTo>
                    <a:pt x="2115" y="1515"/>
                    <a:pt x="2125" y="1486"/>
                    <a:pt x="2119" y="1456"/>
                  </a:cubicBezTo>
                  <a:cubicBezTo>
                    <a:pt x="2004" y="943"/>
                    <a:pt x="2308" y="326"/>
                    <a:pt x="2743" y="185"/>
                  </a:cubicBezTo>
                  <a:cubicBezTo>
                    <a:pt x="2820" y="161"/>
                    <a:pt x="2899" y="150"/>
                    <a:pt x="2979" y="150"/>
                  </a:cubicBezTo>
                  <a:cubicBezTo>
                    <a:pt x="3362" y="150"/>
                    <a:pt x="3750" y="418"/>
                    <a:pt x="3877" y="816"/>
                  </a:cubicBezTo>
                  <a:cubicBezTo>
                    <a:pt x="3887" y="842"/>
                    <a:pt x="3909" y="862"/>
                    <a:pt x="3936" y="865"/>
                  </a:cubicBezTo>
                  <a:cubicBezTo>
                    <a:pt x="3939" y="865"/>
                    <a:pt x="3941" y="865"/>
                    <a:pt x="3944" y="865"/>
                  </a:cubicBezTo>
                  <a:cubicBezTo>
                    <a:pt x="3967" y="865"/>
                    <a:pt x="3989" y="853"/>
                    <a:pt x="4001" y="833"/>
                  </a:cubicBezTo>
                  <a:cubicBezTo>
                    <a:pt x="4101" y="667"/>
                    <a:pt x="4280" y="571"/>
                    <a:pt x="4479" y="571"/>
                  </a:cubicBezTo>
                  <a:cubicBezTo>
                    <a:pt x="4515" y="571"/>
                    <a:pt x="4552" y="574"/>
                    <a:pt x="4589" y="581"/>
                  </a:cubicBezTo>
                  <a:cubicBezTo>
                    <a:pt x="4811" y="620"/>
                    <a:pt x="5007" y="813"/>
                    <a:pt x="5063" y="1051"/>
                  </a:cubicBezTo>
                  <a:cubicBezTo>
                    <a:pt x="5072" y="1084"/>
                    <a:pt x="5101" y="1106"/>
                    <a:pt x="5131" y="1106"/>
                  </a:cubicBezTo>
                  <a:cubicBezTo>
                    <a:pt x="5137" y="1106"/>
                    <a:pt x="5143" y="1105"/>
                    <a:pt x="5149" y="1103"/>
                  </a:cubicBezTo>
                  <a:cubicBezTo>
                    <a:pt x="5188" y="1094"/>
                    <a:pt x="5211" y="1054"/>
                    <a:pt x="5200" y="1012"/>
                  </a:cubicBezTo>
                  <a:cubicBezTo>
                    <a:pt x="5129" y="721"/>
                    <a:pt x="4887" y="483"/>
                    <a:pt x="4612" y="433"/>
                  </a:cubicBezTo>
                  <a:cubicBezTo>
                    <a:pt x="4567" y="425"/>
                    <a:pt x="4522" y="421"/>
                    <a:pt x="4478" y="421"/>
                  </a:cubicBezTo>
                  <a:cubicBezTo>
                    <a:pt x="4276" y="421"/>
                    <a:pt x="4091" y="504"/>
                    <a:pt x="3962" y="646"/>
                  </a:cubicBezTo>
                  <a:cubicBezTo>
                    <a:pt x="3781" y="255"/>
                    <a:pt x="3376" y="0"/>
                    <a:pt x="2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5"/>
            <p:cNvSpPr/>
            <p:nvPr/>
          </p:nvSpPr>
          <p:spPr>
            <a:xfrm>
              <a:off x="2876971" y="2396308"/>
              <a:ext cx="747080" cy="621686"/>
            </a:xfrm>
            <a:custGeom>
              <a:avLst/>
              <a:gdLst/>
              <a:ahLst/>
              <a:cxnLst/>
              <a:rect l="l" t="t" r="r" b="b"/>
              <a:pathLst>
                <a:path w="9753" h="8116" extrusionOk="0">
                  <a:moveTo>
                    <a:pt x="8409" y="0"/>
                  </a:moveTo>
                  <a:cubicBezTo>
                    <a:pt x="8085" y="0"/>
                    <a:pt x="7750" y="106"/>
                    <a:pt x="7435" y="253"/>
                  </a:cubicBezTo>
                  <a:cubicBezTo>
                    <a:pt x="7327" y="305"/>
                    <a:pt x="7223" y="357"/>
                    <a:pt x="7125" y="413"/>
                  </a:cubicBezTo>
                  <a:lnTo>
                    <a:pt x="7121" y="413"/>
                  </a:lnTo>
                  <a:cubicBezTo>
                    <a:pt x="7069" y="443"/>
                    <a:pt x="7017" y="475"/>
                    <a:pt x="6965" y="505"/>
                  </a:cubicBezTo>
                  <a:cubicBezTo>
                    <a:pt x="5641" y="1298"/>
                    <a:pt x="4438" y="2282"/>
                    <a:pt x="3373" y="3396"/>
                  </a:cubicBezTo>
                  <a:cubicBezTo>
                    <a:pt x="3307" y="3465"/>
                    <a:pt x="3239" y="3534"/>
                    <a:pt x="3174" y="3606"/>
                  </a:cubicBezTo>
                  <a:lnTo>
                    <a:pt x="3170" y="3609"/>
                  </a:lnTo>
                  <a:cubicBezTo>
                    <a:pt x="3098" y="3687"/>
                    <a:pt x="3026" y="3766"/>
                    <a:pt x="2954" y="3847"/>
                  </a:cubicBezTo>
                  <a:cubicBezTo>
                    <a:pt x="1909" y="5011"/>
                    <a:pt x="500" y="6580"/>
                    <a:pt x="10" y="8083"/>
                  </a:cubicBezTo>
                  <a:cubicBezTo>
                    <a:pt x="7" y="8093"/>
                    <a:pt x="3" y="8106"/>
                    <a:pt x="0" y="8116"/>
                  </a:cubicBezTo>
                  <a:cubicBezTo>
                    <a:pt x="68" y="8116"/>
                    <a:pt x="137" y="8110"/>
                    <a:pt x="209" y="8099"/>
                  </a:cubicBezTo>
                  <a:cubicBezTo>
                    <a:pt x="836" y="8012"/>
                    <a:pt x="1608" y="7547"/>
                    <a:pt x="2147" y="7302"/>
                  </a:cubicBezTo>
                  <a:cubicBezTo>
                    <a:pt x="2687" y="7060"/>
                    <a:pt x="3213" y="6802"/>
                    <a:pt x="3738" y="6528"/>
                  </a:cubicBezTo>
                  <a:lnTo>
                    <a:pt x="3746" y="6528"/>
                  </a:lnTo>
                  <a:cubicBezTo>
                    <a:pt x="3847" y="6475"/>
                    <a:pt x="3945" y="6419"/>
                    <a:pt x="4046" y="6364"/>
                  </a:cubicBezTo>
                  <a:cubicBezTo>
                    <a:pt x="4115" y="6328"/>
                    <a:pt x="4183" y="6289"/>
                    <a:pt x="4252" y="6253"/>
                  </a:cubicBezTo>
                  <a:cubicBezTo>
                    <a:pt x="5429" y="5606"/>
                    <a:pt x="6559" y="4877"/>
                    <a:pt x="7634" y="4073"/>
                  </a:cubicBezTo>
                  <a:lnTo>
                    <a:pt x="7641" y="4073"/>
                  </a:lnTo>
                  <a:cubicBezTo>
                    <a:pt x="7710" y="4021"/>
                    <a:pt x="7772" y="3972"/>
                    <a:pt x="7837" y="3920"/>
                  </a:cubicBezTo>
                  <a:cubicBezTo>
                    <a:pt x="7932" y="3847"/>
                    <a:pt x="8027" y="3772"/>
                    <a:pt x="8121" y="3701"/>
                  </a:cubicBezTo>
                  <a:cubicBezTo>
                    <a:pt x="8703" y="3250"/>
                    <a:pt x="9288" y="2743"/>
                    <a:pt x="9550" y="2057"/>
                  </a:cubicBezTo>
                  <a:cubicBezTo>
                    <a:pt x="9752" y="1534"/>
                    <a:pt x="9693" y="880"/>
                    <a:pt x="9366" y="455"/>
                  </a:cubicBezTo>
                  <a:cubicBezTo>
                    <a:pt x="9337" y="416"/>
                    <a:pt x="9304" y="377"/>
                    <a:pt x="9265" y="341"/>
                  </a:cubicBezTo>
                  <a:cubicBezTo>
                    <a:pt x="9183" y="256"/>
                    <a:pt x="9089" y="184"/>
                    <a:pt x="8981" y="132"/>
                  </a:cubicBezTo>
                  <a:cubicBezTo>
                    <a:pt x="8798" y="39"/>
                    <a:pt x="8605" y="0"/>
                    <a:pt x="8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5"/>
            <p:cNvSpPr/>
            <p:nvPr/>
          </p:nvSpPr>
          <p:spPr>
            <a:xfrm>
              <a:off x="2866937" y="2422352"/>
              <a:ext cx="727547" cy="612187"/>
            </a:xfrm>
            <a:custGeom>
              <a:avLst/>
              <a:gdLst/>
              <a:ahLst/>
              <a:cxnLst/>
              <a:rect l="l" t="t" r="r" b="b"/>
              <a:pathLst>
                <a:path w="9498" h="7992" extrusionOk="0">
                  <a:moveTo>
                    <a:pt x="9396" y="1"/>
                  </a:moveTo>
                  <a:cubicBezTo>
                    <a:pt x="8331" y="730"/>
                    <a:pt x="7285" y="1491"/>
                    <a:pt x="6266" y="2285"/>
                  </a:cubicBezTo>
                  <a:lnTo>
                    <a:pt x="6266" y="2289"/>
                  </a:lnTo>
                  <a:cubicBezTo>
                    <a:pt x="6207" y="2334"/>
                    <a:pt x="6151" y="2377"/>
                    <a:pt x="6092" y="2423"/>
                  </a:cubicBezTo>
                  <a:cubicBezTo>
                    <a:pt x="5161" y="3154"/>
                    <a:pt x="4249" y="3913"/>
                    <a:pt x="3360" y="4697"/>
                  </a:cubicBezTo>
                  <a:cubicBezTo>
                    <a:pt x="3311" y="4740"/>
                    <a:pt x="3266" y="4782"/>
                    <a:pt x="3216" y="4824"/>
                  </a:cubicBezTo>
                  <a:cubicBezTo>
                    <a:pt x="2157" y="5762"/>
                    <a:pt x="1131" y="6737"/>
                    <a:pt x="141" y="7743"/>
                  </a:cubicBezTo>
                  <a:cubicBezTo>
                    <a:pt x="95" y="7792"/>
                    <a:pt x="46" y="7838"/>
                    <a:pt x="0" y="7887"/>
                  </a:cubicBezTo>
                  <a:lnTo>
                    <a:pt x="108" y="7992"/>
                  </a:lnTo>
                  <a:cubicBezTo>
                    <a:pt x="187" y="7913"/>
                    <a:pt x="261" y="7838"/>
                    <a:pt x="340" y="7759"/>
                  </a:cubicBezTo>
                  <a:cubicBezTo>
                    <a:pt x="916" y="7174"/>
                    <a:pt x="1504" y="6602"/>
                    <a:pt x="2105" y="6044"/>
                  </a:cubicBezTo>
                  <a:cubicBezTo>
                    <a:pt x="2151" y="5998"/>
                    <a:pt x="2196" y="5955"/>
                    <a:pt x="2242" y="5913"/>
                  </a:cubicBezTo>
                  <a:cubicBezTo>
                    <a:pt x="3160" y="5057"/>
                    <a:pt x="4105" y="4233"/>
                    <a:pt x="5073" y="3436"/>
                  </a:cubicBezTo>
                  <a:cubicBezTo>
                    <a:pt x="5121" y="3397"/>
                    <a:pt x="5168" y="3358"/>
                    <a:pt x="5216" y="3318"/>
                  </a:cubicBezTo>
                  <a:cubicBezTo>
                    <a:pt x="6595" y="2187"/>
                    <a:pt x="8023" y="1118"/>
                    <a:pt x="9497" y="115"/>
                  </a:cubicBezTo>
                  <a:cubicBezTo>
                    <a:pt x="9468" y="76"/>
                    <a:pt x="9435" y="37"/>
                    <a:pt x="9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5"/>
            <p:cNvSpPr/>
            <p:nvPr/>
          </p:nvSpPr>
          <p:spPr>
            <a:xfrm>
              <a:off x="3332052" y="2415611"/>
              <a:ext cx="114517" cy="194870"/>
            </a:xfrm>
            <a:custGeom>
              <a:avLst/>
              <a:gdLst/>
              <a:ahLst/>
              <a:cxnLst/>
              <a:rect l="l" t="t" r="r" b="b"/>
              <a:pathLst>
                <a:path w="1495" h="2544" extrusionOk="0">
                  <a:moveTo>
                    <a:pt x="1494" y="1"/>
                  </a:moveTo>
                  <a:lnTo>
                    <a:pt x="1494" y="1"/>
                  </a:lnTo>
                  <a:cubicBezTo>
                    <a:pt x="1386" y="53"/>
                    <a:pt x="1282" y="105"/>
                    <a:pt x="1184" y="161"/>
                  </a:cubicBezTo>
                  <a:lnTo>
                    <a:pt x="1180" y="161"/>
                  </a:lnTo>
                  <a:cubicBezTo>
                    <a:pt x="602" y="942"/>
                    <a:pt x="206" y="1726"/>
                    <a:pt x="1" y="2504"/>
                  </a:cubicBezTo>
                  <a:lnTo>
                    <a:pt x="20" y="2511"/>
                  </a:lnTo>
                  <a:lnTo>
                    <a:pt x="144" y="2544"/>
                  </a:lnTo>
                  <a:cubicBezTo>
                    <a:pt x="161" y="2488"/>
                    <a:pt x="177" y="2432"/>
                    <a:pt x="194" y="2373"/>
                  </a:cubicBezTo>
                  <a:cubicBezTo>
                    <a:pt x="432" y="1589"/>
                    <a:pt x="867" y="79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5"/>
            <p:cNvSpPr/>
            <p:nvPr/>
          </p:nvSpPr>
          <p:spPr>
            <a:xfrm>
              <a:off x="3255222" y="2674672"/>
              <a:ext cx="222063" cy="33704"/>
            </a:xfrm>
            <a:custGeom>
              <a:avLst/>
              <a:gdLst/>
              <a:ahLst/>
              <a:cxnLst/>
              <a:rect l="l" t="t" r="r" b="b"/>
              <a:pathLst>
                <a:path w="2899" h="440" extrusionOk="0">
                  <a:moveTo>
                    <a:pt x="33" y="1"/>
                  </a:moveTo>
                  <a:lnTo>
                    <a:pt x="4" y="142"/>
                  </a:lnTo>
                  <a:lnTo>
                    <a:pt x="1" y="148"/>
                  </a:lnTo>
                  <a:cubicBezTo>
                    <a:pt x="873" y="344"/>
                    <a:pt x="1758" y="439"/>
                    <a:pt x="2644" y="439"/>
                  </a:cubicBezTo>
                  <a:lnTo>
                    <a:pt x="2703" y="439"/>
                  </a:lnTo>
                  <a:cubicBezTo>
                    <a:pt x="2772" y="387"/>
                    <a:pt x="2834" y="338"/>
                    <a:pt x="2899" y="286"/>
                  </a:cubicBezTo>
                  <a:lnTo>
                    <a:pt x="2899" y="286"/>
                  </a:lnTo>
                  <a:cubicBezTo>
                    <a:pt x="2815" y="287"/>
                    <a:pt x="2731" y="288"/>
                    <a:pt x="2648" y="288"/>
                  </a:cubicBezTo>
                  <a:cubicBezTo>
                    <a:pt x="1810" y="288"/>
                    <a:pt x="973" y="199"/>
                    <a:pt x="147" y="24"/>
                  </a:cubicBezTo>
                  <a:cubicBezTo>
                    <a:pt x="111" y="17"/>
                    <a:pt x="72" y="8"/>
                    <a:pt x="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5"/>
            <p:cNvSpPr/>
            <p:nvPr/>
          </p:nvSpPr>
          <p:spPr>
            <a:xfrm>
              <a:off x="3109988" y="2656441"/>
              <a:ext cx="25355" cy="138493"/>
            </a:xfrm>
            <a:custGeom>
              <a:avLst/>
              <a:gdLst/>
              <a:ahLst/>
              <a:cxnLst/>
              <a:rect l="l" t="t" r="r" b="b"/>
              <a:pathLst>
                <a:path w="331" h="1808" extrusionOk="0">
                  <a:moveTo>
                    <a:pt x="331" y="0"/>
                  </a:moveTo>
                  <a:lnTo>
                    <a:pt x="331" y="0"/>
                  </a:lnTo>
                  <a:cubicBezTo>
                    <a:pt x="265" y="69"/>
                    <a:pt x="197" y="138"/>
                    <a:pt x="132" y="210"/>
                  </a:cubicBezTo>
                  <a:lnTo>
                    <a:pt x="128" y="213"/>
                  </a:lnTo>
                  <a:cubicBezTo>
                    <a:pt x="34" y="723"/>
                    <a:pt x="1" y="1252"/>
                    <a:pt x="43" y="1768"/>
                  </a:cubicBezTo>
                  <a:lnTo>
                    <a:pt x="43" y="1808"/>
                  </a:lnTo>
                  <a:lnTo>
                    <a:pt x="197" y="1795"/>
                  </a:lnTo>
                  <a:cubicBezTo>
                    <a:pt x="194" y="1742"/>
                    <a:pt x="187" y="1694"/>
                    <a:pt x="187" y="1641"/>
                  </a:cubicBezTo>
                  <a:cubicBezTo>
                    <a:pt x="154" y="1092"/>
                    <a:pt x="203" y="537"/>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5"/>
            <p:cNvSpPr/>
            <p:nvPr/>
          </p:nvSpPr>
          <p:spPr>
            <a:xfrm>
              <a:off x="3026648" y="2873526"/>
              <a:ext cx="160247" cy="22827"/>
            </a:xfrm>
            <a:custGeom>
              <a:avLst/>
              <a:gdLst/>
              <a:ahLst/>
              <a:cxnLst/>
              <a:rect l="l" t="t" r="r" b="b"/>
              <a:pathLst>
                <a:path w="2092" h="298" extrusionOk="0">
                  <a:moveTo>
                    <a:pt x="27" y="0"/>
                  </a:moveTo>
                  <a:lnTo>
                    <a:pt x="0" y="150"/>
                  </a:lnTo>
                  <a:cubicBezTo>
                    <a:pt x="7" y="154"/>
                    <a:pt x="13" y="154"/>
                    <a:pt x="20" y="154"/>
                  </a:cubicBezTo>
                  <a:cubicBezTo>
                    <a:pt x="553" y="252"/>
                    <a:pt x="1089" y="298"/>
                    <a:pt x="1635" y="298"/>
                  </a:cubicBezTo>
                  <a:lnTo>
                    <a:pt x="1792" y="298"/>
                  </a:lnTo>
                  <a:cubicBezTo>
                    <a:pt x="1893" y="245"/>
                    <a:pt x="1991" y="189"/>
                    <a:pt x="2092" y="134"/>
                  </a:cubicBezTo>
                  <a:lnTo>
                    <a:pt x="2092" y="134"/>
                  </a:lnTo>
                  <a:cubicBezTo>
                    <a:pt x="1934" y="143"/>
                    <a:pt x="1777" y="147"/>
                    <a:pt x="1621" y="147"/>
                  </a:cubicBezTo>
                  <a:cubicBezTo>
                    <a:pt x="1126" y="147"/>
                    <a:pt x="640" y="105"/>
                    <a:pt x="157" y="23"/>
                  </a:cubicBezTo>
                  <a:cubicBezTo>
                    <a:pt x="115" y="17"/>
                    <a:pt x="72" y="1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5"/>
            <p:cNvSpPr/>
            <p:nvPr/>
          </p:nvSpPr>
          <p:spPr>
            <a:xfrm>
              <a:off x="2930208" y="2846716"/>
              <a:ext cx="917821" cy="285718"/>
            </a:xfrm>
            <a:custGeom>
              <a:avLst/>
              <a:gdLst/>
              <a:ahLst/>
              <a:cxnLst/>
              <a:rect l="l" t="t" r="r" b="b"/>
              <a:pathLst>
                <a:path w="11982" h="3730" extrusionOk="0">
                  <a:moveTo>
                    <a:pt x="9956" y="0"/>
                  </a:moveTo>
                  <a:cubicBezTo>
                    <a:pt x="9897" y="4"/>
                    <a:pt x="9835" y="4"/>
                    <a:pt x="9776" y="7"/>
                  </a:cubicBezTo>
                  <a:cubicBezTo>
                    <a:pt x="8230" y="62"/>
                    <a:pt x="6704" y="343"/>
                    <a:pt x="5230" y="801"/>
                  </a:cubicBezTo>
                  <a:cubicBezTo>
                    <a:pt x="5142" y="833"/>
                    <a:pt x="5051" y="860"/>
                    <a:pt x="4956" y="889"/>
                  </a:cubicBezTo>
                  <a:cubicBezTo>
                    <a:pt x="4855" y="925"/>
                    <a:pt x="4749" y="961"/>
                    <a:pt x="4648" y="997"/>
                  </a:cubicBezTo>
                  <a:cubicBezTo>
                    <a:pt x="3171" y="1510"/>
                    <a:pt x="1181" y="2203"/>
                    <a:pt x="24" y="3285"/>
                  </a:cubicBezTo>
                  <a:cubicBezTo>
                    <a:pt x="17" y="3292"/>
                    <a:pt x="11" y="3298"/>
                    <a:pt x="1" y="3304"/>
                  </a:cubicBezTo>
                  <a:cubicBezTo>
                    <a:pt x="60" y="3337"/>
                    <a:pt x="122" y="3367"/>
                    <a:pt x="194" y="3393"/>
                  </a:cubicBezTo>
                  <a:cubicBezTo>
                    <a:pt x="785" y="3618"/>
                    <a:pt x="1681" y="3586"/>
                    <a:pt x="2272" y="3631"/>
                  </a:cubicBezTo>
                  <a:cubicBezTo>
                    <a:pt x="2861" y="3681"/>
                    <a:pt x="3449" y="3707"/>
                    <a:pt x="4040" y="3720"/>
                  </a:cubicBezTo>
                  <a:lnTo>
                    <a:pt x="4047" y="3723"/>
                  </a:lnTo>
                  <a:cubicBezTo>
                    <a:pt x="4161" y="3726"/>
                    <a:pt x="4273" y="3726"/>
                    <a:pt x="4387" y="3726"/>
                  </a:cubicBezTo>
                  <a:lnTo>
                    <a:pt x="4390" y="3729"/>
                  </a:lnTo>
                  <a:lnTo>
                    <a:pt x="4622" y="3729"/>
                  </a:lnTo>
                  <a:cubicBezTo>
                    <a:pt x="5965" y="3729"/>
                    <a:pt x="7309" y="3638"/>
                    <a:pt x="8639" y="3455"/>
                  </a:cubicBezTo>
                  <a:lnTo>
                    <a:pt x="8642" y="3458"/>
                  </a:lnTo>
                  <a:cubicBezTo>
                    <a:pt x="8727" y="3441"/>
                    <a:pt x="8805" y="3432"/>
                    <a:pt x="8891" y="3416"/>
                  </a:cubicBezTo>
                  <a:cubicBezTo>
                    <a:pt x="9008" y="3399"/>
                    <a:pt x="9126" y="3383"/>
                    <a:pt x="9244" y="3363"/>
                  </a:cubicBezTo>
                  <a:cubicBezTo>
                    <a:pt x="9969" y="3249"/>
                    <a:pt x="10727" y="3088"/>
                    <a:pt x="11286" y="2615"/>
                  </a:cubicBezTo>
                  <a:cubicBezTo>
                    <a:pt x="11718" y="2255"/>
                    <a:pt x="11982" y="1654"/>
                    <a:pt x="11900" y="1121"/>
                  </a:cubicBezTo>
                  <a:cubicBezTo>
                    <a:pt x="11897" y="1073"/>
                    <a:pt x="11884" y="1023"/>
                    <a:pt x="11871" y="975"/>
                  </a:cubicBezTo>
                  <a:cubicBezTo>
                    <a:pt x="11838" y="860"/>
                    <a:pt x="11789" y="752"/>
                    <a:pt x="11721" y="651"/>
                  </a:cubicBezTo>
                  <a:cubicBezTo>
                    <a:pt x="11416" y="206"/>
                    <a:pt x="10864" y="49"/>
                    <a:pt x="10306" y="14"/>
                  </a:cubicBezTo>
                  <a:cubicBezTo>
                    <a:pt x="10188" y="4"/>
                    <a:pt x="10074" y="4"/>
                    <a:pt x="9959" y="4"/>
                  </a:cubicBezTo>
                  <a:lnTo>
                    <a:pt x="9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5"/>
            <p:cNvSpPr/>
            <p:nvPr/>
          </p:nvSpPr>
          <p:spPr>
            <a:xfrm>
              <a:off x="2917263" y="2921324"/>
              <a:ext cx="924562" cy="192343"/>
            </a:xfrm>
            <a:custGeom>
              <a:avLst/>
              <a:gdLst/>
              <a:ahLst/>
              <a:cxnLst/>
              <a:rect l="l" t="t" r="r" b="b"/>
              <a:pathLst>
                <a:path w="12070" h="2511" extrusionOk="0">
                  <a:moveTo>
                    <a:pt x="12040" y="1"/>
                  </a:moveTo>
                  <a:cubicBezTo>
                    <a:pt x="10752" y="121"/>
                    <a:pt x="9468" y="285"/>
                    <a:pt x="8190" y="491"/>
                  </a:cubicBezTo>
                  <a:cubicBezTo>
                    <a:pt x="8119" y="500"/>
                    <a:pt x="8046" y="514"/>
                    <a:pt x="7974" y="523"/>
                  </a:cubicBezTo>
                  <a:cubicBezTo>
                    <a:pt x="6805" y="716"/>
                    <a:pt x="5641" y="938"/>
                    <a:pt x="4481" y="1197"/>
                  </a:cubicBezTo>
                  <a:cubicBezTo>
                    <a:pt x="4419" y="1209"/>
                    <a:pt x="4360" y="1223"/>
                    <a:pt x="4295" y="1239"/>
                  </a:cubicBezTo>
                  <a:cubicBezTo>
                    <a:pt x="2915" y="1550"/>
                    <a:pt x="1550" y="1906"/>
                    <a:pt x="193" y="2311"/>
                  </a:cubicBezTo>
                  <a:cubicBezTo>
                    <a:pt x="131" y="2327"/>
                    <a:pt x="66" y="2347"/>
                    <a:pt x="1" y="2366"/>
                  </a:cubicBezTo>
                  <a:lnTo>
                    <a:pt x="46" y="2511"/>
                  </a:lnTo>
                  <a:cubicBezTo>
                    <a:pt x="150" y="2481"/>
                    <a:pt x="255" y="2448"/>
                    <a:pt x="363" y="2419"/>
                  </a:cubicBezTo>
                  <a:cubicBezTo>
                    <a:pt x="1144" y="2184"/>
                    <a:pt x="1938" y="1968"/>
                    <a:pt x="2732" y="1769"/>
                  </a:cubicBezTo>
                  <a:cubicBezTo>
                    <a:pt x="2794" y="1752"/>
                    <a:pt x="2856" y="1736"/>
                    <a:pt x="2918" y="1722"/>
                  </a:cubicBezTo>
                  <a:cubicBezTo>
                    <a:pt x="4134" y="1416"/>
                    <a:pt x="5360" y="1147"/>
                    <a:pt x="6592" y="918"/>
                  </a:cubicBezTo>
                  <a:cubicBezTo>
                    <a:pt x="6654" y="909"/>
                    <a:pt x="6713" y="896"/>
                    <a:pt x="6775" y="886"/>
                  </a:cubicBezTo>
                  <a:cubicBezTo>
                    <a:pt x="8530" y="562"/>
                    <a:pt x="10298" y="318"/>
                    <a:pt x="12069" y="147"/>
                  </a:cubicBezTo>
                  <a:cubicBezTo>
                    <a:pt x="12066" y="99"/>
                    <a:pt x="12053" y="49"/>
                    <a:pt x="12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5"/>
            <p:cNvSpPr/>
            <p:nvPr/>
          </p:nvSpPr>
          <p:spPr>
            <a:xfrm>
              <a:off x="3526769" y="2846716"/>
              <a:ext cx="192879" cy="121717"/>
            </a:xfrm>
            <a:custGeom>
              <a:avLst/>
              <a:gdLst/>
              <a:ahLst/>
              <a:cxnLst/>
              <a:rect l="l" t="t" r="r" b="b"/>
              <a:pathLst>
                <a:path w="2518" h="1589" extrusionOk="0">
                  <a:moveTo>
                    <a:pt x="2168" y="0"/>
                  </a:moveTo>
                  <a:cubicBezTo>
                    <a:pt x="1286" y="406"/>
                    <a:pt x="560" y="902"/>
                    <a:pt x="1" y="1484"/>
                  </a:cubicBezTo>
                  <a:lnTo>
                    <a:pt x="17" y="1497"/>
                  </a:lnTo>
                  <a:lnTo>
                    <a:pt x="109" y="1589"/>
                  </a:lnTo>
                  <a:cubicBezTo>
                    <a:pt x="151" y="1546"/>
                    <a:pt x="194" y="1504"/>
                    <a:pt x="233" y="1465"/>
                  </a:cubicBezTo>
                  <a:cubicBezTo>
                    <a:pt x="824" y="889"/>
                    <a:pt x="1589" y="402"/>
                    <a:pt x="2518" y="14"/>
                  </a:cubicBezTo>
                  <a:cubicBezTo>
                    <a:pt x="2400" y="4"/>
                    <a:pt x="2286" y="4"/>
                    <a:pt x="2171" y="4"/>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5"/>
            <p:cNvSpPr/>
            <p:nvPr/>
          </p:nvSpPr>
          <p:spPr>
            <a:xfrm>
              <a:off x="3421674" y="2983370"/>
              <a:ext cx="189585" cy="128228"/>
            </a:xfrm>
            <a:custGeom>
              <a:avLst/>
              <a:gdLst/>
              <a:ahLst/>
              <a:cxnLst/>
              <a:rect l="l" t="t" r="r" b="b"/>
              <a:pathLst>
                <a:path w="2475" h="1674" extrusionOk="0">
                  <a:moveTo>
                    <a:pt x="102" y="1"/>
                  </a:moveTo>
                  <a:lnTo>
                    <a:pt x="7" y="108"/>
                  </a:lnTo>
                  <a:lnTo>
                    <a:pt x="0" y="115"/>
                  </a:lnTo>
                  <a:cubicBezTo>
                    <a:pt x="671" y="707"/>
                    <a:pt x="1399" y="1217"/>
                    <a:pt x="2177" y="1645"/>
                  </a:cubicBezTo>
                  <a:lnTo>
                    <a:pt x="2226" y="1674"/>
                  </a:lnTo>
                  <a:cubicBezTo>
                    <a:pt x="2311" y="1657"/>
                    <a:pt x="2389" y="1648"/>
                    <a:pt x="2475" y="1632"/>
                  </a:cubicBezTo>
                  <a:cubicBezTo>
                    <a:pt x="1658" y="1203"/>
                    <a:pt x="893" y="684"/>
                    <a:pt x="190" y="76"/>
                  </a:cubicBezTo>
                  <a:cubicBezTo>
                    <a:pt x="161" y="50"/>
                    <a:pt x="131" y="24"/>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5"/>
            <p:cNvSpPr/>
            <p:nvPr/>
          </p:nvSpPr>
          <p:spPr>
            <a:xfrm>
              <a:off x="3244958" y="2908072"/>
              <a:ext cx="85945" cy="115513"/>
            </a:xfrm>
            <a:custGeom>
              <a:avLst/>
              <a:gdLst/>
              <a:ahLst/>
              <a:cxnLst/>
              <a:rect l="l" t="t" r="r" b="b"/>
              <a:pathLst>
                <a:path w="1122" h="1508" extrusionOk="0">
                  <a:moveTo>
                    <a:pt x="1121" y="0"/>
                  </a:moveTo>
                  <a:cubicBezTo>
                    <a:pt x="1033" y="32"/>
                    <a:pt x="942" y="59"/>
                    <a:pt x="847" y="88"/>
                  </a:cubicBezTo>
                  <a:cubicBezTo>
                    <a:pt x="513" y="491"/>
                    <a:pt x="233" y="938"/>
                    <a:pt x="17" y="1412"/>
                  </a:cubicBezTo>
                  <a:cubicBezTo>
                    <a:pt x="10" y="1422"/>
                    <a:pt x="4" y="1435"/>
                    <a:pt x="0" y="1448"/>
                  </a:cubicBezTo>
                  <a:lnTo>
                    <a:pt x="141" y="1507"/>
                  </a:lnTo>
                  <a:cubicBezTo>
                    <a:pt x="160" y="1461"/>
                    <a:pt x="180" y="1415"/>
                    <a:pt x="203" y="1370"/>
                  </a:cubicBezTo>
                  <a:cubicBezTo>
                    <a:pt x="441" y="873"/>
                    <a:pt x="752" y="409"/>
                    <a:pt x="1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5"/>
            <p:cNvSpPr/>
            <p:nvPr/>
          </p:nvSpPr>
          <p:spPr>
            <a:xfrm>
              <a:off x="3125538" y="3046718"/>
              <a:ext cx="140791" cy="85486"/>
            </a:xfrm>
            <a:custGeom>
              <a:avLst/>
              <a:gdLst/>
              <a:ahLst/>
              <a:cxnLst/>
              <a:rect l="l" t="t" r="r" b="b"/>
              <a:pathLst>
                <a:path w="1838" h="1116" extrusionOk="0">
                  <a:moveTo>
                    <a:pt x="95" y="1"/>
                  </a:moveTo>
                  <a:lnTo>
                    <a:pt x="0" y="121"/>
                  </a:lnTo>
                  <a:cubicBezTo>
                    <a:pt x="3" y="125"/>
                    <a:pt x="10" y="128"/>
                    <a:pt x="13" y="132"/>
                  </a:cubicBezTo>
                  <a:cubicBezTo>
                    <a:pt x="431" y="474"/>
                    <a:pt x="879" y="776"/>
                    <a:pt x="1360" y="1040"/>
                  </a:cubicBezTo>
                  <a:cubicBezTo>
                    <a:pt x="1403" y="1063"/>
                    <a:pt x="1445" y="1085"/>
                    <a:pt x="1490" y="1109"/>
                  </a:cubicBezTo>
                  <a:lnTo>
                    <a:pt x="1497" y="1112"/>
                  </a:lnTo>
                  <a:cubicBezTo>
                    <a:pt x="1611" y="1115"/>
                    <a:pt x="1723" y="1115"/>
                    <a:pt x="1837" y="1115"/>
                  </a:cubicBezTo>
                  <a:cubicBezTo>
                    <a:pt x="1243" y="827"/>
                    <a:pt x="703" y="485"/>
                    <a:pt x="199" y="85"/>
                  </a:cubicBezTo>
                  <a:cubicBezTo>
                    <a:pt x="164" y="59"/>
                    <a:pt x="128" y="30"/>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5"/>
            <p:cNvSpPr/>
            <p:nvPr/>
          </p:nvSpPr>
          <p:spPr>
            <a:xfrm>
              <a:off x="770854" y="2889075"/>
              <a:ext cx="881206" cy="397860"/>
            </a:xfrm>
            <a:custGeom>
              <a:avLst/>
              <a:gdLst/>
              <a:ahLst/>
              <a:cxnLst/>
              <a:rect l="l" t="t" r="r" b="b"/>
              <a:pathLst>
                <a:path w="11504" h="5194" extrusionOk="0">
                  <a:moveTo>
                    <a:pt x="1791" y="0"/>
                  </a:moveTo>
                  <a:cubicBezTo>
                    <a:pt x="1647" y="0"/>
                    <a:pt x="1503" y="12"/>
                    <a:pt x="1360" y="39"/>
                  </a:cubicBezTo>
                  <a:cubicBezTo>
                    <a:pt x="811" y="137"/>
                    <a:pt x="281" y="526"/>
                    <a:pt x="88" y="1030"/>
                  </a:cubicBezTo>
                  <a:cubicBezTo>
                    <a:pt x="69" y="1075"/>
                    <a:pt x="52" y="1124"/>
                    <a:pt x="43" y="1173"/>
                  </a:cubicBezTo>
                  <a:cubicBezTo>
                    <a:pt x="13" y="1288"/>
                    <a:pt x="1" y="1405"/>
                    <a:pt x="10" y="1529"/>
                  </a:cubicBezTo>
                  <a:cubicBezTo>
                    <a:pt x="55" y="2065"/>
                    <a:pt x="458" y="2474"/>
                    <a:pt x="922" y="2784"/>
                  </a:cubicBezTo>
                  <a:cubicBezTo>
                    <a:pt x="1020" y="2849"/>
                    <a:pt x="1121" y="2908"/>
                    <a:pt x="1219" y="2967"/>
                  </a:cubicBezTo>
                  <a:cubicBezTo>
                    <a:pt x="1275" y="2997"/>
                    <a:pt x="1327" y="3026"/>
                    <a:pt x="1379" y="3052"/>
                  </a:cubicBezTo>
                  <a:cubicBezTo>
                    <a:pt x="2749" y="3771"/>
                    <a:pt x="4216" y="4285"/>
                    <a:pt x="5719" y="4618"/>
                  </a:cubicBezTo>
                  <a:cubicBezTo>
                    <a:pt x="5814" y="4634"/>
                    <a:pt x="5906" y="4657"/>
                    <a:pt x="6001" y="4677"/>
                  </a:cubicBezTo>
                  <a:lnTo>
                    <a:pt x="6004" y="4677"/>
                  </a:lnTo>
                  <a:cubicBezTo>
                    <a:pt x="6108" y="4696"/>
                    <a:pt x="6217" y="4719"/>
                    <a:pt x="6324" y="4739"/>
                  </a:cubicBezTo>
                  <a:cubicBezTo>
                    <a:pt x="7412" y="4942"/>
                    <a:pt x="8770" y="5194"/>
                    <a:pt x="10017" y="5194"/>
                  </a:cubicBezTo>
                  <a:cubicBezTo>
                    <a:pt x="10529" y="5194"/>
                    <a:pt x="11023" y="5151"/>
                    <a:pt x="11472" y="5045"/>
                  </a:cubicBezTo>
                  <a:cubicBezTo>
                    <a:pt x="11484" y="5042"/>
                    <a:pt x="11494" y="5039"/>
                    <a:pt x="11504" y="5036"/>
                  </a:cubicBezTo>
                  <a:cubicBezTo>
                    <a:pt x="11468" y="4977"/>
                    <a:pt x="11429" y="4921"/>
                    <a:pt x="11380" y="4866"/>
                  </a:cubicBezTo>
                  <a:cubicBezTo>
                    <a:pt x="10981" y="4376"/>
                    <a:pt x="10184" y="3961"/>
                    <a:pt x="9694" y="3627"/>
                  </a:cubicBezTo>
                  <a:cubicBezTo>
                    <a:pt x="9206" y="3291"/>
                    <a:pt x="8710" y="2977"/>
                    <a:pt x="8200" y="2673"/>
                  </a:cubicBezTo>
                  <a:lnTo>
                    <a:pt x="8197" y="2666"/>
                  </a:lnTo>
                  <a:cubicBezTo>
                    <a:pt x="8102" y="2608"/>
                    <a:pt x="8004" y="2552"/>
                    <a:pt x="7903" y="2493"/>
                  </a:cubicBezTo>
                  <a:cubicBezTo>
                    <a:pt x="7837" y="2454"/>
                    <a:pt x="7769" y="2418"/>
                    <a:pt x="7703" y="2375"/>
                  </a:cubicBezTo>
                  <a:cubicBezTo>
                    <a:pt x="6537" y="1709"/>
                    <a:pt x="5324" y="1121"/>
                    <a:pt x="4079" y="621"/>
                  </a:cubicBezTo>
                  <a:lnTo>
                    <a:pt x="4075" y="618"/>
                  </a:lnTo>
                  <a:cubicBezTo>
                    <a:pt x="3994" y="588"/>
                    <a:pt x="3918" y="562"/>
                    <a:pt x="3840" y="529"/>
                  </a:cubicBezTo>
                  <a:cubicBezTo>
                    <a:pt x="3732" y="487"/>
                    <a:pt x="3618" y="444"/>
                    <a:pt x="3507" y="402"/>
                  </a:cubicBezTo>
                  <a:cubicBezTo>
                    <a:pt x="2954" y="195"/>
                    <a:pt x="2372" y="0"/>
                    <a:pt x="17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5"/>
            <p:cNvSpPr/>
            <p:nvPr/>
          </p:nvSpPr>
          <p:spPr>
            <a:xfrm>
              <a:off x="774071" y="2967897"/>
              <a:ext cx="893003" cy="311226"/>
            </a:xfrm>
            <a:custGeom>
              <a:avLst/>
              <a:gdLst/>
              <a:ahLst/>
              <a:cxnLst/>
              <a:rect l="l" t="t" r="r" b="b"/>
              <a:pathLst>
                <a:path w="11658" h="4063" extrusionOk="0">
                  <a:moveTo>
                    <a:pt x="46" y="1"/>
                  </a:moveTo>
                  <a:cubicBezTo>
                    <a:pt x="27" y="46"/>
                    <a:pt x="10" y="95"/>
                    <a:pt x="1" y="144"/>
                  </a:cubicBezTo>
                  <a:cubicBezTo>
                    <a:pt x="1177" y="677"/>
                    <a:pt x="2374" y="1173"/>
                    <a:pt x="3582" y="1628"/>
                  </a:cubicBezTo>
                  <a:lnTo>
                    <a:pt x="3586" y="1628"/>
                  </a:lnTo>
                  <a:cubicBezTo>
                    <a:pt x="3654" y="1654"/>
                    <a:pt x="3719" y="1680"/>
                    <a:pt x="3789" y="1706"/>
                  </a:cubicBezTo>
                  <a:cubicBezTo>
                    <a:pt x="4900" y="2118"/>
                    <a:pt x="6021" y="2503"/>
                    <a:pt x="7155" y="2853"/>
                  </a:cubicBezTo>
                  <a:cubicBezTo>
                    <a:pt x="7217" y="2873"/>
                    <a:pt x="7276" y="2892"/>
                    <a:pt x="7338" y="2909"/>
                  </a:cubicBezTo>
                  <a:cubicBezTo>
                    <a:pt x="8688" y="3327"/>
                    <a:pt x="10053" y="3693"/>
                    <a:pt x="11430" y="4016"/>
                  </a:cubicBezTo>
                  <a:cubicBezTo>
                    <a:pt x="11495" y="4030"/>
                    <a:pt x="11560" y="4046"/>
                    <a:pt x="11626" y="4063"/>
                  </a:cubicBezTo>
                  <a:lnTo>
                    <a:pt x="11658" y="3912"/>
                  </a:lnTo>
                  <a:cubicBezTo>
                    <a:pt x="11554" y="3889"/>
                    <a:pt x="11445" y="3863"/>
                    <a:pt x="11338" y="3837"/>
                  </a:cubicBezTo>
                  <a:cubicBezTo>
                    <a:pt x="10540" y="3651"/>
                    <a:pt x="9746" y="3445"/>
                    <a:pt x="8955" y="3226"/>
                  </a:cubicBezTo>
                  <a:cubicBezTo>
                    <a:pt x="8893" y="3209"/>
                    <a:pt x="8834" y="3193"/>
                    <a:pt x="8772" y="3173"/>
                  </a:cubicBezTo>
                  <a:cubicBezTo>
                    <a:pt x="7567" y="2837"/>
                    <a:pt x="6371" y="2461"/>
                    <a:pt x="5187" y="2049"/>
                  </a:cubicBezTo>
                  <a:cubicBezTo>
                    <a:pt x="5125" y="2027"/>
                    <a:pt x="5066" y="2010"/>
                    <a:pt x="5007" y="1987"/>
                  </a:cubicBezTo>
                  <a:cubicBezTo>
                    <a:pt x="3324" y="1399"/>
                    <a:pt x="1668" y="735"/>
                    <a:pt x="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5"/>
            <p:cNvSpPr/>
            <p:nvPr/>
          </p:nvSpPr>
          <p:spPr>
            <a:xfrm>
              <a:off x="841479" y="3089001"/>
              <a:ext cx="223289" cy="30180"/>
            </a:xfrm>
            <a:custGeom>
              <a:avLst/>
              <a:gdLst/>
              <a:ahLst/>
              <a:cxnLst/>
              <a:rect l="l" t="t" r="r" b="b"/>
              <a:pathLst>
                <a:path w="2915" h="394" extrusionOk="0">
                  <a:moveTo>
                    <a:pt x="2872" y="1"/>
                  </a:moveTo>
                  <a:cubicBezTo>
                    <a:pt x="2817" y="17"/>
                    <a:pt x="2758" y="31"/>
                    <a:pt x="2702" y="47"/>
                  </a:cubicBezTo>
                  <a:cubicBezTo>
                    <a:pt x="2200" y="176"/>
                    <a:pt x="1656" y="241"/>
                    <a:pt x="1071" y="241"/>
                  </a:cubicBezTo>
                  <a:cubicBezTo>
                    <a:pt x="728" y="241"/>
                    <a:pt x="370" y="219"/>
                    <a:pt x="0" y="174"/>
                  </a:cubicBezTo>
                  <a:lnTo>
                    <a:pt x="0" y="174"/>
                  </a:lnTo>
                  <a:cubicBezTo>
                    <a:pt x="98" y="239"/>
                    <a:pt x="199" y="298"/>
                    <a:pt x="297" y="357"/>
                  </a:cubicBezTo>
                  <a:cubicBezTo>
                    <a:pt x="565" y="381"/>
                    <a:pt x="826" y="394"/>
                    <a:pt x="1080" y="394"/>
                  </a:cubicBezTo>
                  <a:cubicBezTo>
                    <a:pt x="1743" y="394"/>
                    <a:pt x="2357" y="310"/>
                    <a:pt x="2915" y="145"/>
                  </a:cubicBezTo>
                  <a:lnTo>
                    <a:pt x="2909" y="125"/>
                  </a:lnTo>
                  <a:lnTo>
                    <a:pt x="28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5"/>
            <p:cNvSpPr/>
            <p:nvPr/>
          </p:nvSpPr>
          <p:spPr>
            <a:xfrm>
              <a:off x="1064922" y="2929597"/>
              <a:ext cx="107087" cy="199083"/>
            </a:xfrm>
            <a:custGeom>
              <a:avLst/>
              <a:gdLst/>
              <a:ahLst/>
              <a:cxnLst/>
              <a:rect l="l" t="t" r="r" b="b"/>
              <a:pathLst>
                <a:path w="1398" h="2599" extrusionOk="0">
                  <a:moveTo>
                    <a:pt x="1" y="0"/>
                  </a:moveTo>
                  <a:cubicBezTo>
                    <a:pt x="498" y="778"/>
                    <a:pt x="903" y="1608"/>
                    <a:pt x="1210" y="2487"/>
                  </a:cubicBezTo>
                  <a:cubicBezTo>
                    <a:pt x="1224" y="2523"/>
                    <a:pt x="1236" y="2559"/>
                    <a:pt x="1250" y="2599"/>
                  </a:cubicBezTo>
                  <a:lnTo>
                    <a:pt x="1390" y="2549"/>
                  </a:lnTo>
                  <a:lnTo>
                    <a:pt x="1397" y="2546"/>
                  </a:lnTo>
                  <a:cubicBezTo>
                    <a:pt x="1106" y="1703"/>
                    <a:pt x="730" y="896"/>
                    <a:pt x="266" y="137"/>
                  </a:cubicBezTo>
                  <a:lnTo>
                    <a:pt x="236" y="89"/>
                  </a:lnTo>
                  <a:cubicBezTo>
                    <a:pt x="155" y="59"/>
                    <a:pt x="79" y="3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5"/>
            <p:cNvSpPr/>
            <p:nvPr/>
          </p:nvSpPr>
          <p:spPr>
            <a:xfrm>
              <a:off x="1208930" y="3179926"/>
              <a:ext cx="129760" cy="67408"/>
            </a:xfrm>
            <a:custGeom>
              <a:avLst/>
              <a:gdLst/>
              <a:ahLst/>
              <a:cxnLst/>
              <a:rect l="l" t="t" r="r" b="b"/>
              <a:pathLst>
                <a:path w="1694" h="880" extrusionOk="0">
                  <a:moveTo>
                    <a:pt x="1602" y="1"/>
                  </a:moveTo>
                  <a:cubicBezTo>
                    <a:pt x="1563" y="30"/>
                    <a:pt x="1520" y="59"/>
                    <a:pt x="1478" y="85"/>
                  </a:cubicBezTo>
                  <a:cubicBezTo>
                    <a:pt x="1027" y="399"/>
                    <a:pt x="527" y="648"/>
                    <a:pt x="0" y="821"/>
                  </a:cubicBezTo>
                  <a:cubicBezTo>
                    <a:pt x="95" y="837"/>
                    <a:pt x="187" y="860"/>
                    <a:pt x="282" y="880"/>
                  </a:cubicBezTo>
                  <a:lnTo>
                    <a:pt x="285" y="880"/>
                  </a:lnTo>
                  <a:cubicBezTo>
                    <a:pt x="775" y="696"/>
                    <a:pt x="1239" y="448"/>
                    <a:pt x="1661" y="141"/>
                  </a:cubicBezTo>
                  <a:cubicBezTo>
                    <a:pt x="1670" y="138"/>
                    <a:pt x="1683" y="128"/>
                    <a:pt x="1694" y="121"/>
                  </a:cubicBezTo>
                  <a:lnTo>
                    <a:pt x="1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5"/>
            <p:cNvSpPr/>
            <p:nvPr/>
          </p:nvSpPr>
          <p:spPr>
            <a:xfrm>
              <a:off x="1376147" y="3080039"/>
              <a:ext cx="84720" cy="140484"/>
            </a:xfrm>
            <a:custGeom>
              <a:avLst/>
              <a:gdLst/>
              <a:ahLst/>
              <a:cxnLst/>
              <a:rect l="l" t="t" r="r" b="b"/>
              <a:pathLst>
                <a:path w="1106" h="1834" extrusionOk="0">
                  <a:moveTo>
                    <a:pt x="1" y="0"/>
                  </a:moveTo>
                  <a:lnTo>
                    <a:pt x="1" y="0"/>
                  </a:lnTo>
                  <a:cubicBezTo>
                    <a:pt x="373" y="546"/>
                    <a:pt x="674" y="1115"/>
                    <a:pt x="912" y="1709"/>
                  </a:cubicBezTo>
                  <a:cubicBezTo>
                    <a:pt x="932" y="1752"/>
                    <a:pt x="948" y="1792"/>
                    <a:pt x="962" y="1834"/>
                  </a:cubicBezTo>
                  <a:lnTo>
                    <a:pt x="1105" y="1778"/>
                  </a:lnTo>
                  <a:cubicBezTo>
                    <a:pt x="1102" y="1772"/>
                    <a:pt x="1099" y="1768"/>
                    <a:pt x="1095" y="1762"/>
                  </a:cubicBezTo>
                  <a:cubicBezTo>
                    <a:pt x="903" y="1255"/>
                    <a:pt x="664" y="772"/>
                    <a:pt x="380" y="308"/>
                  </a:cubicBezTo>
                  <a:cubicBezTo>
                    <a:pt x="354" y="262"/>
                    <a:pt x="327" y="223"/>
                    <a:pt x="298" y="180"/>
                  </a:cubicBezTo>
                  <a:lnTo>
                    <a:pt x="295" y="173"/>
                  </a:lnTo>
                  <a:cubicBezTo>
                    <a:pt x="200" y="115"/>
                    <a:pt x="102" y="5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5"/>
            <p:cNvSpPr/>
            <p:nvPr/>
          </p:nvSpPr>
          <p:spPr>
            <a:xfrm>
              <a:off x="1036197" y="2469154"/>
              <a:ext cx="658224" cy="717589"/>
            </a:xfrm>
            <a:custGeom>
              <a:avLst/>
              <a:gdLst/>
              <a:ahLst/>
              <a:cxnLst/>
              <a:rect l="l" t="t" r="r" b="b"/>
              <a:pathLst>
                <a:path w="8593" h="9368" extrusionOk="0">
                  <a:moveTo>
                    <a:pt x="1557" y="1"/>
                  </a:moveTo>
                  <a:cubicBezTo>
                    <a:pt x="1180" y="1"/>
                    <a:pt x="804" y="115"/>
                    <a:pt x="533" y="344"/>
                  </a:cubicBezTo>
                  <a:cubicBezTo>
                    <a:pt x="494" y="374"/>
                    <a:pt x="454" y="409"/>
                    <a:pt x="422" y="448"/>
                  </a:cubicBezTo>
                  <a:cubicBezTo>
                    <a:pt x="341" y="534"/>
                    <a:pt x="275" y="632"/>
                    <a:pt x="226" y="743"/>
                  </a:cubicBezTo>
                  <a:cubicBezTo>
                    <a:pt x="0" y="1237"/>
                    <a:pt x="157" y="1789"/>
                    <a:pt x="415" y="2282"/>
                  </a:cubicBezTo>
                  <a:cubicBezTo>
                    <a:pt x="471" y="2387"/>
                    <a:pt x="530" y="2488"/>
                    <a:pt x="588" y="2586"/>
                  </a:cubicBezTo>
                  <a:lnTo>
                    <a:pt x="588" y="2590"/>
                  </a:lnTo>
                  <a:cubicBezTo>
                    <a:pt x="621" y="2638"/>
                    <a:pt x="654" y="2691"/>
                    <a:pt x="683" y="2740"/>
                  </a:cubicBezTo>
                  <a:cubicBezTo>
                    <a:pt x="1537" y="4031"/>
                    <a:pt x="2572" y="5188"/>
                    <a:pt x="3729" y="6204"/>
                  </a:cubicBezTo>
                  <a:cubicBezTo>
                    <a:pt x="3804" y="6266"/>
                    <a:pt x="3876" y="6331"/>
                    <a:pt x="3949" y="6394"/>
                  </a:cubicBezTo>
                  <a:lnTo>
                    <a:pt x="3952" y="6397"/>
                  </a:lnTo>
                  <a:cubicBezTo>
                    <a:pt x="4033" y="6465"/>
                    <a:pt x="4118" y="6534"/>
                    <a:pt x="4200" y="6603"/>
                  </a:cubicBezTo>
                  <a:cubicBezTo>
                    <a:pt x="5406" y="7596"/>
                    <a:pt x="7037" y="8933"/>
                    <a:pt x="8560" y="9358"/>
                  </a:cubicBezTo>
                  <a:cubicBezTo>
                    <a:pt x="8572" y="9361"/>
                    <a:pt x="8583" y="9364"/>
                    <a:pt x="8592" y="9367"/>
                  </a:cubicBezTo>
                  <a:cubicBezTo>
                    <a:pt x="8589" y="9299"/>
                    <a:pt x="8583" y="9230"/>
                    <a:pt x="8566" y="9159"/>
                  </a:cubicBezTo>
                  <a:cubicBezTo>
                    <a:pt x="8452" y="8534"/>
                    <a:pt x="7955" y="7786"/>
                    <a:pt x="7687" y="7257"/>
                  </a:cubicBezTo>
                  <a:cubicBezTo>
                    <a:pt x="7423" y="6730"/>
                    <a:pt x="7138" y="6213"/>
                    <a:pt x="6841" y="5704"/>
                  </a:cubicBezTo>
                  <a:lnTo>
                    <a:pt x="6841" y="5697"/>
                  </a:lnTo>
                  <a:cubicBezTo>
                    <a:pt x="6785" y="5599"/>
                    <a:pt x="6726" y="5501"/>
                    <a:pt x="6667" y="5403"/>
                  </a:cubicBezTo>
                  <a:lnTo>
                    <a:pt x="6667" y="5400"/>
                  </a:lnTo>
                  <a:cubicBezTo>
                    <a:pt x="6628" y="5335"/>
                    <a:pt x="6586" y="5269"/>
                    <a:pt x="6546" y="5201"/>
                  </a:cubicBezTo>
                  <a:cubicBezTo>
                    <a:pt x="5851" y="4053"/>
                    <a:pt x="5073" y="2955"/>
                    <a:pt x="4223" y="1916"/>
                  </a:cubicBezTo>
                  <a:lnTo>
                    <a:pt x="4223" y="1910"/>
                  </a:lnTo>
                  <a:cubicBezTo>
                    <a:pt x="4164" y="1845"/>
                    <a:pt x="4115" y="1786"/>
                    <a:pt x="4059" y="1720"/>
                  </a:cubicBezTo>
                  <a:cubicBezTo>
                    <a:pt x="3984" y="1629"/>
                    <a:pt x="3906" y="1537"/>
                    <a:pt x="3827" y="1445"/>
                  </a:cubicBezTo>
                  <a:cubicBezTo>
                    <a:pt x="3350" y="887"/>
                    <a:pt x="2821" y="325"/>
                    <a:pt x="2125" y="92"/>
                  </a:cubicBezTo>
                  <a:cubicBezTo>
                    <a:pt x="1945" y="31"/>
                    <a:pt x="1751" y="1"/>
                    <a:pt x="1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5"/>
            <p:cNvSpPr/>
            <p:nvPr/>
          </p:nvSpPr>
          <p:spPr>
            <a:xfrm>
              <a:off x="1068522" y="2495505"/>
              <a:ext cx="642674" cy="701043"/>
            </a:xfrm>
            <a:custGeom>
              <a:avLst/>
              <a:gdLst/>
              <a:ahLst/>
              <a:cxnLst/>
              <a:rect l="l" t="t" r="r" b="b"/>
              <a:pathLst>
                <a:path w="8390" h="9152" extrusionOk="0">
                  <a:moveTo>
                    <a:pt x="111" y="0"/>
                  </a:moveTo>
                  <a:cubicBezTo>
                    <a:pt x="72" y="30"/>
                    <a:pt x="32" y="65"/>
                    <a:pt x="0" y="104"/>
                  </a:cubicBezTo>
                  <a:cubicBezTo>
                    <a:pt x="774" y="1141"/>
                    <a:pt x="1581" y="2151"/>
                    <a:pt x="2421" y="3134"/>
                  </a:cubicBezTo>
                  <a:cubicBezTo>
                    <a:pt x="2471" y="3190"/>
                    <a:pt x="2516" y="3246"/>
                    <a:pt x="2562" y="3301"/>
                  </a:cubicBezTo>
                  <a:cubicBezTo>
                    <a:pt x="3337" y="4200"/>
                    <a:pt x="4135" y="5079"/>
                    <a:pt x="4958" y="5932"/>
                  </a:cubicBezTo>
                  <a:cubicBezTo>
                    <a:pt x="5000" y="5981"/>
                    <a:pt x="5043" y="6023"/>
                    <a:pt x="5088" y="6073"/>
                  </a:cubicBezTo>
                  <a:cubicBezTo>
                    <a:pt x="6072" y="7085"/>
                    <a:pt x="7088" y="8070"/>
                    <a:pt x="8138" y="9014"/>
                  </a:cubicBezTo>
                  <a:cubicBezTo>
                    <a:pt x="8186" y="9059"/>
                    <a:pt x="8239" y="9105"/>
                    <a:pt x="8288" y="9151"/>
                  </a:cubicBezTo>
                  <a:lnTo>
                    <a:pt x="8390" y="9037"/>
                  </a:lnTo>
                  <a:cubicBezTo>
                    <a:pt x="8307" y="8965"/>
                    <a:pt x="8226" y="8889"/>
                    <a:pt x="8144" y="8815"/>
                  </a:cubicBezTo>
                  <a:cubicBezTo>
                    <a:pt x="7536" y="8269"/>
                    <a:pt x="6942" y="7703"/>
                    <a:pt x="6353" y="7128"/>
                  </a:cubicBezTo>
                  <a:cubicBezTo>
                    <a:pt x="6307" y="7085"/>
                    <a:pt x="6262" y="7040"/>
                    <a:pt x="6219" y="6994"/>
                  </a:cubicBezTo>
                  <a:cubicBezTo>
                    <a:pt x="5324" y="6115"/>
                    <a:pt x="4458" y="5210"/>
                    <a:pt x="3621" y="4275"/>
                  </a:cubicBezTo>
                  <a:cubicBezTo>
                    <a:pt x="3578" y="4229"/>
                    <a:pt x="3536" y="4183"/>
                    <a:pt x="3497" y="4138"/>
                  </a:cubicBezTo>
                  <a:cubicBezTo>
                    <a:pt x="2307" y="2807"/>
                    <a:pt x="1177" y="1428"/>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35"/>
            <p:cNvSpPr/>
            <p:nvPr/>
          </p:nvSpPr>
          <p:spPr>
            <a:xfrm>
              <a:off x="1067986" y="2643955"/>
              <a:ext cx="199083" cy="106244"/>
            </a:xfrm>
            <a:custGeom>
              <a:avLst/>
              <a:gdLst/>
              <a:ahLst/>
              <a:cxnLst/>
              <a:rect l="l" t="t" r="r" b="b"/>
              <a:pathLst>
                <a:path w="2599" h="1387" extrusionOk="0">
                  <a:moveTo>
                    <a:pt x="0" y="0"/>
                  </a:moveTo>
                  <a:lnTo>
                    <a:pt x="0" y="0"/>
                  </a:lnTo>
                  <a:cubicBezTo>
                    <a:pt x="56" y="105"/>
                    <a:pt x="115" y="206"/>
                    <a:pt x="173" y="304"/>
                  </a:cubicBezTo>
                  <a:lnTo>
                    <a:pt x="173" y="308"/>
                  </a:lnTo>
                  <a:cubicBezTo>
                    <a:pt x="977" y="850"/>
                    <a:pt x="1778" y="1210"/>
                    <a:pt x="2566" y="1386"/>
                  </a:cubicBezTo>
                  <a:lnTo>
                    <a:pt x="2569" y="1363"/>
                  </a:lnTo>
                  <a:lnTo>
                    <a:pt x="2599" y="1239"/>
                  </a:lnTo>
                  <a:cubicBezTo>
                    <a:pt x="2543" y="1222"/>
                    <a:pt x="2484" y="1210"/>
                    <a:pt x="2428" y="1196"/>
                  </a:cubicBezTo>
                  <a:cubicBezTo>
                    <a:pt x="1632" y="994"/>
                    <a:pt x="817" y="59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35"/>
            <p:cNvSpPr/>
            <p:nvPr/>
          </p:nvSpPr>
          <p:spPr>
            <a:xfrm>
              <a:off x="1334860" y="2600830"/>
              <a:ext cx="27882" cy="222446"/>
            </a:xfrm>
            <a:custGeom>
              <a:avLst/>
              <a:gdLst/>
              <a:ahLst/>
              <a:cxnLst/>
              <a:rect l="l" t="t" r="r" b="b"/>
              <a:pathLst>
                <a:path w="364" h="2904" extrusionOk="0">
                  <a:moveTo>
                    <a:pt x="160" y="1"/>
                  </a:moveTo>
                  <a:cubicBezTo>
                    <a:pt x="219" y="923"/>
                    <a:pt x="174" y="1844"/>
                    <a:pt x="20" y="2763"/>
                  </a:cubicBezTo>
                  <a:cubicBezTo>
                    <a:pt x="14" y="2799"/>
                    <a:pt x="7" y="2838"/>
                    <a:pt x="0" y="2877"/>
                  </a:cubicBezTo>
                  <a:lnTo>
                    <a:pt x="144" y="2900"/>
                  </a:lnTo>
                  <a:lnTo>
                    <a:pt x="151" y="2903"/>
                  </a:lnTo>
                  <a:cubicBezTo>
                    <a:pt x="308" y="2024"/>
                    <a:pt x="363" y="1135"/>
                    <a:pt x="327" y="250"/>
                  </a:cubicBezTo>
                  <a:lnTo>
                    <a:pt x="324" y="191"/>
                  </a:lnTo>
                  <a:cubicBezTo>
                    <a:pt x="265" y="126"/>
                    <a:pt x="216" y="67"/>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5"/>
            <p:cNvSpPr/>
            <p:nvPr/>
          </p:nvSpPr>
          <p:spPr>
            <a:xfrm>
              <a:off x="1321838" y="2944381"/>
              <a:ext cx="139489" cy="19533"/>
            </a:xfrm>
            <a:custGeom>
              <a:avLst/>
              <a:gdLst/>
              <a:ahLst/>
              <a:cxnLst/>
              <a:rect l="l" t="t" r="r" b="b"/>
              <a:pathLst>
                <a:path w="1821" h="255" extrusionOk="0">
                  <a:moveTo>
                    <a:pt x="0" y="0"/>
                  </a:moveTo>
                  <a:lnTo>
                    <a:pt x="0" y="0"/>
                  </a:lnTo>
                  <a:cubicBezTo>
                    <a:pt x="75" y="62"/>
                    <a:pt x="147" y="127"/>
                    <a:pt x="220" y="190"/>
                  </a:cubicBezTo>
                  <a:lnTo>
                    <a:pt x="223" y="193"/>
                  </a:lnTo>
                  <a:cubicBezTo>
                    <a:pt x="505" y="234"/>
                    <a:pt x="791" y="255"/>
                    <a:pt x="1076" y="255"/>
                  </a:cubicBezTo>
                  <a:cubicBezTo>
                    <a:pt x="1312" y="255"/>
                    <a:pt x="1548" y="241"/>
                    <a:pt x="1781" y="213"/>
                  </a:cubicBezTo>
                  <a:cubicBezTo>
                    <a:pt x="1795" y="209"/>
                    <a:pt x="1808" y="209"/>
                    <a:pt x="1821" y="206"/>
                  </a:cubicBezTo>
                  <a:lnTo>
                    <a:pt x="1801" y="56"/>
                  </a:lnTo>
                  <a:cubicBezTo>
                    <a:pt x="1749" y="62"/>
                    <a:pt x="1700" y="68"/>
                    <a:pt x="1651" y="72"/>
                  </a:cubicBezTo>
                  <a:cubicBezTo>
                    <a:pt x="1459" y="93"/>
                    <a:pt x="1266" y="103"/>
                    <a:pt x="1073" y="103"/>
                  </a:cubicBezTo>
                  <a:cubicBezTo>
                    <a:pt x="713" y="103"/>
                    <a:pt x="353" y="6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5"/>
            <p:cNvSpPr/>
            <p:nvPr/>
          </p:nvSpPr>
          <p:spPr>
            <a:xfrm>
              <a:off x="1543595" y="2883024"/>
              <a:ext cx="19150" cy="160017"/>
            </a:xfrm>
            <a:custGeom>
              <a:avLst/>
              <a:gdLst/>
              <a:ahLst/>
              <a:cxnLst/>
              <a:rect l="l" t="t" r="r" b="b"/>
              <a:pathLst>
                <a:path w="250" h="2089" extrusionOk="0">
                  <a:moveTo>
                    <a:pt x="43" y="0"/>
                  </a:moveTo>
                  <a:cubicBezTo>
                    <a:pt x="105" y="658"/>
                    <a:pt x="96" y="1298"/>
                    <a:pt x="17" y="1935"/>
                  </a:cubicBezTo>
                  <a:cubicBezTo>
                    <a:pt x="14" y="1981"/>
                    <a:pt x="7" y="2023"/>
                    <a:pt x="1" y="2069"/>
                  </a:cubicBezTo>
                  <a:lnTo>
                    <a:pt x="151" y="2089"/>
                  </a:lnTo>
                  <a:lnTo>
                    <a:pt x="151" y="2069"/>
                  </a:lnTo>
                  <a:cubicBezTo>
                    <a:pt x="227" y="1533"/>
                    <a:pt x="250" y="994"/>
                    <a:pt x="227" y="448"/>
                  </a:cubicBezTo>
                  <a:cubicBezTo>
                    <a:pt x="223" y="399"/>
                    <a:pt x="223" y="350"/>
                    <a:pt x="217" y="301"/>
                  </a:cubicBezTo>
                  <a:lnTo>
                    <a:pt x="217" y="294"/>
                  </a:lnTo>
                  <a:cubicBezTo>
                    <a:pt x="161" y="196"/>
                    <a:pt x="102" y="98"/>
                    <a:pt x="43" y="0"/>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5"/>
            <p:cNvSpPr/>
            <p:nvPr/>
          </p:nvSpPr>
          <p:spPr>
            <a:xfrm>
              <a:off x="1665083" y="3193177"/>
              <a:ext cx="375800" cy="144774"/>
            </a:xfrm>
            <a:custGeom>
              <a:avLst/>
              <a:gdLst/>
              <a:ahLst/>
              <a:cxnLst/>
              <a:rect l="l" t="t" r="r" b="b"/>
              <a:pathLst>
                <a:path w="4906" h="1890" extrusionOk="0">
                  <a:moveTo>
                    <a:pt x="0" y="1"/>
                  </a:moveTo>
                  <a:cubicBezTo>
                    <a:pt x="323" y="742"/>
                    <a:pt x="1039" y="1256"/>
                    <a:pt x="1801" y="1520"/>
                  </a:cubicBezTo>
                  <a:cubicBezTo>
                    <a:pt x="2566" y="1785"/>
                    <a:pt x="3382" y="1837"/>
                    <a:pt x="4190" y="1890"/>
                  </a:cubicBezTo>
                  <a:cubicBezTo>
                    <a:pt x="4379" y="1402"/>
                    <a:pt x="4650" y="919"/>
                    <a:pt x="4905" y="464"/>
                  </a:cubicBezTo>
                  <a:cubicBezTo>
                    <a:pt x="3268" y="239"/>
                    <a:pt x="1637" y="226"/>
                    <a:pt x="0" y="1"/>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5"/>
            <p:cNvSpPr/>
            <p:nvPr/>
          </p:nvSpPr>
          <p:spPr>
            <a:xfrm>
              <a:off x="2802822" y="2877126"/>
              <a:ext cx="218616" cy="141633"/>
            </a:xfrm>
            <a:custGeom>
              <a:avLst/>
              <a:gdLst/>
              <a:ahLst/>
              <a:cxnLst/>
              <a:rect l="l" t="t" r="r" b="b"/>
              <a:pathLst>
                <a:path w="2854" h="1849" extrusionOk="0">
                  <a:moveTo>
                    <a:pt x="1324" y="1"/>
                  </a:moveTo>
                  <a:cubicBezTo>
                    <a:pt x="1313" y="1"/>
                    <a:pt x="1302" y="1"/>
                    <a:pt x="1291" y="2"/>
                  </a:cubicBezTo>
                  <a:cubicBezTo>
                    <a:pt x="1131" y="15"/>
                    <a:pt x="994" y="127"/>
                    <a:pt x="887" y="247"/>
                  </a:cubicBezTo>
                  <a:cubicBezTo>
                    <a:pt x="677" y="476"/>
                    <a:pt x="0" y="1578"/>
                    <a:pt x="327" y="1809"/>
                  </a:cubicBezTo>
                  <a:cubicBezTo>
                    <a:pt x="368" y="1838"/>
                    <a:pt x="439" y="1849"/>
                    <a:pt x="526" y="1849"/>
                  </a:cubicBezTo>
                  <a:cubicBezTo>
                    <a:pt x="786" y="1849"/>
                    <a:pt x="1188" y="1750"/>
                    <a:pt x="1338" y="1738"/>
                  </a:cubicBezTo>
                  <a:cubicBezTo>
                    <a:pt x="1697" y="1702"/>
                    <a:pt x="2056" y="1669"/>
                    <a:pt x="2416" y="1637"/>
                  </a:cubicBezTo>
                  <a:cubicBezTo>
                    <a:pt x="2553" y="1623"/>
                    <a:pt x="2706" y="1600"/>
                    <a:pt x="2785" y="1489"/>
                  </a:cubicBezTo>
                  <a:cubicBezTo>
                    <a:pt x="2854" y="1394"/>
                    <a:pt x="2840" y="1260"/>
                    <a:pt x="2789" y="1156"/>
                  </a:cubicBezTo>
                  <a:cubicBezTo>
                    <a:pt x="2733" y="1051"/>
                    <a:pt x="2641" y="973"/>
                    <a:pt x="2553" y="895"/>
                  </a:cubicBezTo>
                  <a:cubicBezTo>
                    <a:pt x="2318" y="688"/>
                    <a:pt x="2083" y="480"/>
                    <a:pt x="1844" y="273"/>
                  </a:cubicBezTo>
                  <a:cubicBezTo>
                    <a:pt x="1695" y="140"/>
                    <a:pt x="1520" y="1"/>
                    <a:pt x="132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5"/>
            <p:cNvSpPr/>
            <p:nvPr/>
          </p:nvSpPr>
          <p:spPr>
            <a:xfrm>
              <a:off x="1289743" y="2562070"/>
              <a:ext cx="1421849" cy="522029"/>
            </a:xfrm>
            <a:custGeom>
              <a:avLst/>
              <a:gdLst/>
              <a:ahLst/>
              <a:cxnLst/>
              <a:rect l="l" t="t" r="r" b="b"/>
              <a:pathLst>
                <a:path w="18562" h="6815" extrusionOk="0">
                  <a:moveTo>
                    <a:pt x="11735" y="0"/>
                  </a:moveTo>
                  <a:cubicBezTo>
                    <a:pt x="11180" y="0"/>
                    <a:pt x="10627" y="61"/>
                    <a:pt x="10083" y="184"/>
                  </a:cubicBezTo>
                  <a:cubicBezTo>
                    <a:pt x="9567" y="301"/>
                    <a:pt x="9070" y="475"/>
                    <a:pt x="8587" y="687"/>
                  </a:cubicBezTo>
                  <a:cubicBezTo>
                    <a:pt x="8508" y="723"/>
                    <a:pt x="8426" y="759"/>
                    <a:pt x="8345" y="798"/>
                  </a:cubicBezTo>
                  <a:cubicBezTo>
                    <a:pt x="7737" y="1076"/>
                    <a:pt x="7152" y="1416"/>
                    <a:pt x="6580" y="1772"/>
                  </a:cubicBezTo>
                  <a:cubicBezTo>
                    <a:pt x="6364" y="1906"/>
                    <a:pt x="6149" y="2043"/>
                    <a:pt x="5933" y="2181"/>
                  </a:cubicBezTo>
                  <a:cubicBezTo>
                    <a:pt x="5808" y="2262"/>
                    <a:pt x="5684" y="2344"/>
                    <a:pt x="5560" y="2422"/>
                  </a:cubicBezTo>
                  <a:cubicBezTo>
                    <a:pt x="4410" y="3171"/>
                    <a:pt x="3256" y="3922"/>
                    <a:pt x="2105" y="4671"/>
                  </a:cubicBezTo>
                  <a:cubicBezTo>
                    <a:pt x="2004" y="4736"/>
                    <a:pt x="1903" y="4801"/>
                    <a:pt x="1799" y="4870"/>
                  </a:cubicBezTo>
                  <a:cubicBezTo>
                    <a:pt x="1200" y="5259"/>
                    <a:pt x="599" y="5651"/>
                    <a:pt x="1" y="6040"/>
                  </a:cubicBezTo>
                  <a:cubicBezTo>
                    <a:pt x="956" y="6282"/>
                    <a:pt x="1890" y="6465"/>
                    <a:pt x="2799" y="6593"/>
                  </a:cubicBezTo>
                  <a:cubicBezTo>
                    <a:pt x="2825" y="6596"/>
                    <a:pt x="2851" y="6599"/>
                    <a:pt x="2877" y="6602"/>
                  </a:cubicBezTo>
                  <a:cubicBezTo>
                    <a:pt x="3922" y="6746"/>
                    <a:pt x="4942" y="6815"/>
                    <a:pt x="5934" y="6815"/>
                  </a:cubicBezTo>
                  <a:cubicBezTo>
                    <a:pt x="5957" y="6815"/>
                    <a:pt x="5979" y="6815"/>
                    <a:pt x="6001" y="6815"/>
                  </a:cubicBezTo>
                  <a:lnTo>
                    <a:pt x="6208" y="6815"/>
                  </a:lnTo>
                  <a:cubicBezTo>
                    <a:pt x="7135" y="6801"/>
                    <a:pt x="8037" y="6730"/>
                    <a:pt x="8923" y="6602"/>
                  </a:cubicBezTo>
                  <a:cubicBezTo>
                    <a:pt x="8992" y="6593"/>
                    <a:pt x="9057" y="6583"/>
                    <a:pt x="9122" y="6569"/>
                  </a:cubicBezTo>
                  <a:cubicBezTo>
                    <a:pt x="10149" y="6412"/>
                    <a:pt x="11152" y="6181"/>
                    <a:pt x="12136" y="5873"/>
                  </a:cubicBezTo>
                  <a:cubicBezTo>
                    <a:pt x="12208" y="5854"/>
                    <a:pt x="12276" y="5831"/>
                    <a:pt x="12348" y="5804"/>
                  </a:cubicBezTo>
                  <a:cubicBezTo>
                    <a:pt x="13276" y="5510"/>
                    <a:pt x="14184" y="5151"/>
                    <a:pt x="15077" y="4730"/>
                  </a:cubicBezTo>
                  <a:cubicBezTo>
                    <a:pt x="15175" y="4684"/>
                    <a:pt x="15270" y="4638"/>
                    <a:pt x="15368" y="4593"/>
                  </a:cubicBezTo>
                  <a:cubicBezTo>
                    <a:pt x="16159" y="4207"/>
                    <a:pt x="16940" y="3778"/>
                    <a:pt x="17708" y="3308"/>
                  </a:cubicBezTo>
                  <a:cubicBezTo>
                    <a:pt x="17753" y="3282"/>
                    <a:pt x="17800" y="3255"/>
                    <a:pt x="17842" y="3226"/>
                  </a:cubicBezTo>
                  <a:cubicBezTo>
                    <a:pt x="18083" y="3076"/>
                    <a:pt x="18322" y="2926"/>
                    <a:pt x="18561" y="2769"/>
                  </a:cubicBezTo>
                  <a:cubicBezTo>
                    <a:pt x="17388" y="1785"/>
                    <a:pt x="16064" y="965"/>
                    <a:pt x="14613" y="478"/>
                  </a:cubicBezTo>
                  <a:cubicBezTo>
                    <a:pt x="13825" y="213"/>
                    <a:pt x="12998" y="50"/>
                    <a:pt x="12169" y="10"/>
                  </a:cubicBezTo>
                  <a:cubicBezTo>
                    <a:pt x="12103" y="4"/>
                    <a:pt x="12038" y="4"/>
                    <a:pt x="11973" y="4"/>
                  </a:cubicBezTo>
                  <a:cubicBezTo>
                    <a:pt x="11893" y="2"/>
                    <a:pt x="11814" y="0"/>
                    <a:pt x="11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5"/>
            <p:cNvSpPr/>
            <p:nvPr/>
          </p:nvSpPr>
          <p:spPr>
            <a:xfrm>
              <a:off x="1427469" y="2761077"/>
              <a:ext cx="1228970" cy="323022"/>
            </a:xfrm>
            <a:custGeom>
              <a:avLst/>
              <a:gdLst/>
              <a:ahLst/>
              <a:cxnLst/>
              <a:rect l="l" t="t" r="r" b="b"/>
              <a:pathLst>
                <a:path w="16044" h="4217" extrusionOk="0">
                  <a:moveTo>
                    <a:pt x="15392" y="0"/>
                  </a:moveTo>
                  <a:cubicBezTo>
                    <a:pt x="15217" y="0"/>
                    <a:pt x="15021" y="72"/>
                    <a:pt x="14798" y="216"/>
                  </a:cubicBezTo>
                  <a:cubicBezTo>
                    <a:pt x="14178" y="622"/>
                    <a:pt x="13674" y="1272"/>
                    <a:pt x="13397" y="2020"/>
                  </a:cubicBezTo>
                  <a:cubicBezTo>
                    <a:pt x="13302" y="1785"/>
                    <a:pt x="13194" y="1550"/>
                    <a:pt x="13027" y="1348"/>
                  </a:cubicBezTo>
                  <a:cubicBezTo>
                    <a:pt x="12806" y="1078"/>
                    <a:pt x="12508" y="918"/>
                    <a:pt x="12219" y="918"/>
                  </a:cubicBezTo>
                  <a:cubicBezTo>
                    <a:pt x="12192" y="918"/>
                    <a:pt x="12165" y="920"/>
                    <a:pt x="12139" y="922"/>
                  </a:cubicBezTo>
                  <a:cubicBezTo>
                    <a:pt x="11756" y="955"/>
                    <a:pt x="11469" y="1249"/>
                    <a:pt x="11285" y="1468"/>
                  </a:cubicBezTo>
                  <a:cubicBezTo>
                    <a:pt x="10903" y="1916"/>
                    <a:pt x="10622" y="2449"/>
                    <a:pt x="10436" y="3050"/>
                  </a:cubicBezTo>
                  <a:cubicBezTo>
                    <a:pt x="10377" y="2818"/>
                    <a:pt x="10298" y="2589"/>
                    <a:pt x="10167" y="2380"/>
                  </a:cubicBezTo>
                  <a:cubicBezTo>
                    <a:pt x="9959" y="2043"/>
                    <a:pt x="9638" y="1834"/>
                    <a:pt x="9312" y="1824"/>
                  </a:cubicBezTo>
                  <a:cubicBezTo>
                    <a:pt x="9300" y="1824"/>
                    <a:pt x="9288" y="1824"/>
                    <a:pt x="9277" y="1824"/>
                  </a:cubicBezTo>
                  <a:cubicBezTo>
                    <a:pt x="9029" y="1824"/>
                    <a:pt x="8781" y="1926"/>
                    <a:pt x="8488" y="2141"/>
                  </a:cubicBezTo>
                  <a:cubicBezTo>
                    <a:pt x="7974" y="2524"/>
                    <a:pt x="7560" y="3050"/>
                    <a:pt x="7305" y="3612"/>
                  </a:cubicBezTo>
                  <a:cubicBezTo>
                    <a:pt x="7301" y="3488"/>
                    <a:pt x="7288" y="3367"/>
                    <a:pt x="7259" y="3246"/>
                  </a:cubicBezTo>
                  <a:cubicBezTo>
                    <a:pt x="7184" y="2936"/>
                    <a:pt x="6942" y="2592"/>
                    <a:pt x="6582" y="2527"/>
                  </a:cubicBezTo>
                  <a:cubicBezTo>
                    <a:pt x="6537" y="2519"/>
                    <a:pt x="6492" y="2515"/>
                    <a:pt x="6448" y="2515"/>
                  </a:cubicBezTo>
                  <a:cubicBezTo>
                    <a:pt x="6210" y="2515"/>
                    <a:pt x="5989" y="2622"/>
                    <a:pt x="5834" y="2710"/>
                  </a:cubicBezTo>
                  <a:cubicBezTo>
                    <a:pt x="5321" y="3004"/>
                    <a:pt x="4900" y="3422"/>
                    <a:pt x="4494" y="3883"/>
                  </a:cubicBezTo>
                  <a:cubicBezTo>
                    <a:pt x="4540" y="3746"/>
                    <a:pt x="4573" y="3603"/>
                    <a:pt x="4586" y="3458"/>
                  </a:cubicBezTo>
                  <a:cubicBezTo>
                    <a:pt x="4609" y="3112"/>
                    <a:pt x="4491" y="2802"/>
                    <a:pt x="4265" y="2625"/>
                  </a:cubicBezTo>
                  <a:cubicBezTo>
                    <a:pt x="4116" y="2509"/>
                    <a:pt x="3927" y="2451"/>
                    <a:pt x="3699" y="2451"/>
                  </a:cubicBezTo>
                  <a:cubicBezTo>
                    <a:pt x="3541" y="2451"/>
                    <a:pt x="3365" y="2479"/>
                    <a:pt x="3170" y="2533"/>
                  </a:cubicBezTo>
                  <a:cubicBezTo>
                    <a:pt x="2432" y="2740"/>
                    <a:pt x="1802" y="3086"/>
                    <a:pt x="1298" y="3563"/>
                  </a:cubicBezTo>
                  <a:cubicBezTo>
                    <a:pt x="1344" y="3442"/>
                    <a:pt x="1380" y="3318"/>
                    <a:pt x="1402" y="3187"/>
                  </a:cubicBezTo>
                  <a:cubicBezTo>
                    <a:pt x="1452" y="2864"/>
                    <a:pt x="1380" y="2563"/>
                    <a:pt x="1200" y="2360"/>
                  </a:cubicBezTo>
                  <a:cubicBezTo>
                    <a:pt x="998" y="2136"/>
                    <a:pt x="714" y="2067"/>
                    <a:pt x="449" y="2067"/>
                  </a:cubicBezTo>
                  <a:cubicBezTo>
                    <a:pt x="401" y="2067"/>
                    <a:pt x="354" y="2069"/>
                    <a:pt x="307" y="2073"/>
                  </a:cubicBezTo>
                  <a:cubicBezTo>
                    <a:pt x="206" y="2138"/>
                    <a:pt x="105" y="2203"/>
                    <a:pt x="1" y="2272"/>
                  </a:cubicBezTo>
                  <a:cubicBezTo>
                    <a:pt x="105" y="2247"/>
                    <a:pt x="262" y="2219"/>
                    <a:pt x="430" y="2219"/>
                  </a:cubicBezTo>
                  <a:cubicBezTo>
                    <a:pt x="662" y="2219"/>
                    <a:pt x="915" y="2273"/>
                    <a:pt x="1085" y="2461"/>
                  </a:cubicBezTo>
                  <a:cubicBezTo>
                    <a:pt x="1236" y="2628"/>
                    <a:pt x="1295" y="2886"/>
                    <a:pt x="1253" y="3164"/>
                  </a:cubicBezTo>
                  <a:cubicBezTo>
                    <a:pt x="1209" y="3422"/>
                    <a:pt x="1092" y="3668"/>
                    <a:pt x="981" y="3903"/>
                  </a:cubicBezTo>
                  <a:cubicBezTo>
                    <a:pt x="965" y="3936"/>
                    <a:pt x="971" y="3971"/>
                    <a:pt x="1001" y="3995"/>
                  </a:cubicBezTo>
                  <a:cubicBezTo>
                    <a:pt x="1004" y="3998"/>
                    <a:pt x="1004" y="3998"/>
                    <a:pt x="1007" y="4001"/>
                  </a:cubicBezTo>
                  <a:cubicBezTo>
                    <a:pt x="1020" y="4008"/>
                    <a:pt x="1034" y="4013"/>
                    <a:pt x="1047" y="4013"/>
                  </a:cubicBezTo>
                  <a:cubicBezTo>
                    <a:pt x="1058" y="4013"/>
                    <a:pt x="1069" y="4010"/>
                    <a:pt x="1079" y="4004"/>
                  </a:cubicBezTo>
                  <a:cubicBezTo>
                    <a:pt x="1089" y="4001"/>
                    <a:pt x="1099" y="3995"/>
                    <a:pt x="1105" y="3985"/>
                  </a:cubicBezTo>
                  <a:cubicBezTo>
                    <a:pt x="1635" y="3363"/>
                    <a:pt x="2344" y="2922"/>
                    <a:pt x="3210" y="2677"/>
                  </a:cubicBezTo>
                  <a:cubicBezTo>
                    <a:pt x="3390" y="2626"/>
                    <a:pt x="3553" y="2601"/>
                    <a:pt x="3695" y="2601"/>
                  </a:cubicBezTo>
                  <a:cubicBezTo>
                    <a:pt x="3891" y="2601"/>
                    <a:pt x="4050" y="2648"/>
                    <a:pt x="4170" y="2743"/>
                  </a:cubicBezTo>
                  <a:cubicBezTo>
                    <a:pt x="4354" y="2886"/>
                    <a:pt x="4455" y="3155"/>
                    <a:pt x="4435" y="3449"/>
                  </a:cubicBezTo>
                  <a:cubicBezTo>
                    <a:pt x="4413" y="3713"/>
                    <a:pt x="4308" y="3968"/>
                    <a:pt x="4203" y="4217"/>
                  </a:cubicBezTo>
                  <a:lnTo>
                    <a:pt x="4410" y="4217"/>
                  </a:lnTo>
                  <a:cubicBezTo>
                    <a:pt x="4867" y="3677"/>
                    <a:pt x="5331" y="3174"/>
                    <a:pt x="5909" y="2844"/>
                  </a:cubicBezTo>
                  <a:cubicBezTo>
                    <a:pt x="6119" y="2722"/>
                    <a:pt x="6294" y="2665"/>
                    <a:pt x="6450" y="2665"/>
                  </a:cubicBezTo>
                  <a:cubicBezTo>
                    <a:pt x="6487" y="2665"/>
                    <a:pt x="6522" y="2668"/>
                    <a:pt x="6556" y="2674"/>
                  </a:cubicBezTo>
                  <a:cubicBezTo>
                    <a:pt x="6850" y="2730"/>
                    <a:pt x="7047" y="3017"/>
                    <a:pt x="7112" y="3282"/>
                  </a:cubicBezTo>
                  <a:cubicBezTo>
                    <a:pt x="7170" y="3514"/>
                    <a:pt x="7158" y="3763"/>
                    <a:pt x="7125" y="4004"/>
                  </a:cubicBezTo>
                  <a:cubicBezTo>
                    <a:pt x="7194" y="3995"/>
                    <a:pt x="7259" y="3985"/>
                    <a:pt x="7324" y="3971"/>
                  </a:cubicBezTo>
                  <a:cubicBezTo>
                    <a:pt x="7543" y="3321"/>
                    <a:pt x="7998" y="2697"/>
                    <a:pt x="8576" y="2262"/>
                  </a:cubicBezTo>
                  <a:cubicBezTo>
                    <a:pt x="8844" y="2064"/>
                    <a:pt x="9066" y="1975"/>
                    <a:pt x="9280" y="1975"/>
                  </a:cubicBezTo>
                  <a:cubicBezTo>
                    <a:pt x="9288" y="1975"/>
                    <a:pt x="9297" y="1975"/>
                    <a:pt x="9305" y="1975"/>
                  </a:cubicBezTo>
                  <a:cubicBezTo>
                    <a:pt x="9582" y="1984"/>
                    <a:pt x="9854" y="2167"/>
                    <a:pt x="10040" y="2461"/>
                  </a:cubicBezTo>
                  <a:cubicBezTo>
                    <a:pt x="10190" y="2707"/>
                    <a:pt x="10269" y="2995"/>
                    <a:pt x="10338" y="3275"/>
                  </a:cubicBezTo>
                  <a:cubicBezTo>
                    <a:pt x="10410" y="3256"/>
                    <a:pt x="10478" y="3233"/>
                    <a:pt x="10550" y="3206"/>
                  </a:cubicBezTo>
                  <a:cubicBezTo>
                    <a:pt x="10727" y="2579"/>
                    <a:pt x="11011" y="2027"/>
                    <a:pt x="11400" y="1566"/>
                  </a:cubicBezTo>
                  <a:cubicBezTo>
                    <a:pt x="11665" y="1253"/>
                    <a:pt x="11903" y="1096"/>
                    <a:pt x="12151" y="1073"/>
                  </a:cubicBezTo>
                  <a:cubicBezTo>
                    <a:pt x="12170" y="1071"/>
                    <a:pt x="12189" y="1070"/>
                    <a:pt x="12208" y="1070"/>
                  </a:cubicBezTo>
                  <a:cubicBezTo>
                    <a:pt x="12455" y="1070"/>
                    <a:pt x="12719" y="1209"/>
                    <a:pt x="12910" y="1446"/>
                  </a:cubicBezTo>
                  <a:cubicBezTo>
                    <a:pt x="13077" y="1645"/>
                    <a:pt x="13181" y="1889"/>
                    <a:pt x="13279" y="2132"/>
                  </a:cubicBezTo>
                  <a:cubicBezTo>
                    <a:pt x="13377" y="2086"/>
                    <a:pt x="13472" y="2040"/>
                    <a:pt x="13570" y="1995"/>
                  </a:cubicBezTo>
                  <a:cubicBezTo>
                    <a:pt x="13837" y="1308"/>
                    <a:pt x="14308" y="716"/>
                    <a:pt x="14881" y="344"/>
                  </a:cubicBezTo>
                  <a:cubicBezTo>
                    <a:pt x="15077" y="217"/>
                    <a:pt x="15245" y="153"/>
                    <a:pt x="15391" y="153"/>
                  </a:cubicBezTo>
                  <a:cubicBezTo>
                    <a:pt x="15448" y="153"/>
                    <a:pt x="15503" y="163"/>
                    <a:pt x="15554" y="184"/>
                  </a:cubicBezTo>
                  <a:cubicBezTo>
                    <a:pt x="15724" y="245"/>
                    <a:pt x="15845" y="422"/>
                    <a:pt x="15910" y="710"/>
                  </a:cubicBezTo>
                  <a:cubicBezTo>
                    <a:pt x="15955" y="684"/>
                    <a:pt x="16002" y="657"/>
                    <a:pt x="16044" y="628"/>
                  </a:cubicBezTo>
                  <a:cubicBezTo>
                    <a:pt x="15962" y="315"/>
                    <a:pt x="15818" y="122"/>
                    <a:pt x="15606" y="40"/>
                  </a:cubicBezTo>
                  <a:cubicBezTo>
                    <a:pt x="15538" y="13"/>
                    <a:pt x="15467" y="0"/>
                    <a:pt x="1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5"/>
            <p:cNvSpPr/>
            <p:nvPr/>
          </p:nvSpPr>
          <p:spPr>
            <a:xfrm>
              <a:off x="1699859" y="2693822"/>
              <a:ext cx="214863" cy="156417"/>
            </a:xfrm>
            <a:custGeom>
              <a:avLst/>
              <a:gdLst/>
              <a:ahLst/>
              <a:cxnLst/>
              <a:rect l="l" t="t" r="r" b="b"/>
              <a:pathLst>
                <a:path w="2805" h="2042" extrusionOk="0">
                  <a:moveTo>
                    <a:pt x="1611" y="150"/>
                  </a:moveTo>
                  <a:cubicBezTo>
                    <a:pt x="1827" y="150"/>
                    <a:pt x="2040" y="196"/>
                    <a:pt x="2213" y="268"/>
                  </a:cubicBezTo>
                  <a:cubicBezTo>
                    <a:pt x="2360" y="330"/>
                    <a:pt x="2468" y="405"/>
                    <a:pt x="2536" y="496"/>
                  </a:cubicBezTo>
                  <a:cubicBezTo>
                    <a:pt x="2618" y="601"/>
                    <a:pt x="2647" y="735"/>
                    <a:pt x="2608" y="840"/>
                  </a:cubicBezTo>
                  <a:cubicBezTo>
                    <a:pt x="2556" y="983"/>
                    <a:pt x="2396" y="1069"/>
                    <a:pt x="2236" y="1147"/>
                  </a:cubicBezTo>
                  <a:lnTo>
                    <a:pt x="938" y="1767"/>
                  </a:lnTo>
                  <a:cubicBezTo>
                    <a:pt x="798" y="1836"/>
                    <a:pt x="672" y="1891"/>
                    <a:pt x="550" y="1891"/>
                  </a:cubicBezTo>
                  <a:cubicBezTo>
                    <a:pt x="527" y="1891"/>
                    <a:pt x="504" y="1889"/>
                    <a:pt x="481" y="1885"/>
                  </a:cubicBezTo>
                  <a:cubicBezTo>
                    <a:pt x="308" y="1853"/>
                    <a:pt x="160" y="1669"/>
                    <a:pt x="151" y="1464"/>
                  </a:cubicBezTo>
                  <a:cubicBezTo>
                    <a:pt x="134" y="1167"/>
                    <a:pt x="409" y="781"/>
                    <a:pt x="912" y="369"/>
                  </a:cubicBezTo>
                  <a:cubicBezTo>
                    <a:pt x="1105" y="212"/>
                    <a:pt x="1359" y="150"/>
                    <a:pt x="1611" y="150"/>
                  </a:cubicBezTo>
                  <a:close/>
                  <a:moveTo>
                    <a:pt x="1620" y="1"/>
                  </a:moveTo>
                  <a:cubicBezTo>
                    <a:pt x="1488" y="1"/>
                    <a:pt x="1354" y="17"/>
                    <a:pt x="1226" y="52"/>
                  </a:cubicBezTo>
                  <a:cubicBezTo>
                    <a:pt x="1079" y="91"/>
                    <a:pt x="935" y="153"/>
                    <a:pt x="817" y="254"/>
                  </a:cubicBezTo>
                  <a:cubicBezTo>
                    <a:pt x="739" y="316"/>
                    <a:pt x="657" y="385"/>
                    <a:pt x="579" y="461"/>
                  </a:cubicBezTo>
                  <a:cubicBezTo>
                    <a:pt x="278" y="745"/>
                    <a:pt x="0" y="1098"/>
                    <a:pt x="0" y="1441"/>
                  </a:cubicBezTo>
                  <a:lnTo>
                    <a:pt x="0" y="1473"/>
                  </a:lnTo>
                  <a:cubicBezTo>
                    <a:pt x="14" y="1748"/>
                    <a:pt x="210" y="1990"/>
                    <a:pt x="454" y="2033"/>
                  </a:cubicBezTo>
                  <a:cubicBezTo>
                    <a:pt x="484" y="2039"/>
                    <a:pt x="516" y="2042"/>
                    <a:pt x="546" y="2042"/>
                  </a:cubicBezTo>
                  <a:cubicBezTo>
                    <a:pt x="716" y="2042"/>
                    <a:pt x="879" y="1964"/>
                    <a:pt x="1003" y="1905"/>
                  </a:cubicBezTo>
                  <a:lnTo>
                    <a:pt x="2305" y="1284"/>
                  </a:lnTo>
                  <a:cubicBezTo>
                    <a:pt x="2491" y="1193"/>
                    <a:pt x="2680" y="1088"/>
                    <a:pt x="2752" y="892"/>
                  </a:cubicBezTo>
                  <a:cubicBezTo>
                    <a:pt x="2804" y="738"/>
                    <a:pt x="2771" y="549"/>
                    <a:pt x="2658" y="405"/>
                  </a:cubicBezTo>
                  <a:cubicBezTo>
                    <a:pt x="2569" y="291"/>
                    <a:pt x="2445" y="202"/>
                    <a:pt x="2269" y="127"/>
                  </a:cubicBezTo>
                  <a:cubicBezTo>
                    <a:pt x="2083" y="50"/>
                    <a:pt x="1854" y="1"/>
                    <a:pt x="1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5"/>
            <p:cNvSpPr/>
            <p:nvPr/>
          </p:nvSpPr>
          <p:spPr>
            <a:xfrm>
              <a:off x="2268384" y="2605043"/>
              <a:ext cx="182997" cy="116815"/>
            </a:xfrm>
            <a:custGeom>
              <a:avLst/>
              <a:gdLst/>
              <a:ahLst/>
              <a:cxnLst/>
              <a:rect l="l" t="t" r="r" b="b"/>
              <a:pathLst>
                <a:path w="2389" h="1525" extrusionOk="0">
                  <a:moveTo>
                    <a:pt x="1032" y="151"/>
                  </a:moveTo>
                  <a:cubicBezTo>
                    <a:pt x="1052" y="151"/>
                    <a:pt x="1072" y="153"/>
                    <a:pt x="1092" y="155"/>
                  </a:cubicBezTo>
                  <a:cubicBezTo>
                    <a:pt x="1363" y="191"/>
                    <a:pt x="1990" y="482"/>
                    <a:pt x="2173" y="831"/>
                  </a:cubicBezTo>
                  <a:cubicBezTo>
                    <a:pt x="2229" y="940"/>
                    <a:pt x="2232" y="1041"/>
                    <a:pt x="2183" y="1139"/>
                  </a:cubicBezTo>
                  <a:cubicBezTo>
                    <a:pt x="2102" y="1296"/>
                    <a:pt x="1870" y="1335"/>
                    <a:pt x="1706" y="1348"/>
                  </a:cubicBezTo>
                  <a:cubicBezTo>
                    <a:pt x="1524" y="1364"/>
                    <a:pt x="1341" y="1371"/>
                    <a:pt x="1159" y="1371"/>
                  </a:cubicBezTo>
                  <a:cubicBezTo>
                    <a:pt x="1009" y="1371"/>
                    <a:pt x="860" y="1367"/>
                    <a:pt x="713" y="1358"/>
                  </a:cubicBezTo>
                  <a:cubicBezTo>
                    <a:pt x="533" y="1345"/>
                    <a:pt x="337" y="1319"/>
                    <a:pt x="239" y="1188"/>
                  </a:cubicBezTo>
                  <a:cubicBezTo>
                    <a:pt x="95" y="1002"/>
                    <a:pt x="153" y="806"/>
                    <a:pt x="232" y="671"/>
                  </a:cubicBezTo>
                  <a:cubicBezTo>
                    <a:pt x="393" y="386"/>
                    <a:pt x="760" y="151"/>
                    <a:pt x="1032" y="151"/>
                  </a:cubicBezTo>
                  <a:close/>
                  <a:moveTo>
                    <a:pt x="1044" y="0"/>
                  </a:moveTo>
                  <a:cubicBezTo>
                    <a:pt x="717" y="0"/>
                    <a:pt x="293" y="262"/>
                    <a:pt x="102" y="596"/>
                  </a:cubicBezTo>
                  <a:cubicBezTo>
                    <a:pt x="33" y="714"/>
                    <a:pt x="1" y="831"/>
                    <a:pt x="1" y="943"/>
                  </a:cubicBezTo>
                  <a:cubicBezTo>
                    <a:pt x="1" y="1064"/>
                    <a:pt x="36" y="1181"/>
                    <a:pt x="118" y="1279"/>
                  </a:cubicBezTo>
                  <a:cubicBezTo>
                    <a:pt x="255" y="1456"/>
                    <a:pt x="491" y="1495"/>
                    <a:pt x="703" y="1508"/>
                  </a:cubicBezTo>
                  <a:cubicBezTo>
                    <a:pt x="847" y="1518"/>
                    <a:pt x="994" y="1525"/>
                    <a:pt x="1141" y="1525"/>
                  </a:cubicBezTo>
                  <a:cubicBezTo>
                    <a:pt x="1334" y="1525"/>
                    <a:pt x="1526" y="1515"/>
                    <a:pt x="1716" y="1498"/>
                  </a:cubicBezTo>
                  <a:cubicBezTo>
                    <a:pt x="1918" y="1482"/>
                    <a:pt x="2200" y="1433"/>
                    <a:pt x="2317" y="1208"/>
                  </a:cubicBezTo>
                  <a:cubicBezTo>
                    <a:pt x="2389" y="1071"/>
                    <a:pt x="2386" y="914"/>
                    <a:pt x="2307" y="760"/>
                  </a:cubicBezTo>
                  <a:cubicBezTo>
                    <a:pt x="2102" y="361"/>
                    <a:pt x="1415" y="47"/>
                    <a:pt x="1114" y="5"/>
                  </a:cubicBezTo>
                  <a:cubicBezTo>
                    <a:pt x="1091" y="2"/>
                    <a:pt x="1068" y="0"/>
                    <a:pt x="1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5"/>
            <p:cNvSpPr/>
            <p:nvPr/>
          </p:nvSpPr>
          <p:spPr>
            <a:xfrm>
              <a:off x="1911888" y="2562376"/>
              <a:ext cx="322486" cy="184529"/>
            </a:xfrm>
            <a:custGeom>
              <a:avLst/>
              <a:gdLst/>
              <a:ahLst/>
              <a:cxnLst/>
              <a:rect l="l" t="t" r="r" b="b"/>
              <a:pathLst>
                <a:path w="4210" h="2409" extrusionOk="0">
                  <a:moveTo>
                    <a:pt x="3851" y="0"/>
                  </a:moveTo>
                  <a:cubicBezTo>
                    <a:pt x="3916" y="68"/>
                    <a:pt x="3964" y="150"/>
                    <a:pt x="3997" y="239"/>
                  </a:cubicBezTo>
                  <a:cubicBezTo>
                    <a:pt x="4036" y="343"/>
                    <a:pt x="4069" y="503"/>
                    <a:pt x="3991" y="667"/>
                  </a:cubicBezTo>
                  <a:cubicBezTo>
                    <a:pt x="3873" y="908"/>
                    <a:pt x="3605" y="1013"/>
                    <a:pt x="3314" y="1121"/>
                  </a:cubicBezTo>
                  <a:cubicBezTo>
                    <a:pt x="3229" y="1153"/>
                    <a:pt x="3145" y="1186"/>
                    <a:pt x="3062" y="1222"/>
                  </a:cubicBezTo>
                  <a:cubicBezTo>
                    <a:pt x="2798" y="1343"/>
                    <a:pt x="2563" y="1516"/>
                    <a:pt x="2337" y="1686"/>
                  </a:cubicBezTo>
                  <a:cubicBezTo>
                    <a:pt x="2196" y="1794"/>
                    <a:pt x="2047" y="1902"/>
                    <a:pt x="1896" y="1996"/>
                  </a:cubicBezTo>
                  <a:cubicBezTo>
                    <a:pt x="1615" y="2168"/>
                    <a:pt x="1331" y="2258"/>
                    <a:pt x="1079" y="2258"/>
                  </a:cubicBezTo>
                  <a:cubicBezTo>
                    <a:pt x="923" y="2258"/>
                    <a:pt x="780" y="2223"/>
                    <a:pt x="657" y="2153"/>
                  </a:cubicBezTo>
                  <a:cubicBezTo>
                    <a:pt x="337" y="1974"/>
                    <a:pt x="164" y="1533"/>
                    <a:pt x="258" y="1124"/>
                  </a:cubicBezTo>
                  <a:cubicBezTo>
                    <a:pt x="294" y="974"/>
                    <a:pt x="366" y="820"/>
                    <a:pt x="465" y="683"/>
                  </a:cubicBezTo>
                  <a:lnTo>
                    <a:pt x="465" y="683"/>
                  </a:lnTo>
                  <a:cubicBezTo>
                    <a:pt x="386" y="719"/>
                    <a:pt x="304" y="755"/>
                    <a:pt x="223" y="794"/>
                  </a:cubicBezTo>
                  <a:cubicBezTo>
                    <a:pt x="174" y="889"/>
                    <a:pt x="137" y="987"/>
                    <a:pt x="112" y="1091"/>
                  </a:cubicBezTo>
                  <a:cubicBezTo>
                    <a:pt x="0" y="1569"/>
                    <a:pt x="199" y="2072"/>
                    <a:pt x="585" y="2287"/>
                  </a:cubicBezTo>
                  <a:cubicBezTo>
                    <a:pt x="729" y="2369"/>
                    <a:pt x="896" y="2408"/>
                    <a:pt x="1079" y="2408"/>
                  </a:cubicBezTo>
                  <a:cubicBezTo>
                    <a:pt x="1360" y="2408"/>
                    <a:pt x="1670" y="2314"/>
                    <a:pt x="1978" y="2124"/>
                  </a:cubicBezTo>
                  <a:cubicBezTo>
                    <a:pt x="2131" y="2029"/>
                    <a:pt x="2282" y="1918"/>
                    <a:pt x="2429" y="1807"/>
                  </a:cubicBezTo>
                  <a:cubicBezTo>
                    <a:pt x="2658" y="1634"/>
                    <a:pt x="2873" y="1474"/>
                    <a:pt x="3125" y="1359"/>
                  </a:cubicBezTo>
                  <a:cubicBezTo>
                    <a:pt x="3203" y="1326"/>
                    <a:pt x="3285" y="1294"/>
                    <a:pt x="3370" y="1261"/>
                  </a:cubicBezTo>
                  <a:cubicBezTo>
                    <a:pt x="3674" y="1147"/>
                    <a:pt x="3984" y="1029"/>
                    <a:pt x="4128" y="732"/>
                  </a:cubicBezTo>
                  <a:cubicBezTo>
                    <a:pt x="4210" y="565"/>
                    <a:pt x="4210" y="376"/>
                    <a:pt x="4138" y="183"/>
                  </a:cubicBezTo>
                  <a:cubicBezTo>
                    <a:pt x="4115" y="121"/>
                    <a:pt x="4086" y="62"/>
                    <a:pt x="4047" y="6"/>
                  </a:cubicBezTo>
                  <a:cubicBezTo>
                    <a:pt x="3981" y="0"/>
                    <a:pt x="3916" y="0"/>
                    <a:pt x="3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5"/>
            <p:cNvSpPr/>
            <p:nvPr/>
          </p:nvSpPr>
          <p:spPr>
            <a:xfrm>
              <a:off x="1288747" y="2232767"/>
              <a:ext cx="1967241" cy="1024985"/>
            </a:xfrm>
            <a:custGeom>
              <a:avLst/>
              <a:gdLst/>
              <a:ahLst/>
              <a:cxnLst/>
              <a:rect l="l" t="t" r="r" b="b"/>
              <a:pathLst>
                <a:path w="25682" h="13381" extrusionOk="0">
                  <a:moveTo>
                    <a:pt x="23108" y="0"/>
                  </a:moveTo>
                  <a:cubicBezTo>
                    <a:pt x="22665" y="0"/>
                    <a:pt x="22224" y="58"/>
                    <a:pt x="21803" y="195"/>
                  </a:cubicBezTo>
                  <a:cubicBezTo>
                    <a:pt x="20629" y="574"/>
                    <a:pt x="19770" y="1505"/>
                    <a:pt x="19211" y="2567"/>
                  </a:cubicBezTo>
                  <a:cubicBezTo>
                    <a:pt x="19113" y="2754"/>
                    <a:pt x="19021" y="2943"/>
                    <a:pt x="18936" y="3139"/>
                  </a:cubicBezTo>
                  <a:cubicBezTo>
                    <a:pt x="18606" y="3914"/>
                    <a:pt x="18410" y="4721"/>
                    <a:pt x="18267" y="5551"/>
                  </a:cubicBezTo>
                  <a:cubicBezTo>
                    <a:pt x="18143" y="6299"/>
                    <a:pt x="17992" y="7110"/>
                    <a:pt x="17440" y="7672"/>
                  </a:cubicBezTo>
                  <a:cubicBezTo>
                    <a:pt x="17093" y="8019"/>
                    <a:pt x="16649" y="8245"/>
                    <a:pt x="16201" y="8444"/>
                  </a:cubicBezTo>
                  <a:cubicBezTo>
                    <a:pt x="14910" y="9012"/>
                    <a:pt x="13586" y="9512"/>
                    <a:pt x="12266" y="10012"/>
                  </a:cubicBezTo>
                  <a:cubicBezTo>
                    <a:pt x="10255" y="10774"/>
                    <a:pt x="8007" y="11010"/>
                    <a:pt x="5991" y="11010"/>
                  </a:cubicBezTo>
                  <a:cubicBezTo>
                    <a:pt x="2685" y="11010"/>
                    <a:pt x="1" y="10375"/>
                    <a:pt x="1" y="10375"/>
                  </a:cubicBezTo>
                  <a:lnTo>
                    <a:pt x="1" y="10375"/>
                  </a:lnTo>
                  <a:cubicBezTo>
                    <a:pt x="3508" y="12787"/>
                    <a:pt x="8099" y="13381"/>
                    <a:pt x="11688" y="13381"/>
                  </a:cubicBezTo>
                  <a:cubicBezTo>
                    <a:pt x="13020" y="13381"/>
                    <a:pt x="14213" y="13299"/>
                    <a:pt x="15162" y="13198"/>
                  </a:cubicBezTo>
                  <a:cubicBezTo>
                    <a:pt x="16354" y="13071"/>
                    <a:pt x="17158" y="12911"/>
                    <a:pt x="17368" y="12846"/>
                  </a:cubicBezTo>
                  <a:cubicBezTo>
                    <a:pt x="18116" y="12613"/>
                    <a:pt x="19966" y="10640"/>
                    <a:pt x="21999" y="8470"/>
                  </a:cubicBezTo>
                  <a:cubicBezTo>
                    <a:pt x="22205" y="8248"/>
                    <a:pt x="22417" y="8019"/>
                    <a:pt x="22626" y="7797"/>
                  </a:cubicBezTo>
                  <a:cubicBezTo>
                    <a:pt x="24100" y="6221"/>
                    <a:pt x="25682" y="3538"/>
                    <a:pt x="25531" y="1767"/>
                  </a:cubicBezTo>
                  <a:cubicBezTo>
                    <a:pt x="25528" y="1708"/>
                    <a:pt x="25522" y="1652"/>
                    <a:pt x="25512" y="1597"/>
                  </a:cubicBezTo>
                  <a:cubicBezTo>
                    <a:pt x="25382" y="730"/>
                    <a:pt x="24790" y="116"/>
                    <a:pt x="23502" y="15"/>
                  </a:cubicBezTo>
                  <a:cubicBezTo>
                    <a:pt x="23371" y="5"/>
                    <a:pt x="23240" y="0"/>
                    <a:pt x="2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5"/>
            <p:cNvSpPr/>
            <p:nvPr/>
          </p:nvSpPr>
          <p:spPr>
            <a:xfrm>
              <a:off x="2450156" y="2792559"/>
              <a:ext cx="544243" cy="451251"/>
            </a:xfrm>
            <a:custGeom>
              <a:avLst/>
              <a:gdLst/>
              <a:ahLst/>
              <a:cxnLst/>
              <a:rect l="l" t="t" r="r" b="b"/>
              <a:pathLst>
                <a:path w="7105" h="5891" extrusionOk="0">
                  <a:moveTo>
                    <a:pt x="6227" y="0"/>
                  </a:moveTo>
                  <a:cubicBezTo>
                    <a:pt x="6166" y="0"/>
                    <a:pt x="6105" y="4"/>
                    <a:pt x="6046" y="11"/>
                  </a:cubicBezTo>
                  <a:cubicBezTo>
                    <a:pt x="5062" y="133"/>
                    <a:pt x="4222" y="773"/>
                    <a:pt x="3530" y="1478"/>
                  </a:cubicBezTo>
                  <a:cubicBezTo>
                    <a:pt x="2993" y="2028"/>
                    <a:pt x="2513" y="2626"/>
                    <a:pt x="2036" y="3224"/>
                  </a:cubicBezTo>
                  <a:cubicBezTo>
                    <a:pt x="1618" y="3750"/>
                    <a:pt x="1203" y="4276"/>
                    <a:pt x="752" y="4770"/>
                  </a:cubicBezTo>
                  <a:cubicBezTo>
                    <a:pt x="441" y="5113"/>
                    <a:pt x="75" y="5420"/>
                    <a:pt x="0" y="5890"/>
                  </a:cubicBezTo>
                  <a:cubicBezTo>
                    <a:pt x="1192" y="5763"/>
                    <a:pt x="1996" y="5603"/>
                    <a:pt x="2206" y="5538"/>
                  </a:cubicBezTo>
                  <a:cubicBezTo>
                    <a:pt x="2954" y="5305"/>
                    <a:pt x="4804" y="3332"/>
                    <a:pt x="6837" y="1162"/>
                  </a:cubicBezTo>
                  <a:cubicBezTo>
                    <a:pt x="6993" y="913"/>
                    <a:pt x="7105" y="632"/>
                    <a:pt x="6993" y="377"/>
                  </a:cubicBezTo>
                  <a:cubicBezTo>
                    <a:pt x="6868" y="99"/>
                    <a:pt x="6541" y="0"/>
                    <a:pt x="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35"/>
            <p:cNvSpPr/>
            <p:nvPr/>
          </p:nvSpPr>
          <p:spPr>
            <a:xfrm>
              <a:off x="2642652" y="3010333"/>
              <a:ext cx="538038" cy="389051"/>
            </a:xfrm>
            <a:custGeom>
              <a:avLst/>
              <a:gdLst/>
              <a:ahLst/>
              <a:cxnLst/>
              <a:rect l="l" t="t" r="r" b="b"/>
              <a:pathLst>
                <a:path w="7024" h="5079" extrusionOk="0">
                  <a:moveTo>
                    <a:pt x="3106" y="0"/>
                  </a:moveTo>
                  <a:cubicBezTo>
                    <a:pt x="2872" y="0"/>
                    <a:pt x="2694" y="31"/>
                    <a:pt x="2631" y="94"/>
                  </a:cubicBezTo>
                  <a:cubicBezTo>
                    <a:pt x="1735" y="989"/>
                    <a:pt x="1032" y="1548"/>
                    <a:pt x="0" y="2361"/>
                  </a:cubicBezTo>
                  <a:cubicBezTo>
                    <a:pt x="252" y="2469"/>
                    <a:pt x="513" y="2554"/>
                    <a:pt x="778" y="2613"/>
                  </a:cubicBezTo>
                  <a:cubicBezTo>
                    <a:pt x="1013" y="2664"/>
                    <a:pt x="1254" y="2693"/>
                    <a:pt x="1495" y="2693"/>
                  </a:cubicBezTo>
                  <a:cubicBezTo>
                    <a:pt x="1728" y="2693"/>
                    <a:pt x="1961" y="2666"/>
                    <a:pt x="2189" y="2607"/>
                  </a:cubicBezTo>
                  <a:cubicBezTo>
                    <a:pt x="2203" y="2604"/>
                    <a:pt x="2213" y="2604"/>
                    <a:pt x="2225" y="2596"/>
                  </a:cubicBezTo>
                  <a:cubicBezTo>
                    <a:pt x="2523" y="3531"/>
                    <a:pt x="3164" y="4355"/>
                    <a:pt x="3997" y="4874"/>
                  </a:cubicBezTo>
                  <a:cubicBezTo>
                    <a:pt x="4191" y="4993"/>
                    <a:pt x="4426" y="5079"/>
                    <a:pt x="4655" y="5079"/>
                  </a:cubicBezTo>
                  <a:cubicBezTo>
                    <a:pt x="4684" y="5079"/>
                    <a:pt x="4713" y="5077"/>
                    <a:pt x="4742" y="5074"/>
                  </a:cubicBezTo>
                  <a:cubicBezTo>
                    <a:pt x="4837" y="5064"/>
                    <a:pt x="4909" y="4989"/>
                    <a:pt x="4919" y="4894"/>
                  </a:cubicBezTo>
                  <a:cubicBezTo>
                    <a:pt x="4931" y="4806"/>
                    <a:pt x="4939" y="4714"/>
                    <a:pt x="4951" y="4630"/>
                  </a:cubicBezTo>
                  <a:cubicBezTo>
                    <a:pt x="5248" y="4757"/>
                    <a:pt x="5566" y="4819"/>
                    <a:pt x="5889" y="4832"/>
                  </a:cubicBezTo>
                  <a:cubicBezTo>
                    <a:pt x="5891" y="4832"/>
                    <a:pt x="5894" y="4832"/>
                    <a:pt x="5896" y="4832"/>
                  </a:cubicBezTo>
                  <a:cubicBezTo>
                    <a:pt x="5985" y="4832"/>
                    <a:pt x="6060" y="4771"/>
                    <a:pt x="6085" y="4685"/>
                  </a:cubicBezTo>
                  <a:cubicBezTo>
                    <a:pt x="6138" y="4528"/>
                    <a:pt x="6161" y="4361"/>
                    <a:pt x="6161" y="4195"/>
                  </a:cubicBezTo>
                  <a:cubicBezTo>
                    <a:pt x="6360" y="4234"/>
                    <a:pt x="6562" y="4263"/>
                    <a:pt x="6765" y="4296"/>
                  </a:cubicBezTo>
                  <a:cubicBezTo>
                    <a:pt x="6776" y="4298"/>
                    <a:pt x="6787" y="4299"/>
                    <a:pt x="6797" y="4299"/>
                  </a:cubicBezTo>
                  <a:cubicBezTo>
                    <a:pt x="6926" y="4299"/>
                    <a:pt x="7024" y="4174"/>
                    <a:pt x="6990" y="4044"/>
                  </a:cubicBezTo>
                  <a:cubicBezTo>
                    <a:pt x="6821" y="3378"/>
                    <a:pt x="6634" y="2714"/>
                    <a:pt x="6331" y="2097"/>
                  </a:cubicBezTo>
                  <a:cubicBezTo>
                    <a:pt x="5984" y="1388"/>
                    <a:pt x="5464" y="734"/>
                    <a:pt x="4765" y="364"/>
                  </a:cubicBezTo>
                  <a:cubicBezTo>
                    <a:pt x="4314" y="129"/>
                    <a:pt x="3590" y="0"/>
                    <a:pt x="3106" y="0"/>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5"/>
            <p:cNvSpPr/>
            <p:nvPr/>
          </p:nvSpPr>
          <p:spPr>
            <a:xfrm>
              <a:off x="2736257" y="3129599"/>
              <a:ext cx="81426" cy="87401"/>
            </a:xfrm>
            <a:custGeom>
              <a:avLst/>
              <a:gdLst/>
              <a:ahLst/>
              <a:cxnLst/>
              <a:rect l="l" t="t" r="r" b="b"/>
              <a:pathLst>
                <a:path w="1063" h="1141" extrusionOk="0">
                  <a:moveTo>
                    <a:pt x="889" y="0"/>
                  </a:moveTo>
                  <a:cubicBezTo>
                    <a:pt x="520" y="239"/>
                    <a:pt x="207" y="628"/>
                    <a:pt x="0" y="1101"/>
                  </a:cubicBezTo>
                  <a:cubicBezTo>
                    <a:pt x="129" y="1127"/>
                    <a:pt x="258" y="1141"/>
                    <a:pt x="386" y="1141"/>
                  </a:cubicBezTo>
                  <a:cubicBezTo>
                    <a:pt x="616" y="1141"/>
                    <a:pt x="844" y="1097"/>
                    <a:pt x="1062" y="1000"/>
                  </a:cubicBezTo>
                  <a:cubicBezTo>
                    <a:pt x="1014" y="664"/>
                    <a:pt x="964" y="324"/>
                    <a:pt x="88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5"/>
            <p:cNvSpPr/>
            <p:nvPr/>
          </p:nvSpPr>
          <p:spPr>
            <a:xfrm>
              <a:off x="2923544" y="2315265"/>
              <a:ext cx="78132" cy="78132"/>
            </a:xfrm>
            <a:custGeom>
              <a:avLst/>
              <a:gdLst/>
              <a:ahLst/>
              <a:cxnLst/>
              <a:rect l="l" t="t" r="r" b="b"/>
              <a:pathLst>
                <a:path w="1020" h="1020" extrusionOk="0">
                  <a:moveTo>
                    <a:pt x="510" y="0"/>
                  </a:moveTo>
                  <a:cubicBezTo>
                    <a:pt x="228" y="0"/>
                    <a:pt x="0" y="229"/>
                    <a:pt x="0" y="510"/>
                  </a:cubicBezTo>
                  <a:cubicBezTo>
                    <a:pt x="0" y="791"/>
                    <a:pt x="228" y="1020"/>
                    <a:pt x="510" y="1020"/>
                  </a:cubicBezTo>
                  <a:cubicBezTo>
                    <a:pt x="791" y="1020"/>
                    <a:pt x="1020" y="791"/>
                    <a:pt x="1020" y="510"/>
                  </a:cubicBezTo>
                  <a:cubicBezTo>
                    <a:pt x="1020" y="229"/>
                    <a:pt x="791" y="0"/>
                    <a:pt x="51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5"/>
            <p:cNvSpPr/>
            <p:nvPr/>
          </p:nvSpPr>
          <p:spPr>
            <a:xfrm>
              <a:off x="3007651" y="2352186"/>
              <a:ext cx="236847" cy="115053"/>
            </a:xfrm>
            <a:custGeom>
              <a:avLst/>
              <a:gdLst/>
              <a:ahLst/>
              <a:cxnLst/>
              <a:rect l="l" t="t" r="r" b="b"/>
              <a:pathLst>
                <a:path w="3092" h="1502" extrusionOk="0">
                  <a:moveTo>
                    <a:pt x="2831" y="0"/>
                  </a:moveTo>
                  <a:cubicBezTo>
                    <a:pt x="2556" y="0"/>
                    <a:pt x="2281" y="134"/>
                    <a:pt x="2082" y="293"/>
                  </a:cubicBezTo>
                  <a:cubicBezTo>
                    <a:pt x="1945" y="400"/>
                    <a:pt x="1824" y="524"/>
                    <a:pt x="1703" y="649"/>
                  </a:cubicBezTo>
                  <a:cubicBezTo>
                    <a:pt x="1572" y="783"/>
                    <a:pt x="1438" y="920"/>
                    <a:pt x="1284" y="1031"/>
                  </a:cubicBezTo>
                  <a:cubicBezTo>
                    <a:pt x="1000" y="1239"/>
                    <a:pt x="649" y="1351"/>
                    <a:pt x="296" y="1351"/>
                  </a:cubicBezTo>
                  <a:cubicBezTo>
                    <a:pt x="228" y="1351"/>
                    <a:pt x="159" y="1347"/>
                    <a:pt x="91" y="1339"/>
                  </a:cubicBezTo>
                  <a:cubicBezTo>
                    <a:pt x="87" y="1338"/>
                    <a:pt x="83" y="1338"/>
                    <a:pt x="80" y="1338"/>
                  </a:cubicBezTo>
                  <a:cubicBezTo>
                    <a:pt x="42" y="1338"/>
                    <a:pt x="9" y="1365"/>
                    <a:pt x="6" y="1404"/>
                  </a:cubicBezTo>
                  <a:cubicBezTo>
                    <a:pt x="0" y="1446"/>
                    <a:pt x="29" y="1485"/>
                    <a:pt x="72" y="1489"/>
                  </a:cubicBezTo>
                  <a:cubicBezTo>
                    <a:pt x="144" y="1499"/>
                    <a:pt x="219" y="1502"/>
                    <a:pt x="297" y="1502"/>
                  </a:cubicBezTo>
                  <a:cubicBezTo>
                    <a:pt x="679" y="1502"/>
                    <a:pt x="1062" y="1378"/>
                    <a:pt x="1373" y="1152"/>
                  </a:cubicBezTo>
                  <a:cubicBezTo>
                    <a:pt x="1536" y="1034"/>
                    <a:pt x="1676" y="894"/>
                    <a:pt x="1810" y="753"/>
                  </a:cubicBezTo>
                  <a:cubicBezTo>
                    <a:pt x="1928" y="636"/>
                    <a:pt x="2046" y="512"/>
                    <a:pt x="2177" y="411"/>
                  </a:cubicBezTo>
                  <a:cubicBezTo>
                    <a:pt x="2354" y="271"/>
                    <a:pt x="2596" y="151"/>
                    <a:pt x="2831" y="151"/>
                  </a:cubicBezTo>
                  <a:cubicBezTo>
                    <a:pt x="2920" y="151"/>
                    <a:pt x="3008" y="168"/>
                    <a:pt x="3091" y="208"/>
                  </a:cubicBezTo>
                  <a:cubicBezTo>
                    <a:pt x="3088" y="149"/>
                    <a:pt x="3082" y="93"/>
                    <a:pt x="3072" y="38"/>
                  </a:cubicBezTo>
                  <a:cubicBezTo>
                    <a:pt x="2993" y="12"/>
                    <a:pt x="2912" y="0"/>
                    <a:pt x="2831"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5"/>
            <p:cNvSpPr/>
            <p:nvPr/>
          </p:nvSpPr>
          <p:spPr>
            <a:xfrm>
              <a:off x="2756020" y="2378536"/>
              <a:ext cx="261972" cy="261972"/>
            </a:xfrm>
            <a:custGeom>
              <a:avLst/>
              <a:gdLst/>
              <a:ahLst/>
              <a:cxnLst/>
              <a:rect l="l" t="t" r="r" b="b"/>
              <a:pathLst>
                <a:path w="3420" h="3420" extrusionOk="0">
                  <a:moveTo>
                    <a:pt x="1709" y="1"/>
                  </a:moveTo>
                  <a:cubicBezTo>
                    <a:pt x="765" y="1"/>
                    <a:pt x="0" y="766"/>
                    <a:pt x="0" y="1710"/>
                  </a:cubicBezTo>
                  <a:cubicBezTo>
                    <a:pt x="0" y="2655"/>
                    <a:pt x="765" y="3420"/>
                    <a:pt x="1709" y="3420"/>
                  </a:cubicBezTo>
                  <a:cubicBezTo>
                    <a:pt x="2655" y="3420"/>
                    <a:pt x="3419" y="2655"/>
                    <a:pt x="3419" y="1710"/>
                  </a:cubicBezTo>
                  <a:cubicBezTo>
                    <a:pt x="3419" y="766"/>
                    <a:pt x="2655" y="1"/>
                    <a:pt x="1709" y="1"/>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5"/>
            <p:cNvSpPr/>
            <p:nvPr/>
          </p:nvSpPr>
          <p:spPr>
            <a:xfrm>
              <a:off x="2474132" y="2742003"/>
              <a:ext cx="199313" cy="185142"/>
            </a:xfrm>
            <a:custGeom>
              <a:avLst/>
              <a:gdLst/>
              <a:ahLst/>
              <a:cxnLst/>
              <a:rect l="l" t="t" r="r" b="b"/>
              <a:pathLst>
                <a:path w="2602" h="2417" extrusionOk="0">
                  <a:moveTo>
                    <a:pt x="2546" y="1"/>
                  </a:moveTo>
                  <a:cubicBezTo>
                    <a:pt x="2526" y="1"/>
                    <a:pt x="2508" y="11"/>
                    <a:pt x="2501" y="31"/>
                  </a:cubicBezTo>
                  <a:cubicBezTo>
                    <a:pt x="2024" y="1185"/>
                    <a:pt x="1220" y="1936"/>
                    <a:pt x="40" y="2322"/>
                  </a:cubicBezTo>
                  <a:cubicBezTo>
                    <a:pt x="13" y="2328"/>
                    <a:pt x="1" y="2357"/>
                    <a:pt x="7" y="2384"/>
                  </a:cubicBezTo>
                  <a:cubicBezTo>
                    <a:pt x="17" y="2404"/>
                    <a:pt x="33" y="2416"/>
                    <a:pt x="56" y="2416"/>
                  </a:cubicBezTo>
                  <a:lnTo>
                    <a:pt x="69" y="2416"/>
                  </a:lnTo>
                  <a:cubicBezTo>
                    <a:pt x="635" y="2230"/>
                    <a:pt x="1125" y="1956"/>
                    <a:pt x="1526" y="1600"/>
                  </a:cubicBezTo>
                  <a:cubicBezTo>
                    <a:pt x="1977" y="1200"/>
                    <a:pt x="2338" y="684"/>
                    <a:pt x="2592" y="67"/>
                  </a:cubicBezTo>
                  <a:cubicBezTo>
                    <a:pt x="2602" y="43"/>
                    <a:pt x="2589" y="14"/>
                    <a:pt x="2566" y="4"/>
                  </a:cubicBezTo>
                  <a:cubicBezTo>
                    <a:pt x="2559" y="2"/>
                    <a:pt x="2552" y="1"/>
                    <a:pt x="254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5"/>
            <p:cNvSpPr/>
            <p:nvPr/>
          </p:nvSpPr>
          <p:spPr>
            <a:xfrm>
              <a:off x="2798839" y="3122093"/>
              <a:ext cx="222140" cy="284186"/>
            </a:xfrm>
            <a:custGeom>
              <a:avLst/>
              <a:gdLst/>
              <a:ahLst/>
              <a:cxnLst/>
              <a:rect l="l" t="t" r="r" b="b"/>
              <a:pathLst>
                <a:path w="2900" h="3710" extrusionOk="0">
                  <a:moveTo>
                    <a:pt x="49" y="0"/>
                  </a:moveTo>
                  <a:cubicBezTo>
                    <a:pt x="23" y="3"/>
                    <a:pt x="1" y="27"/>
                    <a:pt x="4" y="53"/>
                  </a:cubicBezTo>
                  <a:cubicBezTo>
                    <a:pt x="40" y="1275"/>
                    <a:pt x="621" y="2474"/>
                    <a:pt x="1559" y="3262"/>
                  </a:cubicBezTo>
                  <a:cubicBezTo>
                    <a:pt x="1821" y="3481"/>
                    <a:pt x="2190" y="3709"/>
                    <a:pt x="2576" y="3709"/>
                  </a:cubicBezTo>
                  <a:cubicBezTo>
                    <a:pt x="2671" y="3709"/>
                    <a:pt x="2765" y="3697"/>
                    <a:pt x="2860" y="3667"/>
                  </a:cubicBezTo>
                  <a:cubicBezTo>
                    <a:pt x="2886" y="3658"/>
                    <a:pt x="2900" y="3631"/>
                    <a:pt x="2892" y="3605"/>
                  </a:cubicBezTo>
                  <a:cubicBezTo>
                    <a:pt x="2885" y="3584"/>
                    <a:pt x="2864" y="3569"/>
                    <a:pt x="2844" y="3569"/>
                  </a:cubicBezTo>
                  <a:cubicBezTo>
                    <a:pt x="2840" y="3569"/>
                    <a:pt x="2835" y="3570"/>
                    <a:pt x="2831" y="3572"/>
                  </a:cubicBezTo>
                  <a:cubicBezTo>
                    <a:pt x="2748" y="3600"/>
                    <a:pt x="2664" y="3612"/>
                    <a:pt x="2581" y="3612"/>
                  </a:cubicBezTo>
                  <a:cubicBezTo>
                    <a:pt x="2199" y="3612"/>
                    <a:pt x="1831" y="3358"/>
                    <a:pt x="1625" y="3184"/>
                  </a:cubicBezTo>
                  <a:cubicBezTo>
                    <a:pt x="706" y="2419"/>
                    <a:pt x="135" y="1246"/>
                    <a:pt x="102" y="50"/>
                  </a:cubicBezTo>
                  <a:cubicBezTo>
                    <a:pt x="102" y="23"/>
                    <a:pt x="79" y="0"/>
                    <a:pt x="4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5"/>
            <p:cNvSpPr/>
            <p:nvPr/>
          </p:nvSpPr>
          <p:spPr>
            <a:xfrm>
              <a:off x="1923914" y="3057519"/>
              <a:ext cx="376336" cy="397860"/>
            </a:xfrm>
            <a:custGeom>
              <a:avLst/>
              <a:gdLst/>
              <a:ahLst/>
              <a:cxnLst/>
              <a:rect l="l" t="t" r="r" b="b"/>
              <a:pathLst>
                <a:path w="4913" h="5194" extrusionOk="0">
                  <a:moveTo>
                    <a:pt x="3975" y="1"/>
                  </a:moveTo>
                  <a:cubicBezTo>
                    <a:pt x="3260" y="1"/>
                    <a:pt x="2554" y="388"/>
                    <a:pt x="1994" y="863"/>
                  </a:cubicBezTo>
                  <a:cubicBezTo>
                    <a:pt x="1223" y="1517"/>
                    <a:pt x="605" y="2353"/>
                    <a:pt x="206" y="3285"/>
                  </a:cubicBezTo>
                  <a:cubicBezTo>
                    <a:pt x="95" y="3540"/>
                    <a:pt x="0" y="3811"/>
                    <a:pt x="33" y="4086"/>
                  </a:cubicBezTo>
                  <a:cubicBezTo>
                    <a:pt x="82" y="4527"/>
                    <a:pt x="454" y="4876"/>
                    <a:pt x="866" y="5033"/>
                  </a:cubicBezTo>
                  <a:cubicBezTo>
                    <a:pt x="1223" y="5170"/>
                    <a:pt x="1608" y="5190"/>
                    <a:pt x="1991" y="5193"/>
                  </a:cubicBezTo>
                  <a:cubicBezTo>
                    <a:pt x="1993" y="5193"/>
                    <a:pt x="1995" y="5193"/>
                    <a:pt x="1997" y="5193"/>
                  </a:cubicBezTo>
                  <a:cubicBezTo>
                    <a:pt x="2095" y="5193"/>
                    <a:pt x="2177" y="5119"/>
                    <a:pt x="2187" y="5020"/>
                  </a:cubicBezTo>
                  <a:cubicBezTo>
                    <a:pt x="2196" y="4948"/>
                    <a:pt x="2210" y="4879"/>
                    <a:pt x="2226" y="4807"/>
                  </a:cubicBezTo>
                  <a:cubicBezTo>
                    <a:pt x="2474" y="4896"/>
                    <a:pt x="2736" y="4974"/>
                    <a:pt x="2991" y="5059"/>
                  </a:cubicBezTo>
                  <a:cubicBezTo>
                    <a:pt x="3011" y="5066"/>
                    <a:pt x="3031" y="5069"/>
                    <a:pt x="3050" y="5069"/>
                  </a:cubicBezTo>
                  <a:cubicBezTo>
                    <a:pt x="3128" y="5069"/>
                    <a:pt x="3201" y="5020"/>
                    <a:pt x="3232" y="4941"/>
                  </a:cubicBezTo>
                  <a:cubicBezTo>
                    <a:pt x="3282" y="4824"/>
                    <a:pt x="3347" y="4709"/>
                    <a:pt x="3406" y="4605"/>
                  </a:cubicBezTo>
                  <a:cubicBezTo>
                    <a:pt x="3602" y="4716"/>
                    <a:pt x="3824" y="4798"/>
                    <a:pt x="4050" y="4843"/>
                  </a:cubicBezTo>
                  <a:cubicBezTo>
                    <a:pt x="4064" y="4846"/>
                    <a:pt x="4078" y="4848"/>
                    <a:pt x="4092" y="4848"/>
                  </a:cubicBezTo>
                  <a:cubicBezTo>
                    <a:pt x="4227" y="4848"/>
                    <a:pt x="4322" y="4709"/>
                    <a:pt x="4272" y="4572"/>
                  </a:cubicBezTo>
                  <a:cubicBezTo>
                    <a:pt x="4167" y="4282"/>
                    <a:pt x="4160" y="3952"/>
                    <a:pt x="4210" y="3647"/>
                  </a:cubicBezTo>
                  <a:cubicBezTo>
                    <a:pt x="4243" y="3454"/>
                    <a:pt x="4314" y="3272"/>
                    <a:pt x="4403" y="3098"/>
                  </a:cubicBezTo>
                  <a:cubicBezTo>
                    <a:pt x="4713" y="2490"/>
                    <a:pt x="4866" y="1814"/>
                    <a:pt x="4899" y="1137"/>
                  </a:cubicBezTo>
                  <a:cubicBezTo>
                    <a:pt x="4912" y="925"/>
                    <a:pt x="4909" y="709"/>
                    <a:pt x="4843" y="507"/>
                  </a:cubicBezTo>
                  <a:cubicBezTo>
                    <a:pt x="4765" y="265"/>
                    <a:pt x="4474" y="49"/>
                    <a:pt x="4223" y="16"/>
                  </a:cubicBezTo>
                  <a:cubicBezTo>
                    <a:pt x="4140" y="6"/>
                    <a:pt x="4058" y="1"/>
                    <a:pt x="3975" y="1"/>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5"/>
            <p:cNvSpPr/>
            <p:nvPr/>
          </p:nvSpPr>
          <p:spPr>
            <a:xfrm>
              <a:off x="1910126" y="3091299"/>
              <a:ext cx="184070" cy="303259"/>
            </a:xfrm>
            <a:custGeom>
              <a:avLst/>
              <a:gdLst/>
              <a:ahLst/>
              <a:cxnLst/>
              <a:rect l="l" t="t" r="r" b="b"/>
              <a:pathLst>
                <a:path w="2403" h="3959" extrusionOk="0">
                  <a:moveTo>
                    <a:pt x="2348" y="1"/>
                  </a:moveTo>
                  <a:cubicBezTo>
                    <a:pt x="2337" y="1"/>
                    <a:pt x="2326" y="5"/>
                    <a:pt x="2317" y="13"/>
                  </a:cubicBezTo>
                  <a:cubicBezTo>
                    <a:pt x="1435" y="732"/>
                    <a:pt x="739" y="1667"/>
                    <a:pt x="301" y="2713"/>
                  </a:cubicBezTo>
                  <a:cubicBezTo>
                    <a:pt x="160" y="3046"/>
                    <a:pt x="0" y="3536"/>
                    <a:pt x="229" y="3932"/>
                  </a:cubicBezTo>
                  <a:cubicBezTo>
                    <a:pt x="239" y="3948"/>
                    <a:pt x="255" y="3958"/>
                    <a:pt x="272" y="3958"/>
                  </a:cubicBezTo>
                  <a:cubicBezTo>
                    <a:pt x="281" y="3958"/>
                    <a:pt x="291" y="3955"/>
                    <a:pt x="298" y="3951"/>
                  </a:cubicBezTo>
                  <a:cubicBezTo>
                    <a:pt x="320" y="3935"/>
                    <a:pt x="331" y="3906"/>
                    <a:pt x="314" y="3883"/>
                  </a:cubicBezTo>
                  <a:cubicBezTo>
                    <a:pt x="157" y="3612"/>
                    <a:pt x="180" y="3253"/>
                    <a:pt x="389" y="2752"/>
                  </a:cubicBezTo>
                  <a:cubicBezTo>
                    <a:pt x="824" y="1719"/>
                    <a:pt x="1510" y="797"/>
                    <a:pt x="2379" y="88"/>
                  </a:cubicBezTo>
                  <a:cubicBezTo>
                    <a:pt x="2399" y="72"/>
                    <a:pt x="2403" y="40"/>
                    <a:pt x="2386" y="20"/>
                  </a:cubicBezTo>
                  <a:cubicBezTo>
                    <a:pt x="2377" y="7"/>
                    <a:pt x="2363" y="1"/>
                    <a:pt x="234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5"/>
            <p:cNvSpPr/>
            <p:nvPr/>
          </p:nvSpPr>
          <p:spPr>
            <a:xfrm>
              <a:off x="2234527" y="3047254"/>
              <a:ext cx="89775" cy="369825"/>
            </a:xfrm>
            <a:custGeom>
              <a:avLst/>
              <a:gdLst/>
              <a:ahLst/>
              <a:cxnLst/>
              <a:rect l="l" t="t" r="r" b="b"/>
              <a:pathLst>
                <a:path w="1172" h="4828" extrusionOk="0">
                  <a:moveTo>
                    <a:pt x="195" y="0"/>
                  </a:moveTo>
                  <a:cubicBezTo>
                    <a:pt x="175" y="0"/>
                    <a:pt x="156" y="12"/>
                    <a:pt x="148" y="30"/>
                  </a:cubicBezTo>
                  <a:cubicBezTo>
                    <a:pt x="138" y="56"/>
                    <a:pt x="152" y="85"/>
                    <a:pt x="177" y="95"/>
                  </a:cubicBezTo>
                  <a:cubicBezTo>
                    <a:pt x="583" y="262"/>
                    <a:pt x="815" y="470"/>
                    <a:pt x="890" y="739"/>
                  </a:cubicBezTo>
                  <a:cubicBezTo>
                    <a:pt x="1066" y="1357"/>
                    <a:pt x="782" y="1991"/>
                    <a:pt x="511" y="2602"/>
                  </a:cubicBezTo>
                  <a:cubicBezTo>
                    <a:pt x="410" y="2824"/>
                    <a:pt x="315" y="3033"/>
                    <a:pt x="246" y="3239"/>
                  </a:cubicBezTo>
                  <a:cubicBezTo>
                    <a:pt x="34" y="3850"/>
                    <a:pt x="1" y="4360"/>
                    <a:pt x="152" y="4795"/>
                  </a:cubicBezTo>
                  <a:cubicBezTo>
                    <a:pt x="158" y="4814"/>
                    <a:pt x="177" y="4828"/>
                    <a:pt x="197" y="4828"/>
                  </a:cubicBezTo>
                  <a:cubicBezTo>
                    <a:pt x="203" y="4828"/>
                    <a:pt x="207" y="4828"/>
                    <a:pt x="213" y="4824"/>
                  </a:cubicBezTo>
                  <a:cubicBezTo>
                    <a:pt x="239" y="4817"/>
                    <a:pt x="253" y="4788"/>
                    <a:pt x="243" y="4762"/>
                  </a:cubicBezTo>
                  <a:cubicBezTo>
                    <a:pt x="102" y="4350"/>
                    <a:pt x="135" y="3863"/>
                    <a:pt x="337" y="3271"/>
                  </a:cubicBezTo>
                  <a:cubicBezTo>
                    <a:pt x="410" y="3069"/>
                    <a:pt x="501" y="2860"/>
                    <a:pt x="599" y="2641"/>
                  </a:cubicBezTo>
                  <a:cubicBezTo>
                    <a:pt x="880" y="2013"/>
                    <a:pt x="1171" y="1366"/>
                    <a:pt x="988" y="713"/>
                  </a:cubicBezTo>
                  <a:cubicBezTo>
                    <a:pt x="903" y="412"/>
                    <a:pt x="648" y="180"/>
                    <a:pt x="213" y="4"/>
                  </a:cubicBezTo>
                  <a:cubicBezTo>
                    <a:pt x="207" y="1"/>
                    <a:pt x="201" y="0"/>
                    <a:pt x="19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5"/>
            <p:cNvSpPr/>
            <p:nvPr/>
          </p:nvSpPr>
          <p:spPr>
            <a:xfrm>
              <a:off x="2381063" y="3155797"/>
              <a:ext cx="62582" cy="33091"/>
            </a:xfrm>
            <a:custGeom>
              <a:avLst/>
              <a:gdLst/>
              <a:ahLst/>
              <a:cxnLst/>
              <a:rect l="l" t="t" r="r" b="b"/>
              <a:pathLst>
                <a:path w="817" h="432" extrusionOk="0">
                  <a:moveTo>
                    <a:pt x="586" y="1"/>
                  </a:moveTo>
                  <a:cubicBezTo>
                    <a:pt x="516" y="1"/>
                    <a:pt x="433" y="15"/>
                    <a:pt x="349" y="44"/>
                  </a:cubicBezTo>
                  <a:cubicBezTo>
                    <a:pt x="141" y="116"/>
                    <a:pt x="0" y="254"/>
                    <a:pt x="32" y="348"/>
                  </a:cubicBezTo>
                  <a:cubicBezTo>
                    <a:pt x="52" y="403"/>
                    <a:pt x="126" y="432"/>
                    <a:pt x="226" y="432"/>
                  </a:cubicBezTo>
                  <a:cubicBezTo>
                    <a:pt x="297" y="432"/>
                    <a:pt x="381" y="417"/>
                    <a:pt x="467" y="387"/>
                  </a:cubicBezTo>
                  <a:cubicBezTo>
                    <a:pt x="676" y="316"/>
                    <a:pt x="817" y="181"/>
                    <a:pt x="785" y="86"/>
                  </a:cubicBezTo>
                  <a:cubicBezTo>
                    <a:pt x="765" y="30"/>
                    <a:pt x="688" y="1"/>
                    <a:pt x="5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5"/>
            <p:cNvSpPr/>
            <p:nvPr/>
          </p:nvSpPr>
          <p:spPr>
            <a:xfrm>
              <a:off x="2372024" y="3195705"/>
              <a:ext cx="49330" cy="26044"/>
            </a:xfrm>
            <a:custGeom>
              <a:avLst/>
              <a:gdLst/>
              <a:ahLst/>
              <a:cxnLst/>
              <a:rect l="l" t="t" r="r" b="b"/>
              <a:pathLst>
                <a:path w="644" h="340" extrusionOk="0">
                  <a:moveTo>
                    <a:pt x="464" y="0"/>
                  </a:moveTo>
                  <a:cubicBezTo>
                    <a:pt x="408" y="0"/>
                    <a:pt x="342" y="12"/>
                    <a:pt x="275" y="36"/>
                  </a:cubicBezTo>
                  <a:cubicBezTo>
                    <a:pt x="111" y="92"/>
                    <a:pt x="1" y="199"/>
                    <a:pt x="26" y="271"/>
                  </a:cubicBezTo>
                  <a:cubicBezTo>
                    <a:pt x="42" y="316"/>
                    <a:pt x="102" y="340"/>
                    <a:pt x="182" y="340"/>
                  </a:cubicBezTo>
                  <a:cubicBezTo>
                    <a:pt x="237" y="340"/>
                    <a:pt x="302" y="328"/>
                    <a:pt x="369" y="304"/>
                  </a:cubicBezTo>
                  <a:cubicBezTo>
                    <a:pt x="533" y="249"/>
                    <a:pt x="644" y="140"/>
                    <a:pt x="618" y="66"/>
                  </a:cubicBezTo>
                  <a:cubicBezTo>
                    <a:pt x="603" y="24"/>
                    <a:pt x="543"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5"/>
            <p:cNvSpPr/>
            <p:nvPr/>
          </p:nvSpPr>
          <p:spPr>
            <a:xfrm>
              <a:off x="2309901" y="3186283"/>
              <a:ext cx="62889" cy="33091"/>
            </a:xfrm>
            <a:custGeom>
              <a:avLst/>
              <a:gdLst/>
              <a:ahLst/>
              <a:cxnLst/>
              <a:rect l="l" t="t" r="r" b="b"/>
              <a:pathLst>
                <a:path w="821" h="432" extrusionOk="0">
                  <a:moveTo>
                    <a:pt x="594" y="0"/>
                  </a:moveTo>
                  <a:cubicBezTo>
                    <a:pt x="522" y="0"/>
                    <a:pt x="438" y="15"/>
                    <a:pt x="350" y="45"/>
                  </a:cubicBezTo>
                  <a:cubicBezTo>
                    <a:pt x="145" y="117"/>
                    <a:pt x="1" y="251"/>
                    <a:pt x="37" y="346"/>
                  </a:cubicBezTo>
                  <a:cubicBezTo>
                    <a:pt x="56" y="402"/>
                    <a:pt x="132" y="431"/>
                    <a:pt x="234" y="431"/>
                  </a:cubicBezTo>
                  <a:cubicBezTo>
                    <a:pt x="304" y="431"/>
                    <a:pt x="386" y="417"/>
                    <a:pt x="471" y="388"/>
                  </a:cubicBezTo>
                  <a:cubicBezTo>
                    <a:pt x="677" y="313"/>
                    <a:pt x="821" y="179"/>
                    <a:pt x="785" y="84"/>
                  </a:cubicBezTo>
                  <a:cubicBezTo>
                    <a:pt x="766" y="29"/>
                    <a:pt x="693"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5"/>
            <p:cNvSpPr/>
            <p:nvPr/>
          </p:nvSpPr>
          <p:spPr>
            <a:xfrm>
              <a:off x="1293802" y="3125080"/>
              <a:ext cx="517280" cy="272160"/>
            </a:xfrm>
            <a:custGeom>
              <a:avLst/>
              <a:gdLst/>
              <a:ahLst/>
              <a:cxnLst/>
              <a:rect l="l" t="t" r="r" b="b"/>
              <a:pathLst>
                <a:path w="6753" h="3553" extrusionOk="0">
                  <a:moveTo>
                    <a:pt x="3576" y="0"/>
                  </a:moveTo>
                  <a:cubicBezTo>
                    <a:pt x="2497" y="782"/>
                    <a:pt x="1357" y="1478"/>
                    <a:pt x="167" y="2076"/>
                  </a:cubicBezTo>
                  <a:cubicBezTo>
                    <a:pt x="1" y="2161"/>
                    <a:pt x="23" y="2406"/>
                    <a:pt x="206" y="2452"/>
                  </a:cubicBezTo>
                  <a:cubicBezTo>
                    <a:pt x="350" y="2488"/>
                    <a:pt x="491" y="2524"/>
                    <a:pt x="628" y="2560"/>
                  </a:cubicBezTo>
                  <a:cubicBezTo>
                    <a:pt x="608" y="2661"/>
                    <a:pt x="582" y="2762"/>
                    <a:pt x="546" y="2860"/>
                  </a:cubicBezTo>
                  <a:cubicBezTo>
                    <a:pt x="500" y="2984"/>
                    <a:pt x="579" y="3121"/>
                    <a:pt x="713" y="3135"/>
                  </a:cubicBezTo>
                  <a:cubicBezTo>
                    <a:pt x="877" y="3150"/>
                    <a:pt x="1045" y="3161"/>
                    <a:pt x="1210" y="3161"/>
                  </a:cubicBezTo>
                  <a:cubicBezTo>
                    <a:pt x="1262" y="3161"/>
                    <a:pt x="1313" y="3160"/>
                    <a:pt x="1363" y="3157"/>
                  </a:cubicBezTo>
                  <a:lnTo>
                    <a:pt x="1363" y="3157"/>
                  </a:lnTo>
                  <a:cubicBezTo>
                    <a:pt x="1343" y="3194"/>
                    <a:pt x="1327" y="3243"/>
                    <a:pt x="1314" y="3302"/>
                  </a:cubicBezTo>
                  <a:cubicBezTo>
                    <a:pt x="1284" y="3429"/>
                    <a:pt x="1379" y="3552"/>
                    <a:pt x="1507" y="3552"/>
                  </a:cubicBezTo>
                  <a:cubicBezTo>
                    <a:pt x="1518" y="3552"/>
                    <a:pt x="1529" y="3551"/>
                    <a:pt x="1539" y="3550"/>
                  </a:cubicBezTo>
                  <a:cubicBezTo>
                    <a:pt x="3441" y="3249"/>
                    <a:pt x="5262" y="2328"/>
                    <a:pt x="6752" y="1109"/>
                  </a:cubicBezTo>
                  <a:cubicBezTo>
                    <a:pt x="5723" y="560"/>
                    <a:pt x="4729" y="190"/>
                    <a:pt x="3576" y="0"/>
                  </a:cubicBezTo>
                  <a:close/>
                </a:path>
              </a:pathLst>
            </a:custGeom>
            <a:solidFill>
              <a:srgbClr val="FC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5"/>
            <p:cNvSpPr/>
            <p:nvPr/>
          </p:nvSpPr>
          <p:spPr>
            <a:xfrm>
              <a:off x="1295794" y="3086474"/>
              <a:ext cx="318273" cy="223212"/>
            </a:xfrm>
            <a:custGeom>
              <a:avLst/>
              <a:gdLst/>
              <a:ahLst/>
              <a:cxnLst/>
              <a:rect l="l" t="t" r="r" b="b"/>
              <a:pathLst>
                <a:path w="4155" h="2914" extrusionOk="0">
                  <a:moveTo>
                    <a:pt x="4100" y="0"/>
                  </a:moveTo>
                  <a:cubicBezTo>
                    <a:pt x="4089" y="0"/>
                    <a:pt x="4078" y="4"/>
                    <a:pt x="4070" y="11"/>
                  </a:cubicBezTo>
                  <a:cubicBezTo>
                    <a:pt x="3023" y="857"/>
                    <a:pt x="1893" y="1606"/>
                    <a:pt x="706" y="2237"/>
                  </a:cubicBezTo>
                  <a:cubicBezTo>
                    <a:pt x="448" y="2374"/>
                    <a:pt x="131" y="2544"/>
                    <a:pt x="11" y="2848"/>
                  </a:cubicBezTo>
                  <a:cubicBezTo>
                    <a:pt x="0" y="2871"/>
                    <a:pt x="14" y="2900"/>
                    <a:pt x="40" y="2910"/>
                  </a:cubicBezTo>
                  <a:cubicBezTo>
                    <a:pt x="46" y="2913"/>
                    <a:pt x="50" y="2913"/>
                    <a:pt x="56" y="2913"/>
                  </a:cubicBezTo>
                  <a:cubicBezTo>
                    <a:pt x="76" y="2913"/>
                    <a:pt x="95" y="2904"/>
                    <a:pt x="102" y="2884"/>
                  </a:cubicBezTo>
                  <a:cubicBezTo>
                    <a:pt x="210" y="2613"/>
                    <a:pt x="497" y="2459"/>
                    <a:pt x="752" y="2325"/>
                  </a:cubicBezTo>
                  <a:cubicBezTo>
                    <a:pt x="1945" y="1691"/>
                    <a:pt x="3082" y="939"/>
                    <a:pt x="4132" y="89"/>
                  </a:cubicBezTo>
                  <a:cubicBezTo>
                    <a:pt x="4151" y="70"/>
                    <a:pt x="4154" y="41"/>
                    <a:pt x="4138" y="17"/>
                  </a:cubicBezTo>
                  <a:cubicBezTo>
                    <a:pt x="4129" y="6"/>
                    <a:pt x="4114" y="0"/>
                    <a:pt x="410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35"/>
            <p:cNvSpPr/>
            <p:nvPr/>
          </p:nvSpPr>
          <p:spPr>
            <a:xfrm>
              <a:off x="1779217" y="3143694"/>
              <a:ext cx="85409" cy="91307"/>
            </a:xfrm>
            <a:custGeom>
              <a:avLst/>
              <a:gdLst/>
              <a:ahLst/>
              <a:cxnLst/>
              <a:rect l="l" t="t" r="r" b="b"/>
              <a:pathLst>
                <a:path w="1115" h="1192" extrusionOk="0">
                  <a:moveTo>
                    <a:pt x="1060" y="0"/>
                  </a:moveTo>
                  <a:cubicBezTo>
                    <a:pt x="1046" y="0"/>
                    <a:pt x="1033" y="5"/>
                    <a:pt x="1023" y="15"/>
                  </a:cubicBezTo>
                  <a:lnTo>
                    <a:pt x="20" y="1107"/>
                  </a:lnTo>
                  <a:cubicBezTo>
                    <a:pt x="0" y="1127"/>
                    <a:pt x="3" y="1160"/>
                    <a:pt x="23" y="1179"/>
                  </a:cubicBezTo>
                  <a:cubicBezTo>
                    <a:pt x="33" y="1186"/>
                    <a:pt x="43" y="1192"/>
                    <a:pt x="56" y="1192"/>
                  </a:cubicBezTo>
                  <a:cubicBezTo>
                    <a:pt x="69" y="1192"/>
                    <a:pt x="82" y="1186"/>
                    <a:pt x="92" y="1176"/>
                  </a:cubicBezTo>
                  <a:lnTo>
                    <a:pt x="1095" y="84"/>
                  </a:lnTo>
                  <a:cubicBezTo>
                    <a:pt x="1115" y="65"/>
                    <a:pt x="1115" y="32"/>
                    <a:pt x="1095" y="12"/>
                  </a:cubicBezTo>
                  <a:cubicBezTo>
                    <a:pt x="1084" y="4"/>
                    <a:pt x="1072" y="0"/>
                    <a:pt x="106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5"/>
            <p:cNvSpPr/>
            <p:nvPr/>
          </p:nvSpPr>
          <p:spPr>
            <a:xfrm>
              <a:off x="1398132" y="3245265"/>
              <a:ext cx="42743" cy="22444"/>
            </a:xfrm>
            <a:custGeom>
              <a:avLst/>
              <a:gdLst/>
              <a:ahLst/>
              <a:cxnLst/>
              <a:rect l="l" t="t" r="r" b="b"/>
              <a:pathLst>
                <a:path w="558" h="293" extrusionOk="0">
                  <a:moveTo>
                    <a:pt x="400" y="0"/>
                  </a:moveTo>
                  <a:cubicBezTo>
                    <a:pt x="353" y="0"/>
                    <a:pt x="297" y="10"/>
                    <a:pt x="239" y="30"/>
                  </a:cubicBezTo>
                  <a:cubicBezTo>
                    <a:pt x="96" y="79"/>
                    <a:pt x="1" y="170"/>
                    <a:pt x="24" y="235"/>
                  </a:cubicBezTo>
                  <a:cubicBezTo>
                    <a:pt x="37" y="274"/>
                    <a:pt x="87" y="293"/>
                    <a:pt x="153" y="293"/>
                  </a:cubicBezTo>
                  <a:cubicBezTo>
                    <a:pt x="201" y="293"/>
                    <a:pt x="259" y="283"/>
                    <a:pt x="318" y="262"/>
                  </a:cubicBezTo>
                  <a:cubicBezTo>
                    <a:pt x="459" y="213"/>
                    <a:pt x="557" y="121"/>
                    <a:pt x="534" y="59"/>
                  </a:cubicBezTo>
                  <a:cubicBezTo>
                    <a:pt x="520" y="20"/>
                    <a:pt x="469" y="0"/>
                    <a:pt x="400"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5"/>
            <p:cNvSpPr/>
            <p:nvPr/>
          </p:nvSpPr>
          <p:spPr>
            <a:xfrm>
              <a:off x="1392157" y="3276671"/>
              <a:ext cx="42666" cy="22520"/>
            </a:xfrm>
            <a:custGeom>
              <a:avLst/>
              <a:gdLst/>
              <a:ahLst/>
              <a:cxnLst/>
              <a:rect l="l" t="t" r="r" b="b"/>
              <a:pathLst>
                <a:path w="557" h="294" extrusionOk="0">
                  <a:moveTo>
                    <a:pt x="404" y="1"/>
                  </a:moveTo>
                  <a:cubicBezTo>
                    <a:pt x="356" y="1"/>
                    <a:pt x="298" y="11"/>
                    <a:pt x="239" y="32"/>
                  </a:cubicBezTo>
                  <a:cubicBezTo>
                    <a:pt x="95" y="80"/>
                    <a:pt x="1" y="172"/>
                    <a:pt x="23" y="234"/>
                  </a:cubicBezTo>
                  <a:cubicBezTo>
                    <a:pt x="37" y="273"/>
                    <a:pt x="89" y="293"/>
                    <a:pt x="158" y="293"/>
                  </a:cubicBezTo>
                  <a:cubicBezTo>
                    <a:pt x="205" y="293"/>
                    <a:pt x="260" y="284"/>
                    <a:pt x="317" y="264"/>
                  </a:cubicBezTo>
                  <a:cubicBezTo>
                    <a:pt x="459" y="214"/>
                    <a:pt x="557" y="123"/>
                    <a:pt x="533" y="58"/>
                  </a:cubicBezTo>
                  <a:cubicBezTo>
                    <a:pt x="520" y="20"/>
                    <a:pt x="471" y="1"/>
                    <a:pt x="404" y="1"/>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5"/>
            <p:cNvSpPr/>
            <p:nvPr/>
          </p:nvSpPr>
          <p:spPr>
            <a:xfrm>
              <a:off x="1349874" y="3265947"/>
              <a:ext cx="42590" cy="22444"/>
            </a:xfrm>
            <a:custGeom>
              <a:avLst/>
              <a:gdLst/>
              <a:ahLst/>
              <a:cxnLst/>
              <a:rect l="l" t="t" r="r" b="b"/>
              <a:pathLst>
                <a:path w="556" h="293" extrusionOk="0">
                  <a:moveTo>
                    <a:pt x="405" y="0"/>
                  </a:moveTo>
                  <a:cubicBezTo>
                    <a:pt x="356" y="0"/>
                    <a:pt x="298" y="10"/>
                    <a:pt x="239" y="31"/>
                  </a:cubicBezTo>
                  <a:cubicBezTo>
                    <a:pt x="98" y="80"/>
                    <a:pt x="0" y="172"/>
                    <a:pt x="23" y="234"/>
                  </a:cubicBezTo>
                  <a:cubicBezTo>
                    <a:pt x="37" y="272"/>
                    <a:pt x="89" y="293"/>
                    <a:pt x="159" y="293"/>
                  </a:cubicBezTo>
                  <a:cubicBezTo>
                    <a:pt x="207" y="293"/>
                    <a:pt x="263" y="283"/>
                    <a:pt x="320" y="263"/>
                  </a:cubicBezTo>
                  <a:cubicBezTo>
                    <a:pt x="462" y="214"/>
                    <a:pt x="556" y="122"/>
                    <a:pt x="533" y="57"/>
                  </a:cubicBezTo>
                  <a:cubicBezTo>
                    <a:pt x="522" y="20"/>
                    <a:pt x="472" y="0"/>
                    <a:pt x="405" y="0"/>
                  </a:cubicBezTo>
                  <a:close/>
                </a:path>
              </a:pathLst>
            </a:custGeom>
            <a:solidFill>
              <a:srgbClr val="E173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5"/>
            <p:cNvSpPr/>
            <p:nvPr/>
          </p:nvSpPr>
          <p:spPr>
            <a:xfrm>
              <a:off x="2458812" y="2641887"/>
              <a:ext cx="50709" cy="30563"/>
            </a:xfrm>
            <a:custGeom>
              <a:avLst/>
              <a:gdLst/>
              <a:ahLst/>
              <a:cxnLst/>
              <a:rect l="l" t="t" r="r" b="b"/>
              <a:pathLst>
                <a:path w="662" h="399" extrusionOk="0">
                  <a:moveTo>
                    <a:pt x="154" y="1"/>
                  </a:moveTo>
                  <a:cubicBezTo>
                    <a:pt x="149" y="1"/>
                    <a:pt x="143" y="1"/>
                    <a:pt x="138" y="1"/>
                  </a:cubicBezTo>
                  <a:cubicBezTo>
                    <a:pt x="47" y="11"/>
                    <a:pt x="1" y="112"/>
                    <a:pt x="53" y="184"/>
                  </a:cubicBezTo>
                  <a:cubicBezTo>
                    <a:pt x="79" y="220"/>
                    <a:pt x="119" y="243"/>
                    <a:pt x="158" y="263"/>
                  </a:cubicBezTo>
                  <a:cubicBezTo>
                    <a:pt x="269" y="325"/>
                    <a:pt x="387" y="383"/>
                    <a:pt x="515" y="397"/>
                  </a:cubicBezTo>
                  <a:cubicBezTo>
                    <a:pt x="525" y="398"/>
                    <a:pt x="537" y="399"/>
                    <a:pt x="548" y="399"/>
                  </a:cubicBezTo>
                  <a:cubicBezTo>
                    <a:pt x="564" y="399"/>
                    <a:pt x="581" y="397"/>
                    <a:pt x="596" y="394"/>
                  </a:cubicBezTo>
                  <a:cubicBezTo>
                    <a:pt x="622" y="383"/>
                    <a:pt x="645" y="361"/>
                    <a:pt x="652" y="335"/>
                  </a:cubicBezTo>
                  <a:cubicBezTo>
                    <a:pt x="661" y="299"/>
                    <a:pt x="642" y="266"/>
                    <a:pt x="619" y="237"/>
                  </a:cubicBezTo>
                  <a:cubicBezTo>
                    <a:pt x="530" y="128"/>
                    <a:pt x="397" y="70"/>
                    <a:pt x="263" y="24"/>
                  </a:cubicBezTo>
                  <a:cubicBezTo>
                    <a:pt x="228" y="12"/>
                    <a:pt x="192"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5"/>
            <p:cNvSpPr/>
            <p:nvPr/>
          </p:nvSpPr>
          <p:spPr>
            <a:xfrm>
              <a:off x="2521700" y="2677123"/>
              <a:ext cx="70625" cy="54309"/>
            </a:xfrm>
            <a:custGeom>
              <a:avLst/>
              <a:gdLst/>
              <a:ahLst/>
              <a:cxnLst/>
              <a:rect l="l" t="t" r="r" b="b"/>
              <a:pathLst>
                <a:path w="922" h="709" extrusionOk="0">
                  <a:moveTo>
                    <a:pt x="129" y="0"/>
                  </a:moveTo>
                  <a:cubicBezTo>
                    <a:pt x="105" y="0"/>
                    <a:pt x="82" y="5"/>
                    <a:pt x="62" y="18"/>
                  </a:cubicBezTo>
                  <a:cubicBezTo>
                    <a:pt x="0" y="61"/>
                    <a:pt x="17" y="156"/>
                    <a:pt x="53" y="211"/>
                  </a:cubicBezTo>
                  <a:cubicBezTo>
                    <a:pt x="89" y="267"/>
                    <a:pt x="145" y="306"/>
                    <a:pt x="200" y="341"/>
                  </a:cubicBezTo>
                  <a:cubicBezTo>
                    <a:pt x="360" y="447"/>
                    <a:pt x="517" y="551"/>
                    <a:pt x="677" y="655"/>
                  </a:cubicBezTo>
                  <a:cubicBezTo>
                    <a:pt x="706" y="675"/>
                    <a:pt x="739" y="698"/>
                    <a:pt x="775" y="705"/>
                  </a:cubicBezTo>
                  <a:cubicBezTo>
                    <a:pt x="784" y="707"/>
                    <a:pt x="794" y="708"/>
                    <a:pt x="804" y="708"/>
                  </a:cubicBezTo>
                  <a:cubicBezTo>
                    <a:pt x="832" y="708"/>
                    <a:pt x="860" y="698"/>
                    <a:pt x="880" y="679"/>
                  </a:cubicBezTo>
                  <a:cubicBezTo>
                    <a:pt x="922" y="626"/>
                    <a:pt x="886" y="548"/>
                    <a:pt x="844" y="492"/>
                  </a:cubicBezTo>
                  <a:cubicBezTo>
                    <a:pt x="690" y="299"/>
                    <a:pt x="491" y="142"/>
                    <a:pt x="269" y="38"/>
                  </a:cubicBezTo>
                  <a:cubicBezTo>
                    <a:pt x="229" y="21"/>
                    <a:pt x="177" y="0"/>
                    <a:pt x="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5"/>
            <p:cNvSpPr/>
            <p:nvPr/>
          </p:nvSpPr>
          <p:spPr>
            <a:xfrm>
              <a:off x="2941379" y="1812336"/>
              <a:ext cx="413334" cy="369748"/>
            </a:xfrm>
            <a:custGeom>
              <a:avLst/>
              <a:gdLst/>
              <a:ahLst/>
              <a:cxnLst/>
              <a:rect l="l" t="t" r="r" b="b"/>
              <a:pathLst>
                <a:path w="5396" h="4827" extrusionOk="0">
                  <a:moveTo>
                    <a:pt x="1227" y="1"/>
                  </a:moveTo>
                  <a:cubicBezTo>
                    <a:pt x="1157" y="1"/>
                    <a:pt x="1083" y="6"/>
                    <a:pt x="1008" y="16"/>
                  </a:cubicBezTo>
                  <a:cubicBezTo>
                    <a:pt x="321" y="114"/>
                    <a:pt x="0" y="840"/>
                    <a:pt x="40" y="1408"/>
                  </a:cubicBezTo>
                  <a:cubicBezTo>
                    <a:pt x="98" y="2271"/>
                    <a:pt x="615" y="3039"/>
                    <a:pt x="1174" y="3692"/>
                  </a:cubicBezTo>
                  <a:cubicBezTo>
                    <a:pt x="1527" y="4108"/>
                    <a:pt x="1939" y="4536"/>
                    <a:pt x="2415" y="4817"/>
                  </a:cubicBezTo>
                  <a:lnTo>
                    <a:pt x="2415" y="4827"/>
                  </a:lnTo>
                  <a:cubicBezTo>
                    <a:pt x="2419" y="4827"/>
                    <a:pt x="2426" y="4823"/>
                    <a:pt x="2429" y="4823"/>
                  </a:cubicBezTo>
                  <a:cubicBezTo>
                    <a:pt x="2945" y="4624"/>
                    <a:pt x="3423" y="4268"/>
                    <a:pt x="3841" y="3915"/>
                  </a:cubicBezTo>
                  <a:cubicBezTo>
                    <a:pt x="4494" y="3363"/>
                    <a:pt x="5067" y="2670"/>
                    <a:pt x="5266" y="1830"/>
                  </a:cubicBezTo>
                  <a:cubicBezTo>
                    <a:pt x="5396" y="1274"/>
                    <a:pt x="5305" y="571"/>
                    <a:pt x="4641" y="363"/>
                  </a:cubicBezTo>
                  <a:cubicBezTo>
                    <a:pt x="4478" y="312"/>
                    <a:pt x="4321" y="290"/>
                    <a:pt x="4174" y="290"/>
                  </a:cubicBezTo>
                  <a:cubicBezTo>
                    <a:pt x="3350" y="290"/>
                    <a:pt x="2796" y="970"/>
                    <a:pt x="2706" y="1117"/>
                  </a:cubicBezTo>
                  <a:cubicBezTo>
                    <a:pt x="2628" y="908"/>
                    <a:pt x="2177" y="1"/>
                    <a:pt x="1227" y="1"/>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6" name="Google Shape;1416;p35"/>
          <p:cNvSpPr txBox="1"/>
          <p:nvPr>
            <p:ph type="title" idx="2"/>
          </p:nvPr>
        </p:nvSpPr>
        <p:spPr>
          <a:xfrm>
            <a:off x="4910025" y="1636050"/>
            <a:ext cx="1669800" cy="48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t>Mercury</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2" name="Shape 1442"/>
        <p:cNvGrpSpPr/>
        <p:nvPr/>
      </p:nvGrpSpPr>
      <p:grpSpPr>
        <a:xfrm>
          <a:off x="0" y="0"/>
          <a:ext cx="0" cy="0"/>
          <a:chOff x="0" y="0"/>
          <a:chExt cx="0" cy="0"/>
        </a:xfrm>
      </p:grpSpPr>
      <p:sp>
        <p:nvSpPr>
          <p:cNvPr id="1443" name="Google Shape;1443;p37"/>
          <p:cNvSpPr/>
          <p:nvPr/>
        </p:nvSpPr>
        <p:spPr>
          <a:xfrm>
            <a:off x="1380322" y="408196"/>
            <a:ext cx="2838600" cy="2838600"/>
          </a:xfrm>
          <a:prstGeom prst="ellipse">
            <a:avLst/>
          </a:pr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44" name="Google Shape;1444;p37"/>
          <p:cNvSpPr txBox="1"/>
          <p:nvPr>
            <p:ph type="title"/>
          </p:nvPr>
        </p:nvSpPr>
        <p:spPr>
          <a:xfrm>
            <a:off x="714625" y="3088295"/>
            <a:ext cx="4209600" cy="8418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altLang="en-GB">
                <a:latin typeface="+mj-lt"/>
                <a:cs typeface="+mj-lt"/>
              </a:rPr>
              <a:t>CƠ SỞ </a:t>
            </a:r>
            <a:br>
              <a:rPr lang="en-US" altLang="en-GB">
                <a:latin typeface="+mj-lt"/>
                <a:cs typeface="+mj-lt"/>
              </a:rPr>
            </a:br>
            <a:r>
              <a:rPr lang="en-US" altLang="en-GB">
                <a:latin typeface="+mj-lt"/>
                <a:cs typeface="+mj-lt"/>
              </a:rPr>
              <a:t>LÝ THUYẾT</a:t>
            </a:r>
            <a:endParaRPr lang="en-US" altLang="en-GB">
              <a:latin typeface="+mj-lt"/>
              <a:cs typeface="+mj-lt"/>
            </a:endParaRPr>
          </a:p>
        </p:txBody>
      </p:sp>
      <p:sp>
        <p:nvSpPr>
          <p:cNvPr id="1445" name="Google Shape;1445;p37"/>
          <p:cNvSpPr txBox="1"/>
          <p:nvPr>
            <p:ph type="title" idx="2"/>
          </p:nvPr>
        </p:nvSpPr>
        <p:spPr>
          <a:xfrm>
            <a:off x="1259700" y="950250"/>
            <a:ext cx="3119400" cy="15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latin typeface="+mj-lt"/>
                <a:cs typeface="+mj-lt"/>
              </a:rPr>
              <a:t>02</a:t>
            </a:r>
            <a:endParaRPr lang="en-GB">
              <a:latin typeface="+mj-lt"/>
              <a:cs typeface="+mj-lt"/>
            </a:endParaRPr>
          </a:p>
        </p:txBody>
      </p:sp>
      <p:grpSp>
        <p:nvGrpSpPr>
          <p:cNvPr id="1447" name="Google Shape;1447;p37"/>
          <p:cNvGrpSpPr/>
          <p:nvPr/>
        </p:nvGrpSpPr>
        <p:grpSpPr>
          <a:xfrm>
            <a:off x="5459188" y="1620473"/>
            <a:ext cx="2352963" cy="1929817"/>
            <a:chOff x="5154541" y="1328384"/>
            <a:chExt cx="2955984" cy="2424089"/>
          </a:xfrm>
        </p:grpSpPr>
        <p:sp>
          <p:nvSpPr>
            <p:cNvPr id="1448" name="Google Shape;1448;p37"/>
            <p:cNvSpPr/>
            <p:nvPr/>
          </p:nvSpPr>
          <p:spPr>
            <a:xfrm flipH="1">
              <a:off x="5503567" y="3166795"/>
              <a:ext cx="723706" cy="456954"/>
            </a:xfrm>
            <a:custGeom>
              <a:avLst/>
              <a:gdLst/>
              <a:ahLst/>
              <a:cxnLst/>
              <a:rect l="l" t="t" r="r" b="b"/>
              <a:pathLst>
                <a:path w="9845" h="6216" extrusionOk="0">
                  <a:moveTo>
                    <a:pt x="7403" y="0"/>
                  </a:moveTo>
                  <a:lnTo>
                    <a:pt x="0" y="3490"/>
                  </a:lnTo>
                  <a:cubicBezTo>
                    <a:pt x="0" y="3490"/>
                    <a:pt x="1473" y="6216"/>
                    <a:pt x="3949" y="6216"/>
                  </a:cubicBezTo>
                  <a:cubicBezTo>
                    <a:pt x="4553" y="6216"/>
                    <a:pt x="5216" y="6054"/>
                    <a:pt x="5933" y="5651"/>
                  </a:cubicBezTo>
                  <a:cubicBezTo>
                    <a:pt x="9844" y="3451"/>
                    <a:pt x="7403" y="0"/>
                    <a:pt x="74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49" name="Google Shape;1449;p37"/>
            <p:cNvSpPr/>
            <p:nvPr/>
          </p:nvSpPr>
          <p:spPr>
            <a:xfrm flipH="1">
              <a:off x="5859135" y="2052860"/>
              <a:ext cx="228102" cy="242665"/>
            </a:xfrm>
            <a:custGeom>
              <a:avLst/>
              <a:gdLst/>
              <a:ahLst/>
              <a:cxnLst/>
              <a:rect l="l" t="t" r="r" b="b"/>
              <a:pathLst>
                <a:path w="3103" h="3301" extrusionOk="0">
                  <a:moveTo>
                    <a:pt x="2211" y="1"/>
                  </a:moveTo>
                  <a:cubicBezTo>
                    <a:pt x="2095" y="1"/>
                    <a:pt x="1978" y="20"/>
                    <a:pt x="1867" y="57"/>
                  </a:cubicBezTo>
                  <a:cubicBezTo>
                    <a:pt x="1841" y="64"/>
                    <a:pt x="1815" y="74"/>
                    <a:pt x="1789" y="87"/>
                  </a:cubicBezTo>
                  <a:cubicBezTo>
                    <a:pt x="1765" y="97"/>
                    <a:pt x="1740" y="107"/>
                    <a:pt x="1720" y="123"/>
                  </a:cubicBezTo>
                  <a:cubicBezTo>
                    <a:pt x="1393" y="280"/>
                    <a:pt x="1142" y="574"/>
                    <a:pt x="932" y="872"/>
                  </a:cubicBezTo>
                  <a:cubicBezTo>
                    <a:pt x="903" y="914"/>
                    <a:pt x="860" y="995"/>
                    <a:pt x="805" y="1097"/>
                  </a:cubicBezTo>
                  <a:cubicBezTo>
                    <a:pt x="779" y="1149"/>
                    <a:pt x="750" y="1208"/>
                    <a:pt x="720" y="1273"/>
                  </a:cubicBezTo>
                  <a:cubicBezTo>
                    <a:pt x="429" y="1881"/>
                    <a:pt x="1" y="2947"/>
                    <a:pt x="89" y="3231"/>
                  </a:cubicBezTo>
                  <a:cubicBezTo>
                    <a:pt x="99" y="3261"/>
                    <a:pt x="112" y="3276"/>
                    <a:pt x="129" y="3287"/>
                  </a:cubicBezTo>
                  <a:cubicBezTo>
                    <a:pt x="142" y="3296"/>
                    <a:pt x="158" y="3296"/>
                    <a:pt x="177" y="3300"/>
                  </a:cubicBezTo>
                  <a:cubicBezTo>
                    <a:pt x="182" y="3300"/>
                    <a:pt x="188" y="3301"/>
                    <a:pt x="194" y="3301"/>
                  </a:cubicBezTo>
                  <a:cubicBezTo>
                    <a:pt x="385" y="3301"/>
                    <a:pt x="802" y="3048"/>
                    <a:pt x="1017" y="2934"/>
                  </a:cubicBezTo>
                  <a:cubicBezTo>
                    <a:pt x="1344" y="2760"/>
                    <a:pt x="1671" y="2584"/>
                    <a:pt x="1975" y="2371"/>
                  </a:cubicBezTo>
                  <a:cubicBezTo>
                    <a:pt x="2017" y="2345"/>
                    <a:pt x="2056" y="2316"/>
                    <a:pt x="2096" y="2283"/>
                  </a:cubicBezTo>
                  <a:cubicBezTo>
                    <a:pt x="2151" y="2244"/>
                    <a:pt x="2204" y="2205"/>
                    <a:pt x="2256" y="2163"/>
                  </a:cubicBezTo>
                  <a:cubicBezTo>
                    <a:pt x="2495" y="1959"/>
                    <a:pt x="2723" y="1715"/>
                    <a:pt x="2880" y="1433"/>
                  </a:cubicBezTo>
                  <a:cubicBezTo>
                    <a:pt x="2903" y="1401"/>
                    <a:pt x="2922" y="1368"/>
                    <a:pt x="2936" y="1332"/>
                  </a:cubicBezTo>
                  <a:cubicBezTo>
                    <a:pt x="2952" y="1303"/>
                    <a:pt x="2969" y="1270"/>
                    <a:pt x="2981" y="1237"/>
                  </a:cubicBezTo>
                  <a:cubicBezTo>
                    <a:pt x="3060" y="1045"/>
                    <a:pt x="3103" y="829"/>
                    <a:pt x="3056" y="623"/>
                  </a:cubicBezTo>
                  <a:cubicBezTo>
                    <a:pt x="3008" y="401"/>
                    <a:pt x="2877" y="237"/>
                    <a:pt x="2707" y="136"/>
                  </a:cubicBezTo>
                  <a:cubicBezTo>
                    <a:pt x="2671" y="113"/>
                    <a:pt x="2635" y="93"/>
                    <a:pt x="2599" y="77"/>
                  </a:cubicBezTo>
                  <a:cubicBezTo>
                    <a:pt x="2478" y="26"/>
                    <a:pt x="2345" y="1"/>
                    <a:pt x="221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0" name="Google Shape;1450;p37"/>
            <p:cNvSpPr/>
            <p:nvPr/>
          </p:nvSpPr>
          <p:spPr>
            <a:xfrm flipH="1">
              <a:off x="6036955" y="1852612"/>
              <a:ext cx="139669" cy="1227953"/>
            </a:xfrm>
            <a:custGeom>
              <a:avLst/>
              <a:gdLst/>
              <a:ahLst/>
              <a:cxnLst/>
              <a:rect l="l" t="t" r="r" b="b"/>
              <a:pathLst>
                <a:path w="1900" h="16704" extrusionOk="0">
                  <a:moveTo>
                    <a:pt x="89" y="0"/>
                  </a:moveTo>
                  <a:cubicBezTo>
                    <a:pt x="82" y="0"/>
                    <a:pt x="74" y="2"/>
                    <a:pt x="67" y="4"/>
                  </a:cubicBezTo>
                  <a:cubicBezTo>
                    <a:pt x="24" y="17"/>
                    <a:pt x="1" y="59"/>
                    <a:pt x="11" y="102"/>
                  </a:cubicBezTo>
                  <a:cubicBezTo>
                    <a:pt x="1521" y="5425"/>
                    <a:pt x="1900" y="11135"/>
                    <a:pt x="1109" y="16616"/>
                  </a:cubicBezTo>
                  <a:cubicBezTo>
                    <a:pt x="1106" y="16658"/>
                    <a:pt x="1135" y="16697"/>
                    <a:pt x="1177" y="16704"/>
                  </a:cubicBezTo>
                  <a:lnTo>
                    <a:pt x="1188" y="16704"/>
                  </a:lnTo>
                  <a:cubicBezTo>
                    <a:pt x="1227" y="16704"/>
                    <a:pt x="1263" y="16675"/>
                    <a:pt x="1266" y="16635"/>
                  </a:cubicBezTo>
                  <a:cubicBezTo>
                    <a:pt x="1661" y="13890"/>
                    <a:pt x="1770" y="11079"/>
                    <a:pt x="1583" y="8288"/>
                  </a:cubicBezTo>
                  <a:cubicBezTo>
                    <a:pt x="1397" y="5501"/>
                    <a:pt x="919" y="2730"/>
                    <a:pt x="165" y="59"/>
                  </a:cubicBezTo>
                  <a:cubicBezTo>
                    <a:pt x="154" y="24"/>
                    <a:pt x="123" y="0"/>
                    <a:pt x="8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1" name="Google Shape;1451;p37"/>
            <p:cNvSpPr/>
            <p:nvPr/>
          </p:nvSpPr>
          <p:spPr>
            <a:xfrm flipH="1">
              <a:off x="6067462" y="1995006"/>
              <a:ext cx="134303" cy="124604"/>
            </a:xfrm>
            <a:custGeom>
              <a:avLst/>
              <a:gdLst/>
              <a:ahLst/>
              <a:cxnLst/>
              <a:rect l="l" t="t" r="r" b="b"/>
              <a:pathLst>
                <a:path w="1827" h="1695" extrusionOk="0">
                  <a:moveTo>
                    <a:pt x="1519" y="1"/>
                  </a:moveTo>
                  <a:cubicBezTo>
                    <a:pt x="964" y="1"/>
                    <a:pt x="388" y="304"/>
                    <a:pt x="0" y="701"/>
                  </a:cubicBezTo>
                  <a:cubicBezTo>
                    <a:pt x="327" y="1135"/>
                    <a:pt x="771" y="1482"/>
                    <a:pt x="1272" y="1695"/>
                  </a:cubicBezTo>
                  <a:cubicBezTo>
                    <a:pt x="1578" y="1197"/>
                    <a:pt x="1778" y="612"/>
                    <a:pt x="1827" y="34"/>
                  </a:cubicBezTo>
                  <a:cubicBezTo>
                    <a:pt x="1726" y="12"/>
                    <a:pt x="1623" y="1"/>
                    <a:pt x="151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2" name="Google Shape;1452;p37"/>
            <p:cNvSpPr/>
            <p:nvPr/>
          </p:nvSpPr>
          <p:spPr>
            <a:xfrm flipH="1">
              <a:off x="5968224" y="1564811"/>
              <a:ext cx="540813" cy="482977"/>
            </a:xfrm>
            <a:custGeom>
              <a:avLst/>
              <a:gdLst/>
              <a:ahLst/>
              <a:cxnLst/>
              <a:rect l="l" t="t" r="r" b="b"/>
              <a:pathLst>
                <a:path w="7357" h="6570" extrusionOk="0">
                  <a:moveTo>
                    <a:pt x="3159" y="1"/>
                  </a:moveTo>
                  <a:cubicBezTo>
                    <a:pt x="3132" y="1"/>
                    <a:pt x="3106" y="1"/>
                    <a:pt x="3079" y="3"/>
                  </a:cubicBezTo>
                  <a:cubicBezTo>
                    <a:pt x="2572" y="46"/>
                    <a:pt x="2144" y="461"/>
                    <a:pt x="1971" y="935"/>
                  </a:cubicBezTo>
                  <a:cubicBezTo>
                    <a:pt x="1794" y="1415"/>
                    <a:pt x="1752" y="1971"/>
                    <a:pt x="1856" y="2471"/>
                  </a:cubicBezTo>
                  <a:cubicBezTo>
                    <a:pt x="1630" y="2418"/>
                    <a:pt x="1386" y="2377"/>
                    <a:pt x="1150" y="2377"/>
                  </a:cubicBezTo>
                  <a:cubicBezTo>
                    <a:pt x="834" y="2377"/>
                    <a:pt x="533" y="2451"/>
                    <a:pt x="314" y="2670"/>
                  </a:cubicBezTo>
                  <a:cubicBezTo>
                    <a:pt x="76" y="2912"/>
                    <a:pt x="0" y="3281"/>
                    <a:pt x="56" y="3615"/>
                  </a:cubicBezTo>
                  <a:cubicBezTo>
                    <a:pt x="108" y="3951"/>
                    <a:pt x="278" y="4255"/>
                    <a:pt x="474" y="4533"/>
                  </a:cubicBezTo>
                  <a:cubicBezTo>
                    <a:pt x="494" y="4562"/>
                    <a:pt x="516" y="4592"/>
                    <a:pt x="539" y="4621"/>
                  </a:cubicBezTo>
                  <a:cubicBezTo>
                    <a:pt x="582" y="4684"/>
                    <a:pt x="631" y="4746"/>
                    <a:pt x="680" y="4801"/>
                  </a:cubicBezTo>
                  <a:cubicBezTo>
                    <a:pt x="1592" y="5903"/>
                    <a:pt x="3008" y="6570"/>
                    <a:pt x="4438" y="6570"/>
                  </a:cubicBezTo>
                  <a:cubicBezTo>
                    <a:pt x="4555" y="6570"/>
                    <a:pt x="4673" y="6565"/>
                    <a:pt x="4791" y="6556"/>
                  </a:cubicBezTo>
                  <a:cubicBezTo>
                    <a:pt x="6396" y="6432"/>
                    <a:pt x="7292" y="4200"/>
                    <a:pt x="7350" y="2553"/>
                  </a:cubicBezTo>
                  <a:cubicBezTo>
                    <a:pt x="7354" y="2507"/>
                    <a:pt x="7354" y="2461"/>
                    <a:pt x="7357" y="2419"/>
                  </a:cubicBezTo>
                  <a:cubicBezTo>
                    <a:pt x="7357" y="2386"/>
                    <a:pt x="7357" y="2357"/>
                    <a:pt x="7354" y="2324"/>
                  </a:cubicBezTo>
                  <a:cubicBezTo>
                    <a:pt x="7350" y="1990"/>
                    <a:pt x="7304" y="1651"/>
                    <a:pt x="7161" y="1353"/>
                  </a:cubicBezTo>
                  <a:cubicBezTo>
                    <a:pt x="7004" y="1026"/>
                    <a:pt x="6707" y="749"/>
                    <a:pt x="6350" y="684"/>
                  </a:cubicBezTo>
                  <a:cubicBezTo>
                    <a:pt x="6293" y="672"/>
                    <a:pt x="6234" y="667"/>
                    <a:pt x="6176" y="667"/>
                  </a:cubicBezTo>
                  <a:cubicBezTo>
                    <a:pt x="5905" y="667"/>
                    <a:pt x="5634" y="781"/>
                    <a:pt x="5419" y="948"/>
                  </a:cubicBezTo>
                  <a:cubicBezTo>
                    <a:pt x="5161" y="1154"/>
                    <a:pt x="4928" y="1441"/>
                    <a:pt x="4772" y="1732"/>
                  </a:cubicBezTo>
                  <a:cubicBezTo>
                    <a:pt x="4654" y="1311"/>
                    <a:pt x="4500" y="886"/>
                    <a:pt x="4222" y="553"/>
                  </a:cubicBezTo>
                  <a:cubicBezTo>
                    <a:pt x="3959" y="234"/>
                    <a:pt x="3568" y="1"/>
                    <a:pt x="315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3" name="Google Shape;1453;p37"/>
            <p:cNvSpPr/>
            <p:nvPr/>
          </p:nvSpPr>
          <p:spPr>
            <a:xfrm flipH="1">
              <a:off x="5968224" y="1717643"/>
              <a:ext cx="501191" cy="200175"/>
            </a:xfrm>
            <a:custGeom>
              <a:avLst/>
              <a:gdLst/>
              <a:ahLst/>
              <a:cxnLst/>
              <a:rect l="l" t="t" r="r" b="b"/>
              <a:pathLst>
                <a:path w="6818" h="2723" extrusionOk="0">
                  <a:moveTo>
                    <a:pt x="3212" y="1"/>
                  </a:moveTo>
                  <a:cubicBezTo>
                    <a:pt x="3103" y="1"/>
                    <a:pt x="2996" y="14"/>
                    <a:pt x="2893" y="39"/>
                  </a:cubicBezTo>
                  <a:cubicBezTo>
                    <a:pt x="2448" y="150"/>
                    <a:pt x="2056" y="503"/>
                    <a:pt x="1818" y="1006"/>
                  </a:cubicBezTo>
                  <a:cubicBezTo>
                    <a:pt x="1638" y="1392"/>
                    <a:pt x="1559" y="1833"/>
                    <a:pt x="1494" y="2242"/>
                  </a:cubicBezTo>
                  <a:cubicBezTo>
                    <a:pt x="1320" y="2142"/>
                    <a:pt x="1118" y="2092"/>
                    <a:pt x="915" y="2092"/>
                  </a:cubicBezTo>
                  <a:cubicBezTo>
                    <a:pt x="680" y="2092"/>
                    <a:pt x="445" y="2159"/>
                    <a:pt x="252" y="2294"/>
                  </a:cubicBezTo>
                  <a:cubicBezTo>
                    <a:pt x="154" y="2366"/>
                    <a:pt x="69" y="2448"/>
                    <a:pt x="0" y="2542"/>
                  </a:cubicBezTo>
                  <a:cubicBezTo>
                    <a:pt x="43" y="2605"/>
                    <a:pt x="92" y="2667"/>
                    <a:pt x="141" y="2722"/>
                  </a:cubicBezTo>
                  <a:cubicBezTo>
                    <a:pt x="203" y="2624"/>
                    <a:pt x="282" y="2539"/>
                    <a:pt x="376" y="2471"/>
                  </a:cubicBezTo>
                  <a:cubicBezTo>
                    <a:pt x="533" y="2360"/>
                    <a:pt x="724" y="2305"/>
                    <a:pt x="914" y="2305"/>
                  </a:cubicBezTo>
                  <a:cubicBezTo>
                    <a:pt x="1128" y="2305"/>
                    <a:pt x="1342" y="2375"/>
                    <a:pt x="1507" y="2513"/>
                  </a:cubicBezTo>
                  <a:cubicBezTo>
                    <a:pt x="1528" y="2529"/>
                    <a:pt x="1551" y="2537"/>
                    <a:pt x="1575" y="2537"/>
                  </a:cubicBezTo>
                  <a:cubicBezTo>
                    <a:pt x="1589" y="2537"/>
                    <a:pt x="1604" y="2534"/>
                    <a:pt x="1618" y="2529"/>
                  </a:cubicBezTo>
                  <a:cubicBezTo>
                    <a:pt x="1650" y="2516"/>
                    <a:pt x="1680" y="2483"/>
                    <a:pt x="1683" y="2444"/>
                  </a:cubicBezTo>
                  <a:cubicBezTo>
                    <a:pt x="1748" y="2006"/>
                    <a:pt x="1821" y="1507"/>
                    <a:pt x="2014" y="1098"/>
                  </a:cubicBezTo>
                  <a:cubicBezTo>
                    <a:pt x="2223" y="653"/>
                    <a:pt x="2563" y="343"/>
                    <a:pt x="2945" y="248"/>
                  </a:cubicBezTo>
                  <a:cubicBezTo>
                    <a:pt x="3030" y="227"/>
                    <a:pt x="3119" y="217"/>
                    <a:pt x="3210" y="217"/>
                  </a:cubicBezTo>
                  <a:cubicBezTo>
                    <a:pt x="3504" y="217"/>
                    <a:pt x="3818" y="324"/>
                    <a:pt x="4105" y="529"/>
                  </a:cubicBezTo>
                  <a:cubicBezTo>
                    <a:pt x="4468" y="784"/>
                    <a:pt x="4739" y="1154"/>
                    <a:pt x="4968" y="1480"/>
                  </a:cubicBezTo>
                  <a:cubicBezTo>
                    <a:pt x="4989" y="1508"/>
                    <a:pt x="5021" y="1523"/>
                    <a:pt x="5054" y="1523"/>
                  </a:cubicBezTo>
                  <a:cubicBezTo>
                    <a:pt x="5063" y="1523"/>
                    <a:pt x="5073" y="1521"/>
                    <a:pt x="5082" y="1519"/>
                  </a:cubicBezTo>
                  <a:cubicBezTo>
                    <a:pt x="5128" y="1510"/>
                    <a:pt x="5160" y="1471"/>
                    <a:pt x="5164" y="1428"/>
                  </a:cubicBezTo>
                  <a:cubicBezTo>
                    <a:pt x="5207" y="973"/>
                    <a:pt x="5557" y="575"/>
                    <a:pt x="6033" y="431"/>
                  </a:cubicBezTo>
                  <a:cubicBezTo>
                    <a:pt x="6139" y="401"/>
                    <a:pt x="6248" y="387"/>
                    <a:pt x="6358" y="387"/>
                  </a:cubicBezTo>
                  <a:cubicBezTo>
                    <a:pt x="6513" y="387"/>
                    <a:pt x="6668" y="416"/>
                    <a:pt x="6811" y="474"/>
                  </a:cubicBezTo>
                  <a:cubicBezTo>
                    <a:pt x="6815" y="428"/>
                    <a:pt x="6815" y="382"/>
                    <a:pt x="6818" y="340"/>
                  </a:cubicBezTo>
                  <a:cubicBezTo>
                    <a:pt x="6818" y="307"/>
                    <a:pt x="6818" y="278"/>
                    <a:pt x="6815" y="245"/>
                  </a:cubicBezTo>
                  <a:cubicBezTo>
                    <a:pt x="6668" y="197"/>
                    <a:pt x="6514" y="172"/>
                    <a:pt x="6361" y="172"/>
                  </a:cubicBezTo>
                  <a:cubicBezTo>
                    <a:pt x="6229" y="172"/>
                    <a:pt x="6098" y="191"/>
                    <a:pt x="5971" y="228"/>
                  </a:cubicBezTo>
                  <a:cubicBezTo>
                    <a:pt x="5501" y="369"/>
                    <a:pt x="5138" y="722"/>
                    <a:pt x="5000" y="1154"/>
                  </a:cubicBezTo>
                  <a:cubicBezTo>
                    <a:pt x="4795" y="869"/>
                    <a:pt x="4543" y="575"/>
                    <a:pt x="4233" y="350"/>
                  </a:cubicBezTo>
                  <a:cubicBezTo>
                    <a:pt x="3906" y="122"/>
                    <a:pt x="3550" y="1"/>
                    <a:pt x="321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4" name="Google Shape;1454;p37"/>
            <p:cNvSpPr/>
            <p:nvPr/>
          </p:nvSpPr>
          <p:spPr>
            <a:xfrm flipH="1">
              <a:off x="5860311" y="2053154"/>
              <a:ext cx="228102" cy="242812"/>
            </a:xfrm>
            <a:custGeom>
              <a:avLst/>
              <a:gdLst/>
              <a:ahLst/>
              <a:cxnLst/>
              <a:rect l="l" t="t" r="r" b="b"/>
              <a:pathLst>
                <a:path w="3103" h="3303" extrusionOk="0">
                  <a:moveTo>
                    <a:pt x="2206" y="0"/>
                  </a:moveTo>
                  <a:cubicBezTo>
                    <a:pt x="2091" y="0"/>
                    <a:pt x="1976" y="19"/>
                    <a:pt x="1867" y="57"/>
                  </a:cubicBezTo>
                  <a:cubicBezTo>
                    <a:pt x="1840" y="67"/>
                    <a:pt x="1814" y="76"/>
                    <a:pt x="1789" y="86"/>
                  </a:cubicBezTo>
                  <a:cubicBezTo>
                    <a:pt x="1766" y="100"/>
                    <a:pt x="1739" y="106"/>
                    <a:pt x="1719" y="122"/>
                  </a:cubicBezTo>
                  <a:cubicBezTo>
                    <a:pt x="1393" y="282"/>
                    <a:pt x="1141" y="573"/>
                    <a:pt x="932" y="874"/>
                  </a:cubicBezTo>
                  <a:cubicBezTo>
                    <a:pt x="903" y="913"/>
                    <a:pt x="860" y="995"/>
                    <a:pt x="805" y="1096"/>
                  </a:cubicBezTo>
                  <a:cubicBezTo>
                    <a:pt x="778" y="1148"/>
                    <a:pt x="749" y="1207"/>
                    <a:pt x="719" y="1272"/>
                  </a:cubicBezTo>
                  <a:cubicBezTo>
                    <a:pt x="428" y="1884"/>
                    <a:pt x="1" y="2949"/>
                    <a:pt x="89" y="3230"/>
                  </a:cubicBezTo>
                  <a:lnTo>
                    <a:pt x="89" y="3233"/>
                  </a:lnTo>
                  <a:cubicBezTo>
                    <a:pt x="99" y="3260"/>
                    <a:pt x="112" y="3276"/>
                    <a:pt x="128" y="3289"/>
                  </a:cubicBezTo>
                  <a:cubicBezTo>
                    <a:pt x="141" y="3296"/>
                    <a:pt x="158" y="3299"/>
                    <a:pt x="177" y="3302"/>
                  </a:cubicBezTo>
                  <a:cubicBezTo>
                    <a:pt x="182" y="3303"/>
                    <a:pt x="187" y="3303"/>
                    <a:pt x="191" y="3303"/>
                  </a:cubicBezTo>
                  <a:cubicBezTo>
                    <a:pt x="382" y="3303"/>
                    <a:pt x="800" y="3051"/>
                    <a:pt x="1017" y="2936"/>
                  </a:cubicBezTo>
                  <a:cubicBezTo>
                    <a:pt x="1344" y="2759"/>
                    <a:pt x="1671" y="2586"/>
                    <a:pt x="1974" y="2374"/>
                  </a:cubicBezTo>
                  <a:cubicBezTo>
                    <a:pt x="2017" y="2345"/>
                    <a:pt x="2056" y="2315"/>
                    <a:pt x="2095" y="2286"/>
                  </a:cubicBezTo>
                  <a:cubicBezTo>
                    <a:pt x="2151" y="2246"/>
                    <a:pt x="2203" y="2204"/>
                    <a:pt x="2256" y="2162"/>
                  </a:cubicBezTo>
                  <a:cubicBezTo>
                    <a:pt x="2494" y="1959"/>
                    <a:pt x="2723" y="1714"/>
                    <a:pt x="2880" y="1433"/>
                  </a:cubicBezTo>
                  <a:cubicBezTo>
                    <a:pt x="2903" y="1403"/>
                    <a:pt x="2923" y="1367"/>
                    <a:pt x="2935" y="1331"/>
                  </a:cubicBezTo>
                  <a:cubicBezTo>
                    <a:pt x="2952" y="1302"/>
                    <a:pt x="2968" y="1272"/>
                    <a:pt x="2982" y="1237"/>
                  </a:cubicBezTo>
                  <a:cubicBezTo>
                    <a:pt x="3060" y="1044"/>
                    <a:pt x="3102" y="828"/>
                    <a:pt x="3056" y="625"/>
                  </a:cubicBezTo>
                  <a:cubicBezTo>
                    <a:pt x="3007" y="400"/>
                    <a:pt x="2876" y="237"/>
                    <a:pt x="2707" y="135"/>
                  </a:cubicBezTo>
                  <a:cubicBezTo>
                    <a:pt x="2671" y="115"/>
                    <a:pt x="2638" y="96"/>
                    <a:pt x="2599" y="80"/>
                  </a:cubicBezTo>
                  <a:cubicBezTo>
                    <a:pt x="2477" y="27"/>
                    <a:pt x="2342" y="0"/>
                    <a:pt x="220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5" name="Google Shape;1455;p37"/>
            <p:cNvSpPr/>
            <p:nvPr/>
          </p:nvSpPr>
          <p:spPr>
            <a:xfrm flipH="1">
              <a:off x="5889421" y="2059035"/>
              <a:ext cx="192523" cy="236931"/>
            </a:xfrm>
            <a:custGeom>
              <a:avLst/>
              <a:gdLst/>
              <a:ahLst/>
              <a:cxnLst/>
              <a:rect l="l" t="t" r="r" b="b"/>
              <a:pathLst>
                <a:path w="2619" h="3223" extrusionOk="0">
                  <a:moveTo>
                    <a:pt x="2511" y="0"/>
                  </a:moveTo>
                  <a:cubicBezTo>
                    <a:pt x="2171" y="258"/>
                    <a:pt x="1844" y="569"/>
                    <a:pt x="1527" y="934"/>
                  </a:cubicBezTo>
                  <a:cubicBezTo>
                    <a:pt x="1488" y="981"/>
                    <a:pt x="1449" y="1026"/>
                    <a:pt x="1406" y="1075"/>
                  </a:cubicBezTo>
                  <a:cubicBezTo>
                    <a:pt x="1354" y="1137"/>
                    <a:pt x="1301" y="1202"/>
                    <a:pt x="1253" y="1264"/>
                  </a:cubicBezTo>
                  <a:cubicBezTo>
                    <a:pt x="1129" y="1418"/>
                    <a:pt x="1011" y="1578"/>
                    <a:pt x="900" y="1741"/>
                  </a:cubicBezTo>
                  <a:cubicBezTo>
                    <a:pt x="874" y="1777"/>
                    <a:pt x="847" y="1814"/>
                    <a:pt x="824" y="1850"/>
                  </a:cubicBezTo>
                  <a:lnTo>
                    <a:pt x="824" y="1853"/>
                  </a:lnTo>
                  <a:cubicBezTo>
                    <a:pt x="530" y="2275"/>
                    <a:pt x="262" y="2716"/>
                    <a:pt x="1" y="3150"/>
                  </a:cubicBezTo>
                  <a:lnTo>
                    <a:pt x="1" y="3153"/>
                  </a:lnTo>
                  <a:cubicBezTo>
                    <a:pt x="11" y="3180"/>
                    <a:pt x="24" y="3196"/>
                    <a:pt x="40" y="3209"/>
                  </a:cubicBezTo>
                  <a:cubicBezTo>
                    <a:pt x="53" y="3216"/>
                    <a:pt x="70" y="3219"/>
                    <a:pt x="89" y="3222"/>
                  </a:cubicBezTo>
                  <a:cubicBezTo>
                    <a:pt x="347" y="2791"/>
                    <a:pt x="612" y="2349"/>
                    <a:pt x="900" y="1931"/>
                  </a:cubicBezTo>
                  <a:cubicBezTo>
                    <a:pt x="919" y="1902"/>
                    <a:pt x="942" y="1872"/>
                    <a:pt x="962" y="1839"/>
                  </a:cubicBezTo>
                  <a:cubicBezTo>
                    <a:pt x="1082" y="1670"/>
                    <a:pt x="1207" y="1500"/>
                    <a:pt x="1337" y="1333"/>
                  </a:cubicBezTo>
                  <a:cubicBezTo>
                    <a:pt x="1390" y="1268"/>
                    <a:pt x="1446" y="1199"/>
                    <a:pt x="1497" y="1137"/>
                  </a:cubicBezTo>
                  <a:lnTo>
                    <a:pt x="1501" y="1137"/>
                  </a:lnTo>
                  <a:cubicBezTo>
                    <a:pt x="1527" y="1101"/>
                    <a:pt x="1556" y="1068"/>
                    <a:pt x="1583" y="1035"/>
                  </a:cubicBezTo>
                  <a:cubicBezTo>
                    <a:pt x="1919" y="647"/>
                    <a:pt x="2259" y="320"/>
                    <a:pt x="2619" y="55"/>
                  </a:cubicBezTo>
                  <a:cubicBezTo>
                    <a:pt x="2583" y="35"/>
                    <a:pt x="2550" y="16"/>
                    <a:pt x="251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6" name="Google Shape;1456;p37"/>
            <p:cNvSpPr/>
            <p:nvPr/>
          </p:nvSpPr>
          <p:spPr>
            <a:xfrm flipH="1">
              <a:off x="5872587" y="2057271"/>
              <a:ext cx="106001" cy="101300"/>
            </a:xfrm>
            <a:custGeom>
              <a:avLst/>
              <a:gdLst/>
              <a:ahLst/>
              <a:cxnLst/>
              <a:rect l="l" t="t" r="r" b="b"/>
              <a:pathLst>
                <a:path w="1442" h="1378" extrusionOk="0">
                  <a:moveTo>
                    <a:pt x="373" y="1"/>
                  </a:moveTo>
                  <a:lnTo>
                    <a:pt x="373" y="1"/>
                  </a:lnTo>
                  <a:cubicBezTo>
                    <a:pt x="346" y="11"/>
                    <a:pt x="320" y="20"/>
                    <a:pt x="295" y="30"/>
                  </a:cubicBezTo>
                  <a:cubicBezTo>
                    <a:pt x="272" y="44"/>
                    <a:pt x="245" y="50"/>
                    <a:pt x="225" y="66"/>
                  </a:cubicBezTo>
                  <a:cubicBezTo>
                    <a:pt x="91" y="393"/>
                    <a:pt x="17" y="743"/>
                    <a:pt x="0" y="1096"/>
                  </a:cubicBezTo>
                  <a:lnTo>
                    <a:pt x="0" y="1099"/>
                  </a:lnTo>
                  <a:cubicBezTo>
                    <a:pt x="0" y="1125"/>
                    <a:pt x="23" y="1148"/>
                    <a:pt x="46" y="1151"/>
                  </a:cubicBezTo>
                  <a:cubicBezTo>
                    <a:pt x="62" y="1154"/>
                    <a:pt x="79" y="1157"/>
                    <a:pt x="91" y="1161"/>
                  </a:cubicBezTo>
                  <a:lnTo>
                    <a:pt x="95" y="1161"/>
                  </a:lnTo>
                  <a:cubicBezTo>
                    <a:pt x="500" y="1223"/>
                    <a:pt x="942" y="1288"/>
                    <a:pt x="1386" y="1377"/>
                  </a:cubicBezTo>
                  <a:cubicBezTo>
                    <a:pt x="1409" y="1347"/>
                    <a:pt x="1429" y="1311"/>
                    <a:pt x="1441" y="1275"/>
                  </a:cubicBezTo>
                  <a:cubicBezTo>
                    <a:pt x="1007" y="1187"/>
                    <a:pt x="575" y="1122"/>
                    <a:pt x="177" y="1059"/>
                  </a:cubicBezTo>
                  <a:cubicBezTo>
                    <a:pt x="154" y="1056"/>
                    <a:pt x="134" y="1053"/>
                    <a:pt x="111" y="1050"/>
                  </a:cubicBezTo>
                  <a:cubicBezTo>
                    <a:pt x="115" y="1017"/>
                    <a:pt x="118" y="988"/>
                    <a:pt x="121" y="958"/>
                  </a:cubicBezTo>
                  <a:cubicBezTo>
                    <a:pt x="150" y="632"/>
                    <a:pt x="236" y="305"/>
                    <a:pt x="37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7" name="Google Shape;1457;p37"/>
            <p:cNvSpPr/>
            <p:nvPr/>
          </p:nvSpPr>
          <p:spPr>
            <a:xfrm flipH="1">
              <a:off x="5934335" y="2133651"/>
              <a:ext cx="101223" cy="94096"/>
            </a:xfrm>
            <a:custGeom>
              <a:avLst/>
              <a:gdLst/>
              <a:ahLst/>
              <a:cxnLst/>
              <a:rect l="l" t="t" r="r" b="b"/>
              <a:pathLst>
                <a:path w="1377" h="1280" extrusionOk="0">
                  <a:moveTo>
                    <a:pt x="86" y="1"/>
                  </a:moveTo>
                  <a:cubicBezTo>
                    <a:pt x="59" y="53"/>
                    <a:pt x="30" y="112"/>
                    <a:pt x="0" y="177"/>
                  </a:cubicBezTo>
                  <a:cubicBezTo>
                    <a:pt x="37" y="406"/>
                    <a:pt x="102" y="625"/>
                    <a:pt x="193" y="835"/>
                  </a:cubicBezTo>
                  <a:lnTo>
                    <a:pt x="193" y="838"/>
                  </a:lnTo>
                  <a:cubicBezTo>
                    <a:pt x="197" y="848"/>
                    <a:pt x="204" y="857"/>
                    <a:pt x="207" y="868"/>
                  </a:cubicBezTo>
                  <a:cubicBezTo>
                    <a:pt x="210" y="877"/>
                    <a:pt x="219" y="887"/>
                    <a:pt x="229" y="893"/>
                  </a:cubicBezTo>
                  <a:cubicBezTo>
                    <a:pt x="243" y="900"/>
                    <a:pt x="255" y="910"/>
                    <a:pt x="269" y="916"/>
                  </a:cubicBezTo>
                  <a:cubicBezTo>
                    <a:pt x="566" y="1093"/>
                    <a:pt x="899" y="1213"/>
                    <a:pt x="1255" y="1279"/>
                  </a:cubicBezTo>
                  <a:cubicBezTo>
                    <a:pt x="1298" y="1250"/>
                    <a:pt x="1337" y="1220"/>
                    <a:pt x="1376" y="1191"/>
                  </a:cubicBezTo>
                  <a:cubicBezTo>
                    <a:pt x="997" y="1132"/>
                    <a:pt x="635" y="1005"/>
                    <a:pt x="331" y="824"/>
                  </a:cubicBezTo>
                  <a:cubicBezTo>
                    <a:pt x="321" y="818"/>
                    <a:pt x="311" y="815"/>
                    <a:pt x="302" y="809"/>
                  </a:cubicBezTo>
                  <a:cubicBezTo>
                    <a:pt x="288" y="782"/>
                    <a:pt x="278" y="756"/>
                    <a:pt x="269" y="726"/>
                  </a:cubicBezTo>
                  <a:cubicBezTo>
                    <a:pt x="174" y="495"/>
                    <a:pt x="115" y="249"/>
                    <a:pt x="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8" name="Google Shape;1458;p37"/>
            <p:cNvSpPr/>
            <p:nvPr/>
          </p:nvSpPr>
          <p:spPr>
            <a:xfrm flipH="1">
              <a:off x="5302517" y="2589796"/>
              <a:ext cx="302053" cy="140262"/>
            </a:xfrm>
            <a:custGeom>
              <a:avLst/>
              <a:gdLst/>
              <a:ahLst/>
              <a:cxnLst/>
              <a:rect l="l" t="t" r="r" b="b"/>
              <a:pathLst>
                <a:path w="4109" h="1908" extrusionOk="0">
                  <a:moveTo>
                    <a:pt x="2766" y="0"/>
                  </a:moveTo>
                  <a:cubicBezTo>
                    <a:pt x="2622" y="0"/>
                    <a:pt x="2477" y="12"/>
                    <a:pt x="2334" y="28"/>
                  </a:cubicBezTo>
                  <a:cubicBezTo>
                    <a:pt x="2285" y="35"/>
                    <a:pt x="2197" y="58"/>
                    <a:pt x="2086" y="87"/>
                  </a:cubicBezTo>
                  <a:cubicBezTo>
                    <a:pt x="2027" y="104"/>
                    <a:pt x="1964" y="120"/>
                    <a:pt x="1896" y="140"/>
                  </a:cubicBezTo>
                  <a:cubicBezTo>
                    <a:pt x="1249" y="333"/>
                    <a:pt x="171" y="728"/>
                    <a:pt x="20" y="983"/>
                  </a:cubicBezTo>
                  <a:lnTo>
                    <a:pt x="20" y="986"/>
                  </a:lnTo>
                  <a:cubicBezTo>
                    <a:pt x="4" y="1009"/>
                    <a:pt x="0" y="1028"/>
                    <a:pt x="4" y="1051"/>
                  </a:cubicBezTo>
                  <a:cubicBezTo>
                    <a:pt x="8" y="1064"/>
                    <a:pt x="17" y="1081"/>
                    <a:pt x="27" y="1097"/>
                  </a:cubicBezTo>
                  <a:cubicBezTo>
                    <a:pt x="141" y="1241"/>
                    <a:pt x="625" y="1388"/>
                    <a:pt x="860" y="1473"/>
                  </a:cubicBezTo>
                  <a:cubicBezTo>
                    <a:pt x="1210" y="1600"/>
                    <a:pt x="1560" y="1725"/>
                    <a:pt x="1919" y="1810"/>
                  </a:cubicBezTo>
                  <a:cubicBezTo>
                    <a:pt x="1968" y="1823"/>
                    <a:pt x="2017" y="1832"/>
                    <a:pt x="2070" y="1843"/>
                  </a:cubicBezTo>
                  <a:cubicBezTo>
                    <a:pt x="2135" y="1855"/>
                    <a:pt x="2200" y="1865"/>
                    <a:pt x="2266" y="1879"/>
                  </a:cubicBezTo>
                  <a:cubicBezTo>
                    <a:pt x="2406" y="1896"/>
                    <a:pt x="2553" y="1907"/>
                    <a:pt x="2700" y="1907"/>
                  </a:cubicBezTo>
                  <a:cubicBezTo>
                    <a:pt x="2877" y="1907"/>
                    <a:pt x="3055" y="1891"/>
                    <a:pt x="3227" y="1852"/>
                  </a:cubicBezTo>
                  <a:cubicBezTo>
                    <a:pt x="3263" y="1849"/>
                    <a:pt x="3302" y="1839"/>
                    <a:pt x="3337" y="1826"/>
                  </a:cubicBezTo>
                  <a:cubicBezTo>
                    <a:pt x="3370" y="1820"/>
                    <a:pt x="3403" y="1810"/>
                    <a:pt x="3439" y="1796"/>
                  </a:cubicBezTo>
                  <a:cubicBezTo>
                    <a:pt x="3635" y="1725"/>
                    <a:pt x="3821" y="1610"/>
                    <a:pt x="3942" y="1440"/>
                  </a:cubicBezTo>
                  <a:cubicBezTo>
                    <a:pt x="4076" y="1254"/>
                    <a:pt x="4109" y="1048"/>
                    <a:pt x="4073" y="852"/>
                  </a:cubicBezTo>
                  <a:cubicBezTo>
                    <a:pt x="4063" y="813"/>
                    <a:pt x="4056" y="773"/>
                    <a:pt x="4040" y="734"/>
                  </a:cubicBezTo>
                  <a:cubicBezTo>
                    <a:pt x="3965" y="506"/>
                    <a:pt x="3788" y="300"/>
                    <a:pt x="3566" y="179"/>
                  </a:cubicBezTo>
                  <a:cubicBezTo>
                    <a:pt x="3543" y="162"/>
                    <a:pt x="3521" y="149"/>
                    <a:pt x="3494" y="140"/>
                  </a:cubicBezTo>
                  <a:cubicBezTo>
                    <a:pt x="3471" y="129"/>
                    <a:pt x="3445" y="117"/>
                    <a:pt x="3419" y="110"/>
                  </a:cubicBezTo>
                  <a:cubicBezTo>
                    <a:pt x="3214" y="28"/>
                    <a:pt x="2991" y="0"/>
                    <a:pt x="276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59" name="Google Shape;1459;p37"/>
            <p:cNvSpPr/>
            <p:nvPr/>
          </p:nvSpPr>
          <p:spPr>
            <a:xfrm flipH="1">
              <a:off x="5305163" y="2636035"/>
              <a:ext cx="299406" cy="34477"/>
            </a:xfrm>
            <a:custGeom>
              <a:avLst/>
              <a:gdLst/>
              <a:ahLst/>
              <a:cxnLst/>
              <a:rect l="l" t="t" r="r" b="b"/>
              <a:pathLst>
                <a:path w="4073" h="469" extrusionOk="0">
                  <a:moveTo>
                    <a:pt x="2807" y="0"/>
                  </a:moveTo>
                  <a:cubicBezTo>
                    <a:pt x="2768" y="0"/>
                    <a:pt x="2729" y="0"/>
                    <a:pt x="2690" y="1"/>
                  </a:cubicBezTo>
                  <a:cubicBezTo>
                    <a:pt x="2628" y="4"/>
                    <a:pt x="2569" y="4"/>
                    <a:pt x="2504" y="7"/>
                  </a:cubicBezTo>
                  <a:cubicBezTo>
                    <a:pt x="2423" y="10"/>
                    <a:pt x="2341" y="14"/>
                    <a:pt x="2259" y="21"/>
                  </a:cubicBezTo>
                  <a:cubicBezTo>
                    <a:pt x="2063" y="34"/>
                    <a:pt x="1863" y="53"/>
                    <a:pt x="1667" y="79"/>
                  </a:cubicBezTo>
                  <a:cubicBezTo>
                    <a:pt x="1625" y="82"/>
                    <a:pt x="1579" y="89"/>
                    <a:pt x="1537" y="93"/>
                  </a:cubicBezTo>
                  <a:lnTo>
                    <a:pt x="1537" y="96"/>
                  </a:lnTo>
                  <a:cubicBezTo>
                    <a:pt x="1027" y="161"/>
                    <a:pt x="517" y="259"/>
                    <a:pt x="20" y="354"/>
                  </a:cubicBezTo>
                  <a:lnTo>
                    <a:pt x="20" y="357"/>
                  </a:lnTo>
                  <a:cubicBezTo>
                    <a:pt x="4" y="380"/>
                    <a:pt x="0" y="399"/>
                    <a:pt x="4" y="422"/>
                  </a:cubicBezTo>
                  <a:cubicBezTo>
                    <a:pt x="8" y="435"/>
                    <a:pt x="17" y="452"/>
                    <a:pt x="27" y="468"/>
                  </a:cubicBezTo>
                  <a:cubicBezTo>
                    <a:pt x="520" y="370"/>
                    <a:pt x="1023" y="272"/>
                    <a:pt x="1530" y="206"/>
                  </a:cubicBezTo>
                  <a:cubicBezTo>
                    <a:pt x="1563" y="200"/>
                    <a:pt x="1602" y="197"/>
                    <a:pt x="1638" y="191"/>
                  </a:cubicBezTo>
                  <a:cubicBezTo>
                    <a:pt x="1844" y="164"/>
                    <a:pt x="2056" y="144"/>
                    <a:pt x="2266" y="132"/>
                  </a:cubicBezTo>
                  <a:cubicBezTo>
                    <a:pt x="2350" y="125"/>
                    <a:pt x="2435" y="119"/>
                    <a:pt x="2517" y="119"/>
                  </a:cubicBezTo>
                  <a:lnTo>
                    <a:pt x="2521" y="119"/>
                  </a:lnTo>
                  <a:cubicBezTo>
                    <a:pt x="2566" y="115"/>
                    <a:pt x="2608" y="115"/>
                    <a:pt x="2651" y="112"/>
                  </a:cubicBezTo>
                  <a:cubicBezTo>
                    <a:pt x="2711" y="111"/>
                    <a:pt x="2770" y="110"/>
                    <a:pt x="2828" y="110"/>
                  </a:cubicBezTo>
                  <a:cubicBezTo>
                    <a:pt x="3274" y="110"/>
                    <a:pt x="3686" y="145"/>
                    <a:pt x="4073" y="223"/>
                  </a:cubicBezTo>
                  <a:cubicBezTo>
                    <a:pt x="4063" y="184"/>
                    <a:pt x="4056" y="144"/>
                    <a:pt x="4040" y="105"/>
                  </a:cubicBezTo>
                  <a:cubicBezTo>
                    <a:pt x="3656" y="33"/>
                    <a:pt x="3246" y="0"/>
                    <a:pt x="280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0" name="Google Shape;1460;p37"/>
            <p:cNvSpPr/>
            <p:nvPr/>
          </p:nvSpPr>
          <p:spPr>
            <a:xfrm flipH="1">
              <a:off x="5342359" y="2597809"/>
              <a:ext cx="79832" cy="128132"/>
            </a:xfrm>
            <a:custGeom>
              <a:avLst/>
              <a:gdLst/>
              <a:ahLst/>
              <a:cxnLst/>
              <a:rect l="l" t="t" r="r" b="b"/>
              <a:pathLst>
                <a:path w="1086" h="1743" extrusionOk="0">
                  <a:moveTo>
                    <a:pt x="938" y="1"/>
                  </a:moveTo>
                  <a:cubicBezTo>
                    <a:pt x="608" y="126"/>
                    <a:pt x="295" y="302"/>
                    <a:pt x="23" y="524"/>
                  </a:cubicBezTo>
                  <a:lnTo>
                    <a:pt x="23" y="527"/>
                  </a:lnTo>
                  <a:cubicBezTo>
                    <a:pt x="4" y="547"/>
                    <a:pt x="0" y="577"/>
                    <a:pt x="13" y="599"/>
                  </a:cubicBezTo>
                  <a:cubicBezTo>
                    <a:pt x="23" y="609"/>
                    <a:pt x="29" y="625"/>
                    <a:pt x="36" y="639"/>
                  </a:cubicBezTo>
                  <a:lnTo>
                    <a:pt x="40" y="639"/>
                  </a:lnTo>
                  <a:cubicBezTo>
                    <a:pt x="265" y="981"/>
                    <a:pt x="513" y="1354"/>
                    <a:pt x="746" y="1743"/>
                  </a:cubicBezTo>
                  <a:cubicBezTo>
                    <a:pt x="782" y="1740"/>
                    <a:pt x="821" y="1730"/>
                    <a:pt x="856" y="1717"/>
                  </a:cubicBezTo>
                  <a:cubicBezTo>
                    <a:pt x="631" y="1334"/>
                    <a:pt x="393" y="969"/>
                    <a:pt x="170" y="632"/>
                  </a:cubicBezTo>
                  <a:cubicBezTo>
                    <a:pt x="157" y="613"/>
                    <a:pt x="144" y="596"/>
                    <a:pt x="135" y="580"/>
                  </a:cubicBezTo>
                  <a:cubicBezTo>
                    <a:pt x="160" y="560"/>
                    <a:pt x="183" y="541"/>
                    <a:pt x="209" y="521"/>
                  </a:cubicBezTo>
                  <a:cubicBezTo>
                    <a:pt x="471" y="325"/>
                    <a:pt x="768" y="171"/>
                    <a:pt x="1085" y="70"/>
                  </a:cubicBezTo>
                  <a:cubicBezTo>
                    <a:pt x="1062" y="53"/>
                    <a:pt x="1040" y="40"/>
                    <a:pt x="1013" y="31"/>
                  </a:cubicBezTo>
                  <a:cubicBezTo>
                    <a:pt x="990" y="20"/>
                    <a:pt x="964" y="8"/>
                    <a:pt x="93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1" name="Google Shape;1461;p37"/>
            <p:cNvSpPr/>
            <p:nvPr/>
          </p:nvSpPr>
          <p:spPr>
            <a:xfrm flipH="1">
              <a:off x="5451154" y="2596191"/>
              <a:ext cx="41901" cy="129088"/>
            </a:xfrm>
            <a:custGeom>
              <a:avLst/>
              <a:gdLst/>
              <a:ahLst/>
              <a:cxnLst/>
              <a:rect l="l" t="t" r="r" b="b"/>
              <a:pathLst>
                <a:path w="570" h="1756" extrusionOk="0">
                  <a:moveTo>
                    <a:pt x="569" y="0"/>
                  </a:moveTo>
                  <a:cubicBezTo>
                    <a:pt x="510" y="17"/>
                    <a:pt x="447" y="33"/>
                    <a:pt x="379" y="53"/>
                  </a:cubicBezTo>
                  <a:cubicBezTo>
                    <a:pt x="236" y="232"/>
                    <a:pt x="114" y="432"/>
                    <a:pt x="20" y="635"/>
                  </a:cubicBezTo>
                  <a:lnTo>
                    <a:pt x="20" y="638"/>
                  </a:lnTo>
                  <a:cubicBezTo>
                    <a:pt x="13" y="647"/>
                    <a:pt x="10" y="657"/>
                    <a:pt x="7" y="667"/>
                  </a:cubicBezTo>
                  <a:cubicBezTo>
                    <a:pt x="0" y="677"/>
                    <a:pt x="0" y="690"/>
                    <a:pt x="0" y="700"/>
                  </a:cubicBezTo>
                  <a:cubicBezTo>
                    <a:pt x="7" y="716"/>
                    <a:pt x="7" y="733"/>
                    <a:pt x="13" y="748"/>
                  </a:cubicBezTo>
                  <a:cubicBezTo>
                    <a:pt x="79" y="1086"/>
                    <a:pt x="212" y="1415"/>
                    <a:pt x="402" y="1723"/>
                  </a:cubicBezTo>
                  <a:cubicBezTo>
                    <a:pt x="451" y="1736"/>
                    <a:pt x="500" y="1745"/>
                    <a:pt x="553" y="1756"/>
                  </a:cubicBezTo>
                  <a:cubicBezTo>
                    <a:pt x="340" y="1432"/>
                    <a:pt x="189" y="1079"/>
                    <a:pt x="121" y="733"/>
                  </a:cubicBezTo>
                  <a:cubicBezTo>
                    <a:pt x="118" y="723"/>
                    <a:pt x="114" y="709"/>
                    <a:pt x="111" y="700"/>
                  </a:cubicBezTo>
                  <a:cubicBezTo>
                    <a:pt x="124" y="674"/>
                    <a:pt x="138" y="647"/>
                    <a:pt x="150" y="621"/>
                  </a:cubicBezTo>
                  <a:cubicBezTo>
                    <a:pt x="262" y="395"/>
                    <a:pt x="402" y="187"/>
                    <a:pt x="56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2" name="Google Shape;1462;p37"/>
            <p:cNvSpPr/>
            <p:nvPr/>
          </p:nvSpPr>
          <p:spPr>
            <a:xfrm flipH="1">
              <a:off x="5730566" y="2552231"/>
              <a:ext cx="61601" cy="295667"/>
            </a:xfrm>
            <a:custGeom>
              <a:avLst/>
              <a:gdLst/>
              <a:ahLst/>
              <a:cxnLst/>
              <a:rect l="l" t="t" r="r" b="b"/>
              <a:pathLst>
                <a:path w="838" h="4022" extrusionOk="0">
                  <a:moveTo>
                    <a:pt x="144" y="0"/>
                  </a:moveTo>
                  <a:cubicBezTo>
                    <a:pt x="108" y="10"/>
                    <a:pt x="69" y="23"/>
                    <a:pt x="30" y="43"/>
                  </a:cubicBezTo>
                  <a:cubicBezTo>
                    <a:pt x="0" y="468"/>
                    <a:pt x="14" y="919"/>
                    <a:pt x="79" y="1399"/>
                  </a:cubicBezTo>
                  <a:cubicBezTo>
                    <a:pt x="85" y="1458"/>
                    <a:pt x="92" y="1517"/>
                    <a:pt x="105" y="1582"/>
                  </a:cubicBezTo>
                  <a:cubicBezTo>
                    <a:pt x="115" y="1660"/>
                    <a:pt x="131" y="1743"/>
                    <a:pt x="144" y="1824"/>
                  </a:cubicBezTo>
                  <a:cubicBezTo>
                    <a:pt x="177" y="2017"/>
                    <a:pt x="219" y="2213"/>
                    <a:pt x="268" y="2405"/>
                  </a:cubicBezTo>
                  <a:cubicBezTo>
                    <a:pt x="275" y="2448"/>
                    <a:pt x="288" y="2491"/>
                    <a:pt x="297" y="2533"/>
                  </a:cubicBezTo>
                  <a:cubicBezTo>
                    <a:pt x="422" y="3033"/>
                    <a:pt x="575" y="3527"/>
                    <a:pt x="726" y="4010"/>
                  </a:cubicBezTo>
                  <a:cubicBezTo>
                    <a:pt x="741" y="4018"/>
                    <a:pt x="756" y="4021"/>
                    <a:pt x="769" y="4021"/>
                  </a:cubicBezTo>
                  <a:cubicBezTo>
                    <a:pt x="778" y="4021"/>
                    <a:pt x="787" y="4020"/>
                    <a:pt x="795" y="4017"/>
                  </a:cubicBezTo>
                  <a:cubicBezTo>
                    <a:pt x="807" y="4013"/>
                    <a:pt x="821" y="4004"/>
                    <a:pt x="837" y="3990"/>
                  </a:cubicBezTo>
                  <a:cubicBezTo>
                    <a:pt x="683" y="3514"/>
                    <a:pt x="533" y="3023"/>
                    <a:pt x="409" y="2527"/>
                  </a:cubicBezTo>
                  <a:cubicBezTo>
                    <a:pt x="399" y="2494"/>
                    <a:pt x="392" y="2458"/>
                    <a:pt x="383" y="2422"/>
                  </a:cubicBezTo>
                  <a:cubicBezTo>
                    <a:pt x="334" y="2219"/>
                    <a:pt x="288" y="2010"/>
                    <a:pt x="252" y="1804"/>
                  </a:cubicBezTo>
                  <a:cubicBezTo>
                    <a:pt x="239" y="1719"/>
                    <a:pt x="222" y="1637"/>
                    <a:pt x="213" y="1553"/>
                  </a:cubicBezTo>
                  <a:cubicBezTo>
                    <a:pt x="203" y="1507"/>
                    <a:pt x="199" y="1464"/>
                    <a:pt x="193" y="1422"/>
                  </a:cubicBezTo>
                  <a:cubicBezTo>
                    <a:pt x="121" y="915"/>
                    <a:pt x="105" y="441"/>
                    <a:pt x="14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3" name="Google Shape;1463;p37"/>
            <p:cNvSpPr/>
            <p:nvPr/>
          </p:nvSpPr>
          <p:spPr>
            <a:xfrm flipH="1">
              <a:off x="5701529" y="2594500"/>
              <a:ext cx="128863" cy="74983"/>
            </a:xfrm>
            <a:custGeom>
              <a:avLst/>
              <a:gdLst/>
              <a:ahLst/>
              <a:cxnLst/>
              <a:rect l="l" t="t" r="r" b="b"/>
              <a:pathLst>
                <a:path w="1753" h="1020" extrusionOk="0">
                  <a:moveTo>
                    <a:pt x="50" y="0"/>
                  </a:moveTo>
                  <a:cubicBezTo>
                    <a:pt x="36" y="23"/>
                    <a:pt x="27" y="53"/>
                    <a:pt x="21" y="76"/>
                  </a:cubicBezTo>
                  <a:cubicBezTo>
                    <a:pt x="13" y="102"/>
                    <a:pt x="4" y="128"/>
                    <a:pt x="1" y="154"/>
                  </a:cubicBezTo>
                  <a:cubicBezTo>
                    <a:pt x="158" y="471"/>
                    <a:pt x="366" y="759"/>
                    <a:pt x="621" y="1004"/>
                  </a:cubicBezTo>
                  <a:cubicBezTo>
                    <a:pt x="621" y="1007"/>
                    <a:pt x="621" y="1007"/>
                    <a:pt x="625" y="1007"/>
                  </a:cubicBezTo>
                  <a:cubicBezTo>
                    <a:pt x="634" y="1015"/>
                    <a:pt x="647" y="1019"/>
                    <a:pt x="659" y="1019"/>
                  </a:cubicBezTo>
                  <a:cubicBezTo>
                    <a:pt x="671" y="1019"/>
                    <a:pt x="684" y="1015"/>
                    <a:pt x="694" y="1007"/>
                  </a:cubicBezTo>
                  <a:cubicBezTo>
                    <a:pt x="707" y="997"/>
                    <a:pt x="719" y="987"/>
                    <a:pt x="733" y="978"/>
                  </a:cubicBezTo>
                  <a:cubicBezTo>
                    <a:pt x="1050" y="716"/>
                    <a:pt x="1389" y="426"/>
                    <a:pt x="1752" y="154"/>
                  </a:cubicBezTo>
                  <a:cubicBezTo>
                    <a:pt x="1742" y="118"/>
                    <a:pt x="1730" y="82"/>
                    <a:pt x="1713" y="46"/>
                  </a:cubicBezTo>
                  <a:cubicBezTo>
                    <a:pt x="1357" y="311"/>
                    <a:pt x="1024" y="592"/>
                    <a:pt x="713" y="847"/>
                  </a:cubicBezTo>
                  <a:cubicBezTo>
                    <a:pt x="694" y="863"/>
                    <a:pt x="677" y="877"/>
                    <a:pt x="661" y="889"/>
                  </a:cubicBezTo>
                  <a:cubicBezTo>
                    <a:pt x="641" y="866"/>
                    <a:pt x="618" y="847"/>
                    <a:pt x="599" y="824"/>
                  </a:cubicBezTo>
                  <a:cubicBezTo>
                    <a:pt x="374" y="582"/>
                    <a:pt x="187" y="305"/>
                    <a:pt x="5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4" name="Google Shape;1464;p37"/>
            <p:cNvSpPr/>
            <p:nvPr/>
          </p:nvSpPr>
          <p:spPr>
            <a:xfrm flipH="1">
              <a:off x="5459828" y="2421526"/>
              <a:ext cx="700624" cy="900528"/>
            </a:xfrm>
            <a:custGeom>
              <a:avLst/>
              <a:gdLst/>
              <a:ahLst/>
              <a:cxnLst/>
              <a:rect l="l" t="t" r="r" b="b"/>
              <a:pathLst>
                <a:path w="9531" h="12250" extrusionOk="0">
                  <a:moveTo>
                    <a:pt x="9404" y="0"/>
                  </a:moveTo>
                  <a:cubicBezTo>
                    <a:pt x="9365" y="0"/>
                    <a:pt x="9325" y="23"/>
                    <a:pt x="9305" y="59"/>
                  </a:cubicBezTo>
                  <a:cubicBezTo>
                    <a:pt x="9197" y="255"/>
                    <a:pt x="9089" y="448"/>
                    <a:pt x="8981" y="638"/>
                  </a:cubicBezTo>
                  <a:cubicBezTo>
                    <a:pt x="8896" y="791"/>
                    <a:pt x="8814" y="942"/>
                    <a:pt x="8726" y="1089"/>
                  </a:cubicBezTo>
                  <a:cubicBezTo>
                    <a:pt x="8566" y="1379"/>
                    <a:pt x="8403" y="1661"/>
                    <a:pt x="8239" y="1935"/>
                  </a:cubicBezTo>
                  <a:cubicBezTo>
                    <a:pt x="7504" y="3183"/>
                    <a:pt x="6775" y="4317"/>
                    <a:pt x="6010" y="5393"/>
                  </a:cubicBezTo>
                  <a:cubicBezTo>
                    <a:pt x="5945" y="5485"/>
                    <a:pt x="5879" y="5576"/>
                    <a:pt x="5814" y="5667"/>
                  </a:cubicBezTo>
                  <a:cubicBezTo>
                    <a:pt x="5785" y="5703"/>
                    <a:pt x="5758" y="5743"/>
                    <a:pt x="5733" y="5779"/>
                  </a:cubicBezTo>
                  <a:cubicBezTo>
                    <a:pt x="5729" y="5782"/>
                    <a:pt x="5729" y="5785"/>
                    <a:pt x="5726" y="5785"/>
                  </a:cubicBezTo>
                  <a:cubicBezTo>
                    <a:pt x="4131" y="7968"/>
                    <a:pt x="2357" y="9919"/>
                    <a:pt x="1" y="12135"/>
                  </a:cubicBezTo>
                  <a:cubicBezTo>
                    <a:pt x="69" y="12171"/>
                    <a:pt x="138" y="12210"/>
                    <a:pt x="200" y="12250"/>
                  </a:cubicBezTo>
                  <a:cubicBezTo>
                    <a:pt x="3399" y="9236"/>
                    <a:pt x="5536" y="6693"/>
                    <a:pt x="7609" y="3403"/>
                  </a:cubicBezTo>
                  <a:cubicBezTo>
                    <a:pt x="7615" y="3393"/>
                    <a:pt x="7618" y="3386"/>
                    <a:pt x="7621" y="3376"/>
                  </a:cubicBezTo>
                  <a:cubicBezTo>
                    <a:pt x="7648" y="3334"/>
                    <a:pt x="7677" y="3291"/>
                    <a:pt x="7703" y="3249"/>
                  </a:cubicBezTo>
                  <a:cubicBezTo>
                    <a:pt x="7736" y="3197"/>
                    <a:pt x="7772" y="3141"/>
                    <a:pt x="7805" y="3089"/>
                  </a:cubicBezTo>
                  <a:cubicBezTo>
                    <a:pt x="8004" y="2759"/>
                    <a:pt x="8210" y="2426"/>
                    <a:pt x="8409" y="2079"/>
                  </a:cubicBezTo>
                  <a:cubicBezTo>
                    <a:pt x="8585" y="1785"/>
                    <a:pt x="8762" y="1481"/>
                    <a:pt x="8938" y="1171"/>
                  </a:cubicBezTo>
                  <a:cubicBezTo>
                    <a:pt x="9024" y="1020"/>
                    <a:pt x="9108" y="869"/>
                    <a:pt x="9193" y="720"/>
                  </a:cubicBezTo>
                  <a:cubicBezTo>
                    <a:pt x="9295" y="536"/>
                    <a:pt x="9399" y="350"/>
                    <a:pt x="9501" y="163"/>
                  </a:cubicBezTo>
                  <a:cubicBezTo>
                    <a:pt x="9530" y="112"/>
                    <a:pt x="9507" y="43"/>
                    <a:pt x="9455" y="14"/>
                  </a:cubicBezTo>
                  <a:cubicBezTo>
                    <a:pt x="9439" y="5"/>
                    <a:pt x="9422" y="0"/>
                    <a:pt x="940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5" name="Google Shape;1465;p37"/>
            <p:cNvSpPr/>
            <p:nvPr/>
          </p:nvSpPr>
          <p:spPr>
            <a:xfrm flipH="1">
              <a:off x="5438952" y="2459752"/>
              <a:ext cx="136802" cy="117032"/>
            </a:xfrm>
            <a:custGeom>
              <a:avLst/>
              <a:gdLst/>
              <a:ahLst/>
              <a:cxnLst/>
              <a:rect l="l" t="t" r="r" b="b"/>
              <a:pathLst>
                <a:path w="1861" h="1592" extrusionOk="0">
                  <a:moveTo>
                    <a:pt x="270" y="1"/>
                  </a:moveTo>
                  <a:cubicBezTo>
                    <a:pt x="188" y="1"/>
                    <a:pt x="107" y="5"/>
                    <a:pt x="27" y="13"/>
                  </a:cubicBezTo>
                  <a:cubicBezTo>
                    <a:pt x="1" y="556"/>
                    <a:pt x="121" y="1108"/>
                    <a:pt x="373" y="1592"/>
                  </a:cubicBezTo>
                  <a:cubicBezTo>
                    <a:pt x="922" y="1405"/>
                    <a:pt x="1452" y="1082"/>
                    <a:pt x="1860" y="667"/>
                  </a:cubicBezTo>
                  <a:cubicBezTo>
                    <a:pt x="1504" y="210"/>
                    <a:pt x="863" y="1"/>
                    <a:pt x="27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6" name="Google Shape;1466;p37"/>
            <p:cNvSpPr/>
            <p:nvPr/>
          </p:nvSpPr>
          <p:spPr>
            <a:xfrm flipH="1">
              <a:off x="5154541" y="2023896"/>
              <a:ext cx="535079" cy="490769"/>
            </a:xfrm>
            <a:custGeom>
              <a:avLst/>
              <a:gdLst/>
              <a:ahLst/>
              <a:cxnLst/>
              <a:rect l="l" t="t" r="r" b="b"/>
              <a:pathLst>
                <a:path w="7279" h="6676" extrusionOk="0">
                  <a:moveTo>
                    <a:pt x="4232" y="0"/>
                  </a:moveTo>
                  <a:cubicBezTo>
                    <a:pt x="3965" y="0"/>
                    <a:pt x="3694" y="76"/>
                    <a:pt x="3465" y="210"/>
                  </a:cubicBezTo>
                  <a:cubicBezTo>
                    <a:pt x="3023" y="468"/>
                    <a:pt x="2638" y="866"/>
                    <a:pt x="2396" y="1317"/>
                  </a:cubicBezTo>
                  <a:cubicBezTo>
                    <a:pt x="2087" y="906"/>
                    <a:pt x="1670" y="483"/>
                    <a:pt x="1169" y="483"/>
                  </a:cubicBezTo>
                  <a:cubicBezTo>
                    <a:pt x="1140" y="483"/>
                    <a:pt x="1111" y="485"/>
                    <a:pt x="1082" y="487"/>
                  </a:cubicBezTo>
                  <a:cubicBezTo>
                    <a:pt x="743" y="520"/>
                    <a:pt x="452" y="756"/>
                    <a:pt x="278" y="1050"/>
                  </a:cubicBezTo>
                  <a:cubicBezTo>
                    <a:pt x="106" y="1341"/>
                    <a:pt x="43" y="1684"/>
                    <a:pt x="17" y="2020"/>
                  </a:cubicBezTo>
                  <a:cubicBezTo>
                    <a:pt x="14" y="2056"/>
                    <a:pt x="11" y="2095"/>
                    <a:pt x="11" y="2131"/>
                  </a:cubicBezTo>
                  <a:cubicBezTo>
                    <a:pt x="4" y="2207"/>
                    <a:pt x="4" y="2285"/>
                    <a:pt x="1" y="2361"/>
                  </a:cubicBezTo>
                  <a:cubicBezTo>
                    <a:pt x="1" y="3910"/>
                    <a:pt x="779" y="5442"/>
                    <a:pt x="2043" y="6337"/>
                  </a:cubicBezTo>
                  <a:cubicBezTo>
                    <a:pt x="2378" y="6574"/>
                    <a:pt x="2765" y="6676"/>
                    <a:pt x="3174" y="6676"/>
                  </a:cubicBezTo>
                  <a:cubicBezTo>
                    <a:pt x="4369" y="6676"/>
                    <a:pt x="5751" y="5806"/>
                    <a:pt x="6570" y="4893"/>
                  </a:cubicBezTo>
                  <a:cubicBezTo>
                    <a:pt x="6602" y="4860"/>
                    <a:pt x="6631" y="4824"/>
                    <a:pt x="6661" y="4792"/>
                  </a:cubicBezTo>
                  <a:cubicBezTo>
                    <a:pt x="6681" y="4765"/>
                    <a:pt x="6700" y="4743"/>
                    <a:pt x="6720" y="4717"/>
                  </a:cubicBezTo>
                  <a:cubicBezTo>
                    <a:pt x="6930" y="4459"/>
                    <a:pt x="7112" y="4168"/>
                    <a:pt x="7191" y="3847"/>
                  </a:cubicBezTo>
                  <a:cubicBezTo>
                    <a:pt x="7279" y="3494"/>
                    <a:pt x="7227" y="3092"/>
                    <a:pt x="6995" y="2812"/>
                  </a:cubicBezTo>
                  <a:cubicBezTo>
                    <a:pt x="6782" y="2557"/>
                    <a:pt x="6442" y="2432"/>
                    <a:pt x="6109" y="2426"/>
                  </a:cubicBezTo>
                  <a:cubicBezTo>
                    <a:pt x="6089" y="2425"/>
                    <a:pt x="6069" y="2425"/>
                    <a:pt x="6049" y="2425"/>
                  </a:cubicBezTo>
                  <a:cubicBezTo>
                    <a:pt x="5736" y="2425"/>
                    <a:pt x="5401" y="2498"/>
                    <a:pt x="5109" y="2612"/>
                  </a:cubicBezTo>
                  <a:cubicBezTo>
                    <a:pt x="5289" y="2213"/>
                    <a:pt x="5442" y="1788"/>
                    <a:pt x="5442" y="1353"/>
                  </a:cubicBezTo>
                  <a:cubicBezTo>
                    <a:pt x="5442" y="913"/>
                    <a:pt x="5272" y="455"/>
                    <a:pt x="4913" y="204"/>
                  </a:cubicBezTo>
                  <a:cubicBezTo>
                    <a:pt x="4713" y="63"/>
                    <a:pt x="4475" y="0"/>
                    <a:pt x="423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7" name="Google Shape;1467;p37"/>
            <p:cNvSpPr/>
            <p:nvPr/>
          </p:nvSpPr>
          <p:spPr>
            <a:xfrm flipH="1">
              <a:off x="5195560" y="2164967"/>
              <a:ext cx="494061" cy="218700"/>
            </a:xfrm>
            <a:custGeom>
              <a:avLst/>
              <a:gdLst/>
              <a:ahLst/>
              <a:cxnLst/>
              <a:rect l="l" t="t" r="r" b="b"/>
              <a:pathLst>
                <a:path w="6721" h="2975" extrusionOk="0">
                  <a:moveTo>
                    <a:pt x="3212" y="0"/>
                  </a:moveTo>
                  <a:cubicBezTo>
                    <a:pt x="2946" y="0"/>
                    <a:pt x="2664" y="65"/>
                    <a:pt x="2390" y="193"/>
                  </a:cubicBezTo>
                  <a:cubicBezTo>
                    <a:pt x="2004" y="373"/>
                    <a:pt x="1661" y="663"/>
                    <a:pt x="1350" y="938"/>
                  </a:cubicBezTo>
                  <a:cubicBezTo>
                    <a:pt x="1197" y="529"/>
                    <a:pt x="798" y="216"/>
                    <a:pt x="361" y="183"/>
                  </a:cubicBezTo>
                  <a:cubicBezTo>
                    <a:pt x="330" y="180"/>
                    <a:pt x="301" y="179"/>
                    <a:pt x="271" y="179"/>
                  </a:cubicBezTo>
                  <a:cubicBezTo>
                    <a:pt x="181" y="179"/>
                    <a:pt x="94" y="190"/>
                    <a:pt x="11" y="212"/>
                  </a:cubicBezTo>
                  <a:cubicBezTo>
                    <a:pt x="4" y="288"/>
                    <a:pt x="4" y="366"/>
                    <a:pt x="1" y="442"/>
                  </a:cubicBezTo>
                  <a:cubicBezTo>
                    <a:pt x="91" y="412"/>
                    <a:pt x="186" y="396"/>
                    <a:pt x="280" y="396"/>
                  </a:cubicBezTo>
                  <a:cubicBezTo>
                    <a:pt x="301" y="396"/>
                    <a:pt x="323" y="397"/>
                    <a:pt x="344" y="398"/>
                  </a:cubicBezTo>
                  <a:cubicBezTo>
                    <a:pt x="753" y="428"/>
                    <a:pt x="1112" y="751"/>
                    <a:pt x="1187" y="1154"/>
                  </a:cubicBezTo>
                  <a:cubicBezTo>
                    <a:pt x="1197" y="1193"/>
                    <a:pt x="1223" y="1222"/>
                    <a:pt x="1259" y="1235"/>
                  </a:cubicBezTo>
                  <a:cubicBezTo>
                    <a:pt x="1270" y="1239"/>
                    <a:pt x="1282" y="1241"/>
                    <a:pt x="1293" y="1241"/>
                  </a:cubicBezTo>
                  <a:cubicBezTo>
                    <a:pt x="1320" y="1241"/>
                    <a:pt x="1346" y="1231"/>
                    <a:pt x="1367" y="1213"/>
                  </a:cubicBezTo>
                  <a:cubicBezTo>
                    <a:pt x="1697" y="918"/>
                    <a:pt x="2073" y="579"/>
                    <a:pt x="2481" y="389"/>
                  </a:cubicBezTo>
                  <a:cubicBezTo>
                    <a:pt x="2726" y="273"/>
                    <a:pt x="2976" y="216"/>
                    <a:pt x="3210" y="216"/>
                  </a:cubicBezTo>
                  <a:cubicBezTo>
                    <a:pt x="3400" y="216"/>
                    <a:pt x="3580" y="254"/>
                    <a:pt x="3740" y="330"/>
                  </a:cubicBezTo>
                  <a:cubicBezTo>
                    <a:pt x="4076" y="493"/>
                    <a:pt x="4337" y="840"/>
                    <a:pt x="4455" y="1285"/>
                  </a:cubicBezTo>
                  <a:cubicBezTo>
                    <a:pt x="4569" y="1716"/>
                    <a:pt x="4540" y="2173"/>
                    <a:pt x="4511" y="2569"/>
                  </a:cubicBezTo>
                  <a:cubicBezTo>
                    <a:pt x="4507" y="2614"/>
                    <a:pt x="4530" y="2653"/>
                    <a:pt x="4573" y="2673"/>
                  </a:cubicBezTo>
                  <a:cubicBezTo>
                    <a:pt x="4588" y="2680"/>
                    <a:pt x="4604" y="2683"/>
                    <a:pt x="4619" y="2683"/>
                  </a:cubicBezTo>
                  <a:cubicBezTo>
                    <a:pt x="4647" y="2683"/>
                    <a:pt x="4673" y="2673"/>
                    <a:pt x="4694" y="2653"/>
                  </a:cubicBezTo>
                  <a:cubicBezTo>
                    <a:pt x="4901" y="2448"/>
                    <a:pt x="5190" y="2340"/>
                    <a:pt x="5491" y="2340"/>
                  </a:cubicBezTo>
                  <a:cubicBezTo>
                    <a:pt x="5660" y="2340"/>
                    <a:pt x="5833" y="2374"/>
                    <a:pt x="5998" y="2445"/>
                  </a:cubicBezTo>
                  <a:cubicBezTo>
                    <a:pt x="6243" y="2549"/>
                    <a:pt x="6446" y="2739"/>
                    <a:pt x="6570" y="2974"/>
                  </a:cubicBezTo>
                  <a:cubicBezTo>
                    <a:pt x="6602" y="2941"/>
                    <a:pt x="6631" y="2905"/>
                    <a:pt x="6661" y="2873"/>
                  </a:cubicBezTo>
                  <a:cubicBezTo>
                    <a:pt x="6681" y="2846"/>
                    <a:pt x="6700" y="2824"/>
                    <a:pt x="6720" y="2798"/>
                  </a:cubicBezTo>
                  <a:cubicBezTo>
                    <a:pt x="6566" y="2555"/>
                    <a:pt x="6344" y="2359"/>
                    <a:pt x="6082" y="2246"/>
                  </a:cubicBezTo>
                  <a:cubicBezTo>
                    <a:pt x="5891" y="2165"/>
                    <a:pt x="5690" y="2126"/>
                    <a:pt x="5493" y="2126"/>
                  </a:cubicBezTo>
                  <a:cubicBezTo>
                    <a:pt x="5225" y="2126"/>
                    <a:pt x="4963" y="2199"/>
                    <a:pt x="4743" y="2340"/>
                  </a:cubicBezTo>
                  <a:cubicBezTo>
                    <a:pt x="4765" y="1987"/>
                    <a:pt x="4762" y="1602"/>
                    <a:pt x="4664" y="1229"/>
                  </a:cubicBezTo>
                  <a:cubicBezTo>
                    <a:pt x="4527" y="722"/>
                    <a:pt x="4227" y="324"/>
                    <a:pt x="3831" y="134"/>
                  </a:cubicBezTo>
                  <a:cubicBezTo>
                    <a:pt x="3644" y="45"/>
                    <a:pt x="3433" y="0"/>
                    <a:pt x="321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8" name="Google Shape;1468;p37"/>
            <p:cNvSpPr/>
            <p:nvPr/>
          </p:nvSpPr>
          <p:spPr>
            <a:xfrm flipH="1">
              <a:off x="7210248" y="2128872"/>
              <a:ext cx="281176" cy="1206414"/>
            </a:xfrm>
            <a:custGeom>
              <a:avLst/>
              <a:gdLst/>
              <a:ahLst/>
              <a:cxnLst/>
              <a:rect l="l" t="t" r="r" b="b"/>
              <a:pathLst>
                <a:path w="3825" h="16411" extrusionOk="0">
                  <a:moveTo>
                    <a:pt x="114" y="1"/>
                  </a:moveTo>
                  <a:cubicBezTo>
                    <a:pt x="112" y="1"/>
                    <a:pt x="111" y="1"/>
                    <a:pt x="109" y="1"/>
                  </a:cubicBezTo>
                  <a:cubicBezTo>
                    <a:pt x="50" y="1"/>
                    <a:pt x="1" y="50"/>
                    <a:pt x="1" y="112"/>
                  </a:cubicBezTo>
                  <a:cubicBezTo>
                    <a:pt x="47" y="5671"/>
                    <a:pt x="1292" y="11286"/>
                    <a:pt x="3599" y="16345"/>
                  </a:cubicBezTo>
                  <a:cubicBezTo>
                    <a:pt x="3616" y="16387"/>
                    <a:pt x="3658" y="16410"/>
                    <a:pt x="3697" y="16410"/>
                  </a:cubicBezTo>
                  <a:cubicBezTo>
                    <a:pt x="3714" y="16410"/>
                    <a:pt x="3729" y="16407"/>
                    <a:pt x="3746" y="16400"/>
                  </a:cubicBezTo>
                  <a:cubicBezTo>
                    <a:pt x="3801" y="16374"/>
                    <a:pt x="3824" y="16309"/>
                    <a:pt x="3798" y="16253"/>
                  </a:cubicBezTo>
                  <a:cubicBezTo>
                    <a:pt x="1507" y="11220"/>
                    <a:pt x="269" y="5639"/>
                    <a:pt x="219" y="109"/>
                  </a:cubicBezTo>
                  <a:cubicBezTo>
                    <a:pt x="219" y="52"/>
                    <a:pt x="173" y="1"/>
                    <a:pt x="11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69" name="Google Shape;1469;p37"/>
            <p:cNvSpPr/>
            <p:nvPr/>
          </p:nvSpPr>
          <p:spPr>
            <a:xfrm flipH="1">
              <a:off x="7400051" y="2285601"/>
              <a:ext cx="142756" cy="119458"/>
            </a:xfrm>
            <a:custGeom>
              <a:avLst/>
              <a:gdLst/>
              <a:ahLst/>
              <a:cxnLst/>
              <a:rect l="l" t="t" r="r" b="b"/>
              <a:pathLst>
                <a:path w="1942" h="1625" extrusionOk="0">
                  <a:moveTo>
                    <a:pt x="781" y="0"/>
                  </a:moveTo>
                  <a:cubicBezTo>
                    <a:pt x="504" y="0"/>
                    <a:pt x="235" y="57"/>
                    <a:pt x="1" y="186"/>
                  </a:cubicBezTo>
                  <a:cubicBezTo>
                    <a:pt x="206" y="728"/>
                    <a:pt x="565" y="1235"/>
                    <a:pt x="997" y="1624"/>
                  </a:cubicBezTo>
                  <a:cubicBezTo>
                    <a:pt x="1419" y="1281"/>
                    <a:pt x="1749" y="820"/>
                    <a:pt x="1942" y="310"/>
                  </a:cubicBezTo>
                  <a:cubicBezTo>
                    <a:pt x="1601" y="120"/>
                    <a:pt x="1184" y="0"/>
                    <a:pt x="78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0" name="Google Shape;1470;p37"/>
            <p:cNvSpPr/>
            <p:nvPr/>
          </p:nvSpPr>
          <p:spPr>
            <a:xfrm flipH="1">
              <a:off x="7166510" y="1822252"/>
              <a:ext cx="555295" cy="502164"/>
            </a:xfrm>
            <a:custGeom>
              <a:avLst/>
              <a:gdLst/>
              <a:ahLst/>
              <a:cxnLst/>
              <a:rect l="l" t="t" r="r" b="b"/>
              <a:pathLst>
                <a:path w="7554" h="6831" extrusionOk="0">
                  <a:moveTo>
                    <a:pt x="3803" y="0"/>
                  </a:moveTo>
                  <a:cubicBezTo>
                    <a:pt x="3733" y="0"/>
                    <a:pt x="3662" y="7"/>
                    <a:pt x="3593" y="21"/>
                  </a:cubicBezTo>
                  <a:cubicBezTo>
                    <a:pt x="3164" y="113"/>
                    <a:pt x="2824" y="462"/>
                    <a:pt x="2651" y="868"/>
                  </a:cubicBezTo>
                  <a:cubicBezTo>
                    <a:pt x="2478" y="1266"/>
                    <a:pt x="2448" y="1717"/>
                    <a:pt x="2455" y="2155"/>
                  </a:cubicBezTo>
                  <a:cubicBezTo>
                    <a:pt x="2220" y="1920"/>
                    <a:pt x="1919" y="1711"/>
                    <a:pt x="1612" y="1586"/>
                  </a:cubicBezTo>
                  <a:cubicBezTo>
                    <a:pt x="1453" y="1522"/>
                    <a:pt x="1279" y="1485"/>
                    <a:pt x="1107" y="1485"/>
                  </a:cubicBezTo>
                  <a:cubicBezTo>
                    <a:pt x="946" y="1485"/>
                    <a:pt x="788" y="1517"/>
                    <a:pt x="644" y="1590"/>
                  </a:cubicBezTo>
                  <a:cubicBezTo>
                    <a:pt x="321" y="1757"/>
                    <a:pt x="115" y="2103"/>
                    <a:pt x="56" y="2463"/>
                  </a:cubicBezTo>
                  <a:cubicBezTo>
                    <a:pt x="0" y="2790"/>
                    <a:pt x="53" y="3126"/>
                    <a:pt x="141" y="3449"/>
                  </a:cubicBezTo>
                  <a:cubicBezTo>
                    <a:pt x="148" y="3479"/>
                    <a:pt x="157" y="3508"/>
                    <a:pt x="167" y="3538"/>
                  </a:cubicBezTo>
                  <a:cubicBezTo>
                    <a:pt x="181" y="3580"/>
                    <a:pt x="193" y="3626"/>
                    <a:pt x="210" y="3665"/>
                  </a:cubicBezTo>
                  <a:cubicBezTo>
                    <a:pt x="689" y="5109"/>
                    <a:pt x="1988" y="6831"/>
                    <a:pt x="3423" y="6831"/>
                  </a:cubicBezTo>
                  <a:cubicBezTo>
                    <a:pt x="3544" y="6831"/>
                    <a:pt x="3666" y="6819"/>
                    <a:pt x="3789" y="6793"/>
                  </a:cubicBezTo>
                  <a:cubicBezTo>
                    <a:pt x="5308" y="6472"/>
                    <a:pt x="6628" y="5374"/>
                    <a:pt x="7243" y="3953"/>
                  </a:cubicBezTo>
                  <a:cubicBezTo>
                    <a:pt x="7272" y="3884"/>
                    <a:pt x="7302" y="3812"/>
                    <a:pt x="7325" y="3740"/>
                  </a:cubicBezTo>
                  <a:cubicBezTo>
                    <a:pt x="7341" y="3704"/>
                    <a:pt x="7354" y="3668"/>
                    <a:pt x="7364" y="3636"/>
                  </a:cubicBezTo>
                  <a:cubicBezTo>
                    <a:pt x="7475" y="3315"/>
                    <a:pt x="7554" y="2976"/>
                    <a:pt x="7510" y="2639"/>
                  </a:cubicBezTo>
                  <a:cubicBezTo>
                    <a:pt x="7468" y="2303"/>
                    <a:pt x="7295" y="1969"/>
                    <a:pt x="6994" y="1805"/>
                  </a:cubicBezTo>
                  <a:cubicBezTo>
                    <a:pt x="6848" y="1725"/>
                    <a:pt x="6691" y="1691"/>
                    <a:pt x="6529" y="1691"/>
                  </a:cubicBezTo>
                  <a:cubicBezTo>
                    <a:pt x="6168" y="1691"/>
                    <a:pt x="5786" y="1859"/>
                    <a:pt x="5459" y="2045"/>
                  </a:cubicBezTo>
                  <a:cubicBezTo>
                    <a:pt x="5416" y="1538"/>
                    <a:pt x="5223" y="1015"/>
                    <a:pt x="4919" y="606"/>
                  </a:cubicBezTo>
                  <a:cubicBezTo>
                    <a:pt x="4661" y="255"/>
                    <a:pt x="4235" y="0"/>
                    <a:pt x="38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1" name="Google Shape;1471;p37"/>
            <p:cNvSpPr/>
            <p:nvPr/>
          </p:nvSpPr>
          <p:spPr>
            <a:xfrm flipH="1">
              <a:off x="7183344" y="1980157"/>
              <a:ext cx="528096" cy="149818"/>
            </a:xfrm>
            <a:custGeom>
              <a:avLst/>
              <a:gdLst/>
              <a:ahLst/>
              <a:cxnLst/>
              <a:rect l="l" t="t" r="r" b="b"/>
              <a:pathLst>
                <a:path w="7184" h="2038" extrusionOk="0">
                  <a:moveTo>
                    <a:pt x="3756" y="0"/>
                  </a:moveTo>
                  <a:cubicBezTo>
                    <a:pt x="3740" y="0"/>
                    <a:pt x="3725" y="0"/>
                    <a:pt x="3710" y="1"/>
                  </a:cubicBezTo>
                  <a:cubicBezTo>
                    <a:pt x="3271" y="20"/>
                    <a:pt x="2837" y="265"/>
                    <a:pt x="2510" y="677"/>
                  </a:cubicBezTo>
                  <a:cubicBezTo>
                    <a:pt x="2271" y="981"/>
                    <a:pt x="2114" y="1331"/>
                    <a:pt x="1997" y="1664"/>
                  </a:cubicBezTo>
                  <a:cubicBezTo>
                    <a:pt x="1742" y="1289"/>
                    <a:pt x="1295" y="1050"/>
                    <a:pt x="804" y="1046"/>
                  </a:cubicBezTo>
                  <a:cubicBezTo>
                    <a:pt x="520" y="1046"/>
                    <a:pt x="236" y="1138"/>
                    <a:pt x="0" y="1301"/>
                  </a:cubicBezTo>
                  <a:cubicBezTo>
                    <a:pt x="7" y="1331"/>
                    <a:pt x="16" y="1360"/>
                    <a:pt x="26" y="1390"/>
                  </a:cubicBezTo>
                  <a:cubicBezTo>
                    <a:pt x="40" y="1432"/>
                    <a:pt x="52" y="1478"/>
                    <a:pt x="69" y="1517"/>
                  </a:cubicBezTo>
                  <a:cubicBezTo>
                    <a:pt x="275" y="1356"/>
                    <a:pt x="531" y="1262"/>
                    <a:pt x="788" y="1262"/>
                  </a:cubicBezTo>
                  <a:cubicBezTo>
                    <a:pt x="792" y="1262"/>
                    <a:pt x="796" y="1262"/>
                    <a:pt x="800" y="1262"/>
                  </a:cubicBezTo>
                  <a:cubicBezTo>
                    <a:pt x="1301" y="1262"/>
                    <a:pt x="1749" y="1547"/>
                    <a:pt x="1918" y="1971"/>
                  </a:cubicBezTo>
                  <a:cubicBezTo>
                    <a:pt x="1934" y="2008"/>
                    <a:pt x="1970" y="2037"/>
                    <a:pt x="2013" y="2037"/>
                  </a:cubicBezTo>
                  <a:cubicBezTo>
                    <a:pt x="2016" y="2037"/>
                    <a:pt x="2018" y="2037"/>
                    <a:pt x="2020" y="2037"/>
                  </a:cubicBezTo>
                  <a:cubicBezTo>
                    <a:pt x="2066" y="2037"/>
                    <a:pt x="2105" y="2007"/>
                    <a:pt x="2121" y="1965"/>
                  </a:cubicBezTo>
                  <a:cubicBezTo>
                    <a:pt x="2248" y="1589"/>
                    <a:pt x="2405" y="1161"/>
                    <a:pt x="2680" y="811"/>
                  </a:cubicBezTo>
                  <a:cubicBezTo>
                    <a:pt x="2964" y="449"/>
                    <a:pt x="3343" y="233"/>
                    <a:pt x="3716" y="217"/>
                  </a:cubicBezTo>
                  <a:cubicBezTo>
                    <a:pt x="3731" y="216"/>
                    <a:pt x="3746" y="216"/>
                    <a:pt x="3760" y="216"/>
                  </a:cubicBezTo>
                  <a:cubicBezTo>
                    <a:pt x="4139" y="216"/>
                    <a:pt x="4535" y="416"/>
                    <a:pt x="4847" y="772"/>
                  </a:cubicBezTo>
                  <a:cubicBezTo>
                    <a:pt x="5147" y="1108"/>
                    <a:pt x="5360" y="1570"/>
                    <a:pt x="5543" y="1971"/>
                  </a:cubicBezTo>
                  <a:cubicBezTo>
                    <a:pt x="5559" y="2007"/>
                    <a:pt x="5592" y="2030"/>
                    <a:pt x="5631" y="2034"/>
                  </a:cubicBezTo>
                  <a:cubicBezTo>
                    <a:pt x="5634" y="2034"/>
                    <a:pt x="5638" y="2034"/>
                    <a:pt x="5641" y="2034"/>
                  </a:cubicBezTo>
                  <a:cubicBezTo>
                    <a:pt x="5676" y="2034"/>
                    <a:pt x="5708" y="2018"/>
                    <a:pt x="5729" y="1988"/>
                  </a:cubicBezTo>
                  <a:cubicBezTo>
                    <a:pt x="5902" y="1731"/>
                    <a:pt x="6208" y="1580"/>
                    <a:pt x="6514" y="1580"/>
                  </a:cubicBezTo>
                  <a:cubicBezTo>
                    <a:pt x="6612" y="1580"/>
                    <a:pt x="6711" y="1596"/>
                    <a:pt x="6805" y="1628"/>
                  </a:cubicBezTo>
                  <a:cubicBezTo>
                    <a:pt x="6915" y="1668"/>
                    <a:pt x="7013" y="1726"/>
                    <a:pt x="7102" y="1805"/>
                  </a:cubicBezTo>
                  <a:cubicBezTo>
                    <a:pt x="7131" y="1736"/>
                    <a:pt x="7161" y="1664"/>
                    <a:pt x="7184" y="1592"/>
                  </a:cubicBezTo>
                  <a:cubicBezTo>
                    <a:pt x="7092" y="1520"/>
                    <a:pt x="6991" y="1465"/>
                    <a:pt x="6876" y="1426"/>
                  </a:cubicBezTo>
                  <a:cubicBezTo>
                    <a:pt x="6761" y="1386"/>
                    <a:pt x="6640" y="1367"/>
                    <a:pt x="6519" y="1367"/>
                  </a:cubicBezTo>
                  <a:cubicBezTo>
                    <a:pt x="6204" y="1367"/>
                    <a:pt x="5887" y="1497"/>
                    <a:pt x="5667" y="1723"/>
                  </a:cubicBezTo>
                  <a:cubicBezTo>
                    <a:pt x="5491" y="1348"/>
                    <a:pt x="5291" y="948"/>
                    <a:pt x="5010" y="628"/>
                  </a:cubicBezTo>
                  <a:cubicBezTo>
                    <a:pt x="4653" y="227"/>
                    <a:pt x="4196" y="0"/>
                    <a:pt x="375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2" name="Google Shape;1472;p37"/>
            <p:cNvSpPr/>
            <p:nvPr/>
          </p:nvSpPr>
          <p:spPr>
            <a:xfrm flipH="1">
              <a:off x="7446142" y="2389254"/>
              <a:ext cx="264857" cy="195323"/>
            </a:xfrm>
            <a:custGeom>
              <a:avLst/>
              <a:gdLst/>
              <a:ahLst/>
              <a:cxnLst/>
              <a:rect l="l" t="t" r="r" b="b"/>
              <a:pathLst>
                <a:path w="3603" h="2657" extrusionOk="0">
                  <a:moveTo>
                    <a:pt x="955" y="1"/>
                  </a:moveTo>
                  <a:cubicBezTo>
                    <a:pt x="717" y="1"/>
                    <a:pt x="477" y="82"/>
                    <a:pt x="301" y="227"/>
                  </a:cubicBezTo>
                  <a:cubicBezTo>
                    <a:pt x="269" y="253"/>
                    <a:pt x="242" y="282"/>
                    <a:pt x="213" y="312"/>
                  </a:cubicBezTo>
                  <a:cubicBezTo>
                    <a:pt x="79" y="459"/>
                    <a:pt x="1" y="652"/>
                    <a:pt x="17" y="881"/>
                  </a:cubicBezTo>
                  <a:cubicBezTo>
                    <a:pt x="30" y="1090"/>
                    <a:pt x="128" y="1286"/>
                    <a:pt x="259" y="1446"/>
                  </a:cubicBezTo>
                  <a:cubicBezTo>
                    <a:pt x="281" y="1475"/>
                    <a:pt x="304" y="1501"/>
                    <a:pt x="331" y="1524"/>
                  </a:cubicBezTo>
                  <a:cubicBezTo>
                    <a:pt x="354" y="1557"/>
                    <a:pt x="380" y="1583"/>
                    <a:pt x="409" y="1606"/>
                  </a:cubicBezTo>
                  <a:cubicBezTo>
                    <a:pt x="642" y="1832"/>
                    <a:pt x="929" y="2005"/>
                    <a:pt x="1213" y="2129"/>
                  </a:cubicBezTo>
                  <a:cubicBezTo>
                    <a:pt x="1275" y="2159"/>
                    <a:pt x="1340" y="2181"/>
                    <a:pt x="1402" y="2204"/>
                  </a:cubicBezTo>
                  <a:cubicBezTo>
                    <a:pt x="1449" y="2224"/>
                    <a:pt x="1497" y="2240"/>
                    <a:pt x="1547" y="2254"/>
                  </a:cubicBezTo>
                  <a:cubicBezTo>
                    <a:pt x="1896" y="2371"/>
                    <a:pt x="2259" y="2450"/>
                    <a:pt x="2622" y="2524"/>
                  </a:cubicBezTo>
                  <a:cubicBezTo>
                    <a:pt x="2819" y="2564"/>
                    <a:pt x="3176" y="2657"/>
                    <a:pt x="3398" y="2657"/>
                  </a:cubicBezTo>
                  <a:cubicBezTo>
                    <a:pt x="3451" y="2657"/>
                    <a:pt x="3497" y="2651"/>
                    <a:pt x="3530" y="2639"/>
                  </a:cubicBezTo>
                  <a:cubicBezTo>
                    <a:pt x="3547" y="2632"/>
                    <a:pt x="3563" y="2626"/>
                    <a:pt x="3573" y="2613"/>
                  </a:cubicBezTo>
                  <a:cubicBezTo>
                    <a:pt x="3586" y="2596"/>
                    <a:pt x="3595" y="2577"/>
                    <a:pt x="3595" y="2551"/>
                  </a:cubicBezTo>
                  <a:lnTo>
                    <a:pt x="3595" y="2548"/>
                  </a:lnTo>
                  <a:cubicBezTo>
                    <a:pt x="3602" y="2254"/>
                    <a:pt x="2889" y="1348"/>
                    <a:pt x="2442" y="848"/>
                  </a:cubicBezTo>
                  <a:cubicBezTo>
                    <a:pt x="2393" y="792"/>
                    <a:pt x="2347" y="744"/>
                    <a:pt x="2308" y="701"/>
                  </a:cubicBezTo>
                  <a:cubicBezTo>
                    <a:pt x="2230" y="619"/>
                    <a:pt x="2164" y="554"/>
                    <a:pt x="2125" y="521"/>
                  </a:cubicBezTo>
                  <a:cubicBezTo>
                    <a:pt x="1838" y="293"/>
                    <a:pt x="1517" y="83"/>
                    <a:pt x="1158" y="21"/>
                  </a:cubicBezTo>
                  <a:cubicBezTo>
                    <a:pt x="1132" y="14"/>
                    <a:pt x="1105" y="11"/>
                    <a:pt x="1079" y="8"/>
                  </a:cubicBezTo>
                  <a:cubicBezTo>
                    <a:pt x="1053" y="5"/>
                    <a:pt x="1023" y="2"/>
                    <a:pt x="998" y="2"/>
                  </a:cubicBezTo>
                  <a:cubicBezTo>
                    <a:pt x="984" y="1"/>
                    <a:pt x="969" y="1"/>
                    <a:pt x="95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3" name="Google Shape;1473;p37"/>
            <p:cNvSpPr/>
            <p:nvPr/>
          </p:nvSpPr>
          <p:spPr>
            <a:xfrm flipH="1">
              <a:off x="7446657" y="2405867"/>
              <a:ext cx="248684" cy="177386"/>
            </a:xfrm>
            <a:custGeom>
              <a:avLst/>
              <a:gdLst/>
              <a:ahLst/>
              <a:cxnLst/>
              <a:rect l="l" t="t" r="r" b="b"/>
              <a:pathLst>
                <a:path w="3383" h="2413" extrusionOk="0">
                  <a:moveTo>
                    <a:pt x="88" y="1"/>
                  </a:moveTo>
                  <a:cubicBezTo>
                    <a:pt x="56" y="27"/>
                    <a:pt x="29" y="56"/>
                    <a:pt x="0" y="86"/>
                  </a:cubicBezTo>
                  <a:cubicBezTo>
                    <a:pt x="418" y="239"/>
                    <a:pt x="840" y="455"/>
                    <a:pt x="1268" y="736"/>
                  </a:cubicBezTo>
                  <a:cubicBezTo>
                    <a:pt x="1304" y="762"/>
                    <a:pt x="1340" y="782"/>
                    <a:pt x="1376" y="812"/>
                  </a:cubicBezTo>
                  <a:lnTo>
                    <a:pt x="1379" y="812"/>
                  </a:lnTo>
                  <a:cubicBezTo>
                    <a:pt x="1448" y="854"/>
                    <a:pt x="1520" y="906"/>
                    <a:pt x="1589" y="955"/>
                  </a:cubicBezTo>
                  <a:cubicBezTo>
                    <a:pt x="1758" y="1076"/>
                    <a:pt x="1928" y="1204"/>
                    <a:pt x="2091" y="1334"/>
                  </a:cubicBezTo>
                  <a:cubicBezTo>
                    <a:pt x="2118" y="1357"/>
                    <a:pt x="2147" y="1380"/>
                    <a:pt x="2177" y="1403"/>
                  </a:cubicBezTo>
                  <a:cubicBezTo>
                    <a:pt x="2569" y="1726"/>
                    <a:pt x="2948" y="2073"/>
                    <a:pt x="3317" y="2413"/>
                  </a:cubicBezTo>
                  <a:cubicBezTo>
                    <a:pt x="3334" y="2406"/>
                    <a:pt x="3350" y="2400"/>
                    <a:pt x="3360" y="2387"/>
                  </a:cubicBezTo>
                  <a:cubicBezTo>
                    <a:pt x="3373" y="2370"/>
                    <a:pt x="3382" y="2351"/>
                    <a:pt x="3382" y="2325"/>
                  </a:cubicBezTo>
                  <a:lnTo>
                    <a:pt x="3382" y="2322"/>
                  </a:lnTo>
                  <a:cubicBezTo>
                    <a:pt x="3010" y="1978"/>
                    <a:pt x="2628" y="1628"/>
                    <a:pt x="2225" y="1305"/>
                  </a:cubicBezTo>
                  <a:cubicBezTo>
                    <a:pt x="2193" y="1278"/>
                    <a:pt x="2160" y="1249"/>
                    <a:pt x="2124" y="1224"/>
                  </a:cubicBezTo>
                  <a:cubicBezTo>
                    <a:pt x="1971" y="1096"/>
                    <a:pt x="1814" y="978"/>
                    <a:pt x="1654" y="864"/>
                  </a:cubicBezTo>
                  <a:cubicBezTo>
                    <a:pt x="1585" y="818"/>
                    <a:pt x="1516" y="769"/>
                    <a:pt x="1451" y="723"/>
                  </a:cubicBezTo>
                  <a:cubicBezTo>
                    <a:pt x="1396" y="687"/>
                    <a:pt x="1346" y="655"/>
                    <a:pt x="1294" y="622"/>
                  </a:cubicBezTo>
                  <a:cubicBezTo>
                    <a:pt x="889" y="361"/>
                    <a:pt x="487" y="154"/>
                    <a:pt x="8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4" name="Google Shape;1474;p37"/>
            <p:cNvSpPr/>
            <p:nvPr/>
          </p:nvSpPr>
          <p:spPr>
            <a:xfrm flipH="1">
              <a:off x="7588163" y="2389327"/>
              <a:ext cx="98577" cy="118061"/>
            </a:xfrm>
            <a:custGeom>
              <a:avLst/>
              <a:gdLst/>
              <a:ahLst/>
              <a:cxnLst/>
              <a:rect l="l" t="t" r="r" b="b"/>
              <a:pathLst>
                <a:path w="1341" h="1606" extrusionOk="0">
                  <a:moveTo>
                    <a:pt x="668" y="1"/>
                  </a:moveTo>
                  <a:cubicBezTo>
                    <a:pt x="886" y="256"/>
                    <a:pt x="1057" y="543"/>
                    <a:pt x="1177" y="847"/>
                  </a:cubicBezTo>
                  <a:cubicBezTo>
                    <a:pt x="1190" y="876"/>
                    <a:pt x="1200" y="906"/>
                    <a:pt x="1214" y="935"/>
                  </a:cubicBezTo>
                  <a:cubicBezTo>
                    <a:pt x="1194" y="945"/>
                    <a:pt x="1174" y="951"/>
                    <a:pt x="1151" y="961"/>
                  </a:cubicBezTo>
                  <a:cubicBezTo>
                    <a:pt x="788" y="1131"/>
                    <a:pt x="393" y="1318"/>
                    <a:pt x="1" y="1523"/>
                  </a:cubicBezTo>
                  <a:cubicBezTo>
                    <a:pt x="24" y="1556"/>
                    <a:pt x="50" y="1582"/>
                    <a:pt x="79" y="1605"/>
                  </a:cubicBezTo>
                  <a:cubicBezTo>
                    <a:pt x="481" y="1396"/>
                    <a:pt x="886" y="1209"/>
                    <a:pt x="1259" y="1037"/>
                  </a:cubicBezTo>
                  <a:lnTo>
                    <a:pt x="1262" y="1037"/>
                  </a:lnTo>
                  <a:cubicBezTo>
                    <a:pt x="1275" y="1027"/>
                    <a:pt x="1288" y="1020"/>
                    <a:pt x="1305" y="1013"/>
                  </a:cubicBezTo>
                  <a:cubicBezTo>
                    <a:pt x="1327" y="1004"/>
                    <a:pt x="1341" y="974"/>
                    <a:pt x="1334" y="948"/>
                  </a:cubicBezTo>
                  <a:lnTo>
                    <a:pt x="1334" y="945"/>
                  </a:lnTo>
                  <a:cubicBezTo>
                    <a:pt x="1220" y="612"/>
                    <a:pt x="1046" y="298"/>
                    <a:pt x="828" y="20"/>
                  </a:cubicBezTo>
                  <a:cubicBezTo>
                    <a:pt x="802" y="13"/>
                    <a:pt x="775" y="10"/>
                    <a:pt x="749" y="7"/>
                  </a:cubicBezTo>
                  <a:cubicBezTo>
                    <a:pt x="723" y="4"/>
                    <a:pt x="693" y="1"/>
                    <a:pt x="6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5" name="Google Shape;1475;p37"/>
            <p:cNvSpPr/>
            <p:nvPr/>
          </p:nvSpPr>
          <p:spPr>
            <a:xfrm flipH="1">
              <a:off x="7529502" y="2440712"/>
              <a:ext cx="78435" cy="114238"/>
            </a:xfrm>
            <a:custGeom>
              <a:avLst/>
              <a:gdLst/>
              <a:ahLst/>
              <a:cxnLst/>
              <a:rect l="l" t="t" r="r" b="b"/>
              <a:pathLst>
                <a:path w="1067" h="1554" extrusionOk="0">
                  <a:moveTo>
                    <a:pt x="906" y="1"/>
                  </a:moveTo>
                  <a:lnTo>
                    <a:pt x="906" y="1"/>
                  </a:lnTo>
                  <a:cubicBezTo>
                    <a:pt x="949" y="246"/>
                    <a:pt x="958" y="501"/>
                    <a:pt x="935" y="750"/>
                  </a:cubicBezTo>
                  <a:cubicBezTo>
                    <a:pt x="932" y="779"/>
                    <a:pt x="932" y="808"/>
                    <a:pt x="926" y="834"/>
                  </a:cubicBezTo>
                  <a:cubicBezTo>
                    <a:pt x="919" y="844"/>
                    <a:pt x="909" y="851"/>
                    <a:pt x="902" y="860"/>
                  </a:cubicBezTo>
                  <a:cubicBezTo>
                    <a:pt x="661" y="1118"/>
                    <a:pt x="350" y="1341"/>
                    <a:pt x="0" y="1504"/>
                  </a:cubicBezTo>
                  <a:cubicBezTo>
                    <a:pt x="47" y="1524"/>
                    <a:pt x="95" y="1540"/>
                    <a:pt x="145" y="1554"/>
                  </a:cubicBezTo>
                  <a:cubicBezTo>
                    <a:pt x="468" y="1393"/>
                    <a:pt x="753" y="1184"/>
                    <a:pt x="988" y="932"/>
                  </a:cubicBezTo>
                  <a:cubicBezTo>
                    <a:pt x="997" y="919"/>
                    <a:pt x="1007" y="910"/>
                    <a:pt x="1020" y="896"/>
                  </a:cubicBezTo>
                  <a:cubicBezTo>
                    <a:pt x="1027" y="887"/>
                    <a:pt x="1033" y="877"/>
                    <a:pt x="1033" y="863"/>
                  </a:cubicBezTo>
                  <a:cubicBezTo>
                    <a:pt x="1033" y="854"/>
                    <a:pt x="1036" y="844"/>
                    <a:pt x="1036" y="831"/>
                  </a:cubicBezTo>
                  <a:cubicBezTo>
                    <a:pt x="1066" y="605"/>
                    <a:pt x="1066" y="373"/>
                    <a:pt x="1040" y="148"/>
                  </a:cubicBezTo>
                  <a:cubicBezTo>
                    <a:pt x="991" y="92"/>
                    <a:pt x="945" y="44"/>
                    <a:pt x="90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6" name="Google Shape;1476;p37"/>
            <p:cNvSpPr/>
            <p:nvPr/>
          </p:nvSpPr>
          <p:spPr>
            <a:xfrm flipH="1">
              <a:off x="7471135" y="3096811"/>
              <a:ext cx="275663" cy="135484"/>
            </a:xfrm>
            <a:custGeom>
              <a:avLst/>
              <a:gdLst/>
              <a:ahLst/>
              <a:cxnLst/>
              <a:rect l="l" t="t" r="r" b="b"/>
              <a:pathLst>
                <a:path w="3750" h="1843" extrusionOk="0">
                  <a:moveTo>
                    <a:pt x="1500" y="1"/>
                  </a:moveTo>
                  <a:cubicBezTo>
                    <a:pt x="1469" y="1"/>
                    <a:pt x="1443" y="2"/>
                    <a:pt x="1423" y="5"/>
                  </a:cubicBezTo>
                  <a:cubicBezTo>
                    <a:pt x="1082" y="34"/>
                    <a:pt x="729" y="103"/>
                    <a:pt x="452" y="292"/>
                  </a:cubicBezTo>
                  <a:cubicBezTo>
                    <a:pt x="429" y="302"/>
                    <a:pt x="409" y="318"/>
                    <a:pt x="390" y="331"/>
                  </a:cubicBezTo>
                  <a:cubicBezTo>
                    <a:pt x="367" y="347"/>
                    <a:pt x="347" y="364"/>
                    <a:pt x="331" y="380"/>
                  </a:cubicBezTo>
                  <a:cubicBezTo>
                    <a:pt x="151" y="537"/>
                    <a:pt x="34" y="756"/>
                    <a:pt x="7" y="982"/>
                  </a:cubicBezTo>
                  <a:cubicBezTo>
                    <a:pt x="4" y="1021"/>
                    <a:pt x="1" y="1060"/>
                    <a:pt x="4" y="1096"/>
                  </a:cubicBezTo>
                  <a:cubicBezTo>
                    <a:pt x="7" y="1282"/>
                    <a:pt x="79" y="1465"/>
                    <a:pt x="236" y="1605"/>
                  </a:cubicBezTo>
                  <a:cubicBezTo>
                    <a:pt x="379" y="1736"/>
                    <a:pt x="576" y="1805"/>
                    <a:pt x="768" y="1831"/>
                  </a:cubicBezTo>
                  <a:cubicBezTo>
                    <a:pt x="801" y="1835"/>
                    <a:pt x="834" y="1838"/>
                    <a:pt x="863" y="1838"/>
                  </a:cubicBezTo>
                  <a:cubicBezTo>
                    <a:pt x="891" y="1840"/>
                    <a:pt x="915" y="1842"/>
                    <a:pt x="940" y="1842"/>
                  </a:cubicBezTo>
                  <a:cubicBezTo>
                    <a:pt x="950" y="1842"/>
                    <a:pt x="961" y="1842"/>
                    <a:pt x="972" y="1841"/>
                  </a:cubicBezTo>
                  <a:cubicBezTo>
                    <a:pt x="979" y="1841"/>
                    <a:pt x="987" y="1841"/>
                    <a:pt x="995" y="1841"/>
                  </a:cubicBezTo>
                  <a:cubicBezTo>
                    <a:pt x="1288" y="1841"/>
                    <a:pt x="1583" y="1770"/>
                    <a:pt x="1850" y="1671"/>
                  </a:cubicBezTo>
                  <a:cubicBezTo>
                    <a:pt x="1909" y="1652"/>
                    <a:pt x="1968" y="1625"/>
                    <a:pt x="2023" y="1599"/>
                  </a:cubicBezTo>
                  <a:cubicBezTo>
                    <a:pt x="2070" y="1583"/>
                    <a:pt x="2112" y="1563"/>
                    <a:pt x="2154" y="1540"/>
                  </a:cubicBezTo>
                  <a:cubicBezTo>
                    <a:pt x="2465" y="1394"/>
                    <a:pt x="2759" y="1210"/>
                    <a:pt x="3053" y="1027"/>
                  </a:cubicBezTo>
                  <a:cubicBezTo>
                    <a:pt x="3249" y="903"/>
                    <a:pt x="3664" y="674"/>
                    <a:pt x="3736" y="518"/>
                  </a:cubicBezTo>
                  <a:cubicBezTo>
                    <a:pt x="3743" y="501"/>
                    <a:pt x="3749" y="488"/>
                    <a:pt x="3749" y="475"/>
                  </a:cubicBezTo>
                  <a:cubicBezTo>
                    <a:pt x="3749" y="452"/>
                    <a:pt x="3740" y="436"/>
                    <a:pt x="3723" y="416"/>
                  </a:cubicBezTo>
                  <a:lnTo>
                    <a:pt x="3720" y="413"/>
                  </a:lnTo>
                  <a:cubicBezTo>
                    <a:pt x="3533" y="213"/>
                    <a:pt x="2471" y="63"/>
                    <a:pt x="1844" y="17"/>
                  </a:cubicBezTo>
                  <a:cubicBezTo>
                    <a:pt x="1779" y="11"/>
                    <a:pt x="1717" y="8"/>
                    <a:pt x="1664" y="5"/>
                  </a:cubicBezTo>
                  <a:cubicBezTo>
                    <a:pt x="1601" y="3"/>
                    <a:pt x="1545" y="1"/>
                    <a:pt x="150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7" name="Google Shape;1477;p37"/>
            <p:cNvSpPr/>
            <p:nvPr/>
          </p:nvSpPr>
          <p:spPr>
            <a:xfrm flipH="1">
              <a:off x="7471135" y="3127172"/>
              <a:ext cx="275663" cy="50209"/>
            </a:xfrm>
            <a:custGeom>
              <a:avLst/>
              <a:gdLst/>
              <a:ahLst/>
              <a:cxnLst/>
              <a:rect l="l" t="t" r="r" b="b"/>
              <a:pathLst>
                <a:path w="3750" h="683" extrusionOk="0">
                  <a:moveTo>
                    <a:pt x="3720" y="0"/>
                  </a:moveTo>
                  <a:cubicBezTo>
                    <a:pt x="3249" y="13"/>
                    <a:pt x="2765" y="23"/>
                    <a:pt x="2289" y="65"/>
                  </a:cubicBezTo>
                  <a:lnTo>
                    <a:pt x="2289" y="62"/>
                  </a:lnTo>
                  <a:cubicBezTo>
                    <a:pt x="2246" y="68"/>
                    <a:pt x="2207" y="68"/>
                    <a:pt x="2164" y="75"/>
                  </a:cubicBezTo>
                  <a:cubicBezTo>
                    <a:pt x="1981" y="88"/>
                    <a:pt x="1798" y="111"/>
                    <a:pt x="1615" y="138"/>
                  </a:cubicBezTo>
                  <a:cubicBezTo>
                    <a:pt x="1540" y="150"/>
                    <a:pt x="1465" y="163"/>
                    <a:pt x="1390" y="177"/>
                  </a:cubicBezTo>
                  <a:cubicBezTo>
                    <a:pt x="1331" y="186"/>
                    <a:pt x="1275" y="196"/>
                    <a:pt x="1219" y="209"/>
                  </a:cubicBezTo>
                  <a:cubicBezTo>
                    <a:pt x="776" y="294"/>
                    <a:pt x="373" y="415"/>
                    <a:pt x="7" y="569"/>
                  </a:cubicBezTo>
                  <a:cubicBezTo>
                    <a:pt x="4" y="608"/>
                    <a:pt x="1" y="647"/>
                    <a:pt x="4" y="683"/>
                  </a:cubicBezTo>
                  <a:cubicBezTo>
                    <a:pt x="383" y="516"/>
                    <a:pt x="805" y="392"/>
                    <a:pt x="1275" y="301"/>
                  </a:cubicBezTo>
                  <a:cubicBezTo>
                    <a:pt x="1314" y="294"/>
                    <a:pt x="1354" y="287"/>
                    <a:pt x="1396" y="281"/>
                  </a:cubicBezTo>
                  <a:cubicBezTo>
                    <a:pt x="1474" y="265"/>
                    <a:pt x="1553" y="251"/>
                    <a:pt x="1631" y="242"/>
                  </a:cubicBezTo>
                  <a:cubicBezTo>
                    <a:pt x="1824" y="212"/>
                    <a:pt x="2020" y="189"/>
                    <a:pt x="2216" y="170"/>
                  </a:cubicBezTo>
                  <a:cubicBezTo>
                    <a:pt x="2249" y="170"/>
                    <a:pt x="2282" y="167"/>
                    <a:pt x="2318" y="163"/>
                  </a:cubicBezTo>
                  <a:cubicBezTo>
                    <a:pt x="2791" y="124"/>
                    <a:pt x="3269" y="114"/>
                    <a:pt x="3736" y="105"/>
                  </a:cubicBezTo>
                  <a:cubicBezTo>
                    <a:pt x="3743" y="88"/>
                    <a:pt x="3749" y="75"/>
                    <a:pt x="3749" y="62"/>
                  </a:cubicBezTo>
                  <a:cubicBezTo>
                    <a:pt x="3749" y="39"/>
                    <a:pt x="3740" y="23"/>
                    <a:pt x="3723" y="3"/>
                  </a:cubicBezTo>
                  <a:lnTo>
                    <a:pt x="3720" y="0"/>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8" name="Google Shape;1478;p37"/>
            <p:cNvSpPr/>
            <p:nvPr/>
          </p:nvSpPr>
          <p:spPr>
            <a:xfrm flipH="1">
              <a:off x="7642487" y="3118204"/>
              <a:ext cx="80052" cy="114091"/>
            </a:xfrm>
            <a:custGeom>
              <a:avLst/>
              <a:gdLst/>
              <a:ahLst/>
              <a:cxnLst/>
              <a:rect l="l" t="t" r="r" b="b"/>
              <a:pathLst>
                <a:path w="1089" h="1552" extrusionOk="0">
                  <a:moveTo>
                    <a:pt x="122" y="1"/>
                  </a:moveTo>
                  <a:cubicBezTo>
                    <a:pt x="99" y="11"/>
                    <a:pt x="79" y="27"/>
                    <a:pt x="60" y="40"/>
                  </a:cubicBezTo>
                  <a:cubicBezTo>
                    <a:pt x="37" y="56"/>
                    <a:pt x="17" y="73"/>
                    <a:pt x="1" y="89"/>
                  </a:cubicBezTo>
                  <a:cubicBezTo>
                    <a:pt x="308" y="118"/>
                    <a:pt x="612" y="201"/>
                    <a:pt x="889" y="331"/>
                  </a:cubicBezTo>
                  <a:cubicBezTo>
                    <a:pt x="916" y="344"/>
                    <a:pt x="942" y="354"/>
                    <a:pt x="968" y="367"/>
                  </a:cubicBezTo>
                  <a:cubicBezTo>
                    <a:pt x="962" y="383"/>
                    <a:pt x="951" y="403"/>
                    <a:pt x="945" y="423"/>
                  </a:cubicBezTo>
                  <a:cubicBezTo>
                    <a:pt x="811" y="776"/>
                    <a:pt x="664" y="1154"/>
                    <a:pt x="533" y="1547"/>
                  </a:cubicBezTo>
                  <a:cubicBezTo>
                    <a:pt x="561" y="1549"/>
                    <a:pt x="585" y="1551"/>
                    <a:pt x="610" y="1551"/>
                  </a:cubicBezTo>
                  <a:cubicBezTo>
                    <a:pt x="620" y="1551"/>
                    <a:pt x="631" y="1551"/>
                    <a:pt x="642" y="1550"/>
                  </a:cubicBezTo>
                  <a:cubicBezTo>
                    <a:pt x="775" y="1148"/>
                    <a:pt x="929" y="759"/>
                    <a:pt x="1066" y="403"/>
                  </a:cubicBezTo>
                  <a:cubicBezTo>
                    <a:pt x="1073" y="387"/>
                    <a:pt x="1076" y="373"/>
                    <a:pt x="1082" y="361"/>
                  </a:cubicBezTo>
                  <a:cubicBezTo>
                    <a:pt x="1089" y="338"/>
                    <a:pt x="1079" y="311"/>
                    <a:pt x="1060" y="299"/>
                  </a:cubicBezTo>
                  <a:lnTo>
                    <a:pt x="1057" y="295"/>
                  </a:lnTo>
                  <a:cubicBezTo>
                    <a:pt x="766" y="145"/>
                    <a:pt x="446" y="47"/>
                    <a:pt x="12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79" name="Google Shape;1479;p37"/>
            <p:cNvSpPr/>
            <p:nvPr/>
          </p:nvSpPr>
          <p:spPr>
            <a:xfrm flipH="1">
              <a:off x="7575887" y="3097105"/>
              <a:ext cx="48590" cy="117326"/>
            </a:xfrm>
            <a:custGeom>
              <a:avLst/>
              <a:gdLst/>
              <a:ahLst/>
              <a:cxnLst/>
              <a:rect l="l" t="t" r="r" b="b"/>
              <a:pathLst>
                <a:path w="661" h="1596" extrusionOk="0">
                  <a:moveTo>
                    <a:pt x="0" y="1"/>
                  </a:moveTo>
                  <a:lnTo>
                    <a:pt x="0" y="1"/>
                  </a:lnTo>
                  <a:cubicBezTo>
                    <a:pt x="186" y="138"/>
                    <a:pt x="356" y="301"/>
                    <a:pt x="500" y="484"/>
                  </a:cubicBezTo>
                  <a:cubicBezTo>
                    <a:pt x="519" y="507"/>
                    <a:pt x="536" y="527"/>
                    <a:pt x="552" y="550"/>
                  </a:cubicBezTo>
                  <a:lnTo>
                    <a:pt x="552" y="579"/>
                  </a:lnTo>
                  <a:cubicBezTo>
                    <a:pt x="556" y="909"/>
                    <a:pt x="490" y="1262"/>
                    <a:pt x="359" y="1595"/>
                  </a:cubicBezTo>
                  <a:cubicBezTo>
                    <a:pt x="406" y="1579"/>
                    <a:pt x="448" y="1559"/>
                    <a:pt x="490" y="1536"/>
                  </a:cubicBezTo>
                  <a:cubicBezTo>
                    <a:pt x="602" y="1219"/>
                    <a:pt x="661" y="892"/>
                    <a:pt x="654" y="572"/>
                  </a:cubicBezTo>
                  <a:lnTo>
                    <a:pt x="654" y="527"/>
                  </a:lnTo>
                  <a:cubicBezTo>
                    <a:pt x="654" y="517"/>
                    <a:pt x="650" y="507"/>
                    <a:pt x="644" y="500"/>
                  </a:cubicBezTo>
                  <a:cubicBezTo>
                    <a:pt x="637" y="491"/>
                    <a:pt x="631" y="481"/>
                    <a:pt x="625" y="474"/>
                  </a:cubicBezTo>
                  <a:lnTo>
                    <a:pt x="625" y="471"/>
                  </a:lnTo>
                  <a:cubicBezTo>
                    <a:pt x="497" y="304"/>
                    <a:pt x="347" y="147"/>
                    <a:pt x="180" y="13"/>
                  </a:cubicBezTo>
                  <a:cubicBezTo>
                    <a:pt x="115" y="7"/>
                    <a:pt x="53" y="4"/>
                    <a:pt x="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0" name="Google Shape;1480;p37"/>
            <p:cNvSpPr/>
            <p:nvPr/>
          </p:nvSpPr>
          <p:spPr>
            <a:xfrm flipH="1">
              <a:off x="7277069" y="3021388"/>
              <a:ext cx="117542" cy="77335"/>
            </a:xfrm>
            <a:custGeom>
              <a:avLst/>
              <a:gdLst/>
              <a:ahLst/>
              <a:cxnLst/>
              <a:rect l="l" t="t" r="r" b="b"/>
              <a:pathLst>
                <a:path w="1599" h="1052" extrusionOk="0">
                  <a:moveTo>
                    <a:pt x="1524" y="1"/>
                  </a:moveTo>
                  <a:cubicBezTo>
                    <a:pt x="1459" y="305"/>
                    <a:pt x="1344" y="596"/>
                    <a:pt x="1184" y="860"/>
                  </a:cubicBezTo>
                  <a:cubicBezTo>
                    <a:pt x="1171" y="883"/>
                    <a:pt x="1154" y="910"/>
                    <a:pt x="1142" y="933"/>
                  </a:cubicBezTo>
                  <a:cubicBezTo>
                    <a:pt x="1122" y="926"/>
                    <a:pt x="1106" y="913"/>
                    <a:pt x="1086" y="903"/>
                  </a:cubicBezTo>
                  <a:cubicBezTo>
                    <a:pt x="753" y="733"/>
                    <a:pt x="389" y="544"/>
                    <a:pt x="14" y="370"/>
                  </a:cubicBezTo>
                  <a:cubicBezTo>
                    <a:pt x="8" y="406"/>
                    <a:pt x="0" y="442"/>
                    <a:pt x="0" y="478"/>
                  </a:cubicBezTo>
                  <a:cubicBezTo>
                    <a:pt x="386" y="655"/>
                    <a:pt x="753" y="851"/>
                    <a:pt x="1092" y="1027"/>
                  </a:cubicBezTo>
                  <a:cubicBezTo>
                    <a:pt x="1109" y="1034"/>
                    <a:pt x="1122" y="1040"/>
                    <a:pt x="1131" y="1047"/>
                  </a:cubicBezTo>
                  <a:cubicBezTo>
                    <a:pt x="1138" y="1050"/>
                    <a:pt x="1146" y="1051"/>
                    <a:pt x="1154" y="1051"/>
                  </a:cubicBezTo>
                  <a:cubicBezTo>
                    <a:pt x="1171" y="1051"/>
                    <a:pt x="1188" y="1044"/>
                    <a:pt x="1197" y="1031"/>
                  </a:cubicBezTo>
                  <a:lnTo>
                    <a:pt x="1201" y="1031"/>
                  </a:lnTo>
                  <a:cubicBezTo>
                    <a:pt x="1383" y="756"/>
                    <a:pt x="1517" y="449"/>
                    <a:pt x="1599" y="132"/>
                  </a:cubicBezTo>
                  <a:cubicBezTo>
                    <a:pt x="1589" y="109"/>
                    <a:pt x="1576" y="86"/>
                    <a:pt x="1563" y="67"/>
                  </a:cubicBezTo>
                  <a:cubicBezTo>
                    <a:pt x="1553" y="43"/>
                    <a:pt x="1537" y="20"/>
                    <a:pt x="152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1" name="Google Shape;1481;p37"/>
            <p:cNvSpPr/>
            <p:nvPr/>
          </p:nvSpPr>
          <p:spPr>
            <a:xfrm flipH="1">
              <a:off x="7265969" y="3121879"/>
              <a:ext cx="119674" cy="43593"/>
            </a:xfrm>
            <a:custGeom>
              <a:avLst/>
              <a:gdLst/>
              <a:ahLst/>
              <a:cxnLst/>
              <a:rect l="l" t="t" r="r" b="b"/>
              <a:pathLst>
                <a:path w="1628" h="593" extrusionOk="0">
                  <a:moveTo>
                    <a:pt x="1628" y="0"/>
                  </a:moveTo>
                  <a:cubicBezTo>
                    <a:pt x="1471" y="173"/>
                    <a:pt x="1287" y="323"/>
                    <a:pt x="1088" y="448"/>
                  </a:cubicBezTo>
                  <a:cubicBezTo>
                    <a:pt x="1065" y="461"/>
                    <a:pt x="1046" y="477"/>
                    <a:pt x="1020" y="490"/>
                  </a:cubicBezTo>
                  <a:cubicBezTo>
                    <a:pt x="1009" y="490"/>
                    <a:pt x="1000" y="487"/>
                    <a:pt x="990" y="487"/>
                  </a:cubicBezTo>
                  <a:cubicBezTo>
                    <a:pt x="660" y="454"/>
                    <a:pt x="320" y="350"/>
                    <a:pt x="0" y="183"/>
                  </a:cubicBezTo>
                  <a:lnTo>
                    <a:pt x="0" y="183"/>
                  </a:lnTo>
                  <a:cubicBezTo>
                    <a:pt x="13" y="229"/>
                    <a:pt x="29" y="275"/>
                    <a:pt x="46" y="317"/>
                  </a:cubicBezTo>
                  <a:cubicBezTo>
                    <a:pt x="346" y="468"/>
                    <a:pt x="667" y="559"/>
                    <a:pt x="984" y="588"/>
                  </a:cubicBezTo>
                  <a:cubicBezTo>
                    <a:pt x="1000" y="592"/>
                    <a:pt x="1013" y="592"/>
                    <a:pt x="1029" y="592"/>
                  </a:cubicBezTo>
                  <a:cubicBezTo>
                    <a:pt x="1032" y="592"/>
                    <a:pt x="1035" y="593"/>
                    <a:pt x="1038" y="593"/>
                  </a:cubicBezTo>
                  <a:cubicBezTo>
                    <a:pt x="1046" y="593"/>
                    <a:pt x="1054" y="590"/>
                    <a:pt x="1059" y="585"/>
                  </a:cubicBezTo>
                  <a:cubicBezTo>
                    <a:pt x="1068" y="578"/>
                    <a:pt x="1079" y="575"/>
                    <a:pt x="1085" y="569"/>
                  </a:cubicBezTo>
                  <a:lnTo>
                    <a:pt x="1088" y="569"/>
                  </a:lnTo>
                  <a:cubicBezTo>
                    <a:pt x="1271" y="461"/>
                    <a:pt x="1441" y="330"/>
                    <a:pt x="1595" y="180"/>
                  </a:cubicBezTo>
                  <a:cubicBezTo>
                    <a:pt x="1608" y="115"/>
                    <a:pt x="1617" y="56"/>
                    <a:pt x="162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2" name="Google Shape;1482;p37"/>
            <p:cNvSpPr/>
            <p:nvPr/>
          </p:nvSpPr>
          <p:spPr>
            <a:xfrm flipH="1">
              <a:off x="7051687" y="2934202"/>
              <a:ext cx="598077" cy="538479"/>
            </a:xfrm>
            <a:custGeom>
              <a:avLst/>
              <a:gdLst/>
              <a:ahLst/>
              <a:cxnLst/>
              <a:rect l="l" t="t" r="r" b="b"/>
              <a:pathLst>
                <a:path w="8136" h="7325" extrusionOk="0">
                  <a:moveTo>
                    <a:pt x="117" y="1"/>
                  </a:moveTo>
                  <a:cubicBezTo>
                    <a:pt x="93" y="1"/>
                    <a:pt x="69" y="9"/>
                    <a:pt x="50" y="27"/>
                  </a:cubicBezTo>
                  <a:cubicBezTo>
                    <a:pt x="8" y="63"/>
                    <a:pt x="1" y="131"/>
                    <a:pt x="40" y="174"/>
                  </a:cubicBezTo>
                  <a:cubicBezTo>
                    <a:pt x="168" y="324"/>
                    <a:pt x="299" y="471"/>
                    <a:pt x="426" y="618"/>
                  </a:cubicBezTo>
                  <a:cubicBezTo>
                    <a:pt x="537" y="739"/>
                    <a:pt x="641" y="860"/>
                    <a:pt x="750" y="978"/>
                  </a:cubicBezTo>
                  <a:lnTo>
                    <a:pt x="750" y="981"/>
                  </a:lnTo>
                  <a:cubicBezTo>
                    <a:pt x="972" y="1226"/>
                    <a:pt x="1187" y="1464"/>
                    <a:pt x="1406" y="1700"/>
                  </a:cubicBezTo>
                  <a:lnTo>
                    <a:pt x="1409" y="1704"/>
                  </a:lnTo>
                  <a:cubicBezTo>
                    <a:pt x="1661" y="1974"/>
                    <a:pt x="1910" y="2239"/>
                    <a:pt x="2162" y="2501"/>
                  </a:cubicBezTo>
                  <a:lnTo>
                    <a:pt x="2165" y="2501"/>
                  </a:lnTo>
                  <a:cubicBezTo>
                    <a:pt x="2204" y="2543"/>
                    <a:pt x="2246" y="2586"/>
                    <a:pt x="2286" y="2628"/>
                  </a:cubicBezTo>
                  <a:cubicBezTo>
                    <a:pt x="2318" y="2661"/>
                    <a:pt x="2351" y="2697"/>
                    <a:pt x="2384" y="2730"/>
                  </a:cubicBezTo>
                  <a:cubicBezTo>
                    <a:pt x="2390" y="2736"/>
                    <a:pt x="2397" y="2746"/>
                    <a:pt x="2406" y="2749"/>
                  </a:cubicBezTo>
                  <a:cubicBezTo>
                    <a:pt x="3824" y="4200"/>
                    <a:pt x="5217" y="5432"/>
                    <a:pt x="6782" y="6606"/>
                  </a:cubicBezTo>
                  <a:cubicBezTo>
                    <a:pt x="6894" y="6691"/>
                    <a:pt x="7008" y="6772"/>
                    <a:pt x="7119" y="6857"/>
                  </a:cubicBezTo>
                  <a:cubicBezTo>
                    <a:pt x="7334" y="7014"/>
                    <a:pt x="7554" y="7167"/>
                    <a:pt x="7773" y="7324"/>
                  </a:cubicBezTo>
                  <a:lnTo>
                    <a:pt x="8135" y="7324"/>
                  </a:lnTo>
                  <a:cubicBezTo>
                    <a:pt x="7730" y="7040"/>
                    <a:pt x="7331" y="6756"/>
                    <a:pt x="6949" y="6469"/>
                  </a:cubicBezTo>
                  <a:cubicBezTo>
                    <a:pt x="6835" y="6386"/>
                    <a:pt x="6723" y="6302"/>
                    <a:pt x="6613" y="6217"/>
                  </a:cubicBezTo>
                  <a:cubicBezTo>
                    <a:pt x="5913" y="5677"/>
                    <a:pt x="5243" y="5128"/>
                    <a:pt x="4589" y="4550"/>
                  </a:cubicBezTo>
                  <a:cubicBezTo>
                    <a:pt x="4586" y="4547"/>
                    <a:pt x="4586" y="4547"/>
                    <a:pt x="4586" y="4543"/>
                  </a:cubicBezTo>
                  <a:lnTo>
                    <a:pt x="4583" y="4543"/>
                  </a:lnTo>
                  <a:cubicBezTo>
                    <a:pt x="4550" y="4511"/>
                    <a:pt x="4521" y="4484"/>
                    <a:pt x="4488" y="4458"/>
                  </a:cubicBezTo>
                  <a:cubicBezTo>
                    <a:pt x="4410" y="4386"/>
                    <a:pt x="4334" y="4318"/>
                    <a:pt x="4253" y="4246"/>
                  </a:cubicBezTo>
                  <a:lnTo>
                    <a:pt x="4250" y="4243"/>
                  </a:lnTo>
                  <a:cubicBezTo>
                    <a:pt x="3341" y="3419"/>
                    <a:pt x="2456" y="2530"/>
                    <a:pt x="1537" y="1533"/>
                  </a:cubicBezTo>
                  <a:cubicBezTo>
                    <a:pt x="1334" y="1315"/>
                    <a:pt x="1132" y="1092"/>
                    <a:pt x="926" y="864"/>
                  </a:cubicBezTo>
                  <a:cubicBezTo>
                    <a:pt x="818" y="746"/>
                    <a:pt x="714" y="625"/>
                    <a:pt x="602" y="500"/>
                  </a:cubicBezTo>
                  <a:cubicBezTo>
                    <a:pt x="468" y="351"/>
                    <a:pt x="331" y="194"/>
                    <a:pt x="197" y="37"/>
                  </a:cubicBezTo>
                  <a:cubicBezTo>
                    <a:pt x="175" y="13"/>
                    <a:pt x="146" y="1"/>
                    <a:pt x="11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3" name="Google Shape;1483;p37"/>
            <p:cNvSpPr/>
            <p:nvPr/>
          </p:nvSpPr>
          <p:spPr>
            <a:xfrm flipH="1">
              <a:off x="7530017" y="2949345"/>
              <a:ext cx="123056" cy="110857"/>
            </a:xfrm>
            <a:custGeom>
              <a:avLst/>
              <a:gdLst/>
              <a:ahLst/>
              <a:cxnLst/>
              <a:rect l="l" t="t" r="r" b="b"/>
              <a:pathLst>
                <a:path w="1674" h="1508" extrusionOk="0">
                  <a:moveTo>
                    <a:pt x="1540" y="0"/>
                  </a:moveTo>
                  <a:cubicBezTo>
                    <a:pt x="932" y="72"/>
                    <a:pt x="265" y="409"/>
                    <a:pt x="0" y="961"/>
                  </a:cubicBezTo>
                  <a:cubicBezTo>
                    <a:pt x="454" y="1258"/>
                    <a:pt x="1000" y="1448"/>
                    <a:pt x="1540" y="1507"/>
                  </a:cubicBezTo>
                  <a:cubicBezTo>
                    <a:pt x="1673" y="1017"/>
                    <a:pt x="1673" y="494"/>
                    <a:pt x="154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4" name="Google Shape;1484;p37"/>
            <p:cNvSpPr/>
            <p:nvPr/>
          </p:nvSpPr>
          <p:spPr>
            <a:xfrm flipH="1">
              <a:off x="7463711" y="2576343"/>
              <a:ext cx="496193" cy="449970"/>
            </a:xfrm>
            <a:custGeom>
              <a:avLst/>
              <a:gdLst/>
              <a:ahLst/>
              <a:cxnLst/>
              <a:rect l="l" t="t" r="r" b="b"/>
              <a:pathLst>
                <a:path w="6750" h="6121" extrusionOk="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5" name="Google Shape;1485;p37"/>
            <p:cNvSpPr/>
            <p:nvPr/>
          </p:nvSpPr>
          <p:spPr>
            <a:xfrm flipH="1">
              <a:off x="7460486" y="2580168"/>
              <a:ext cx="496193" cy="449970"/>
            </a:xfrm>
            <a:custGeom>
              <a:avLst/>
              <a:gdLst/>
              <a:ahLst/>
              <a:cxnLst/>
              <a:rect l="l" t="t" r="r" b="b"/>
              <a:pathLst>
                <a:path w="6750" h="6121" extrusionOk="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6" name="Google Shape;1486;p37"/>
            <p:cNvSpPr/>
            <p:nvPr/>
          </p:nvSpPr>
          <p:spPr>
            <a:xfrm flipH="1">
              <a:off x="7486279" y="2671248"/>
              <a:ext cx="415993" cy="280597"/>
            </a:xfrm>
            <a:custGeom>
              <a:avLst/>
              <a:gdLst/>
              <a:ahLst/>
              <a:cxnLst/>
              <a:rect l="l" t="t" r="r" b="b"/>
              <a:pathLst>
                <a:path w="5659" h="3817" extrusionOk="0">
                  <a:moveTo>
                    <a:pt x="5560" y="1"/>
                  </a:moveTo>
                  <a:cubicBezTo>
                    <a:pt x="5467" y="1"/>
                    <a:pt x="5372" y="17"/>
                    <a:pt x="5279" y="45"/>
                  </a:cubicBezTo>
                  <a:cubicBezTo>
                    <a:pt x="4887" y="163"/>
                    <a:pt x="4586" y="525"/>
                    <a:pt x="4528" y="927"/>
                  </a:cubicBezTo>
                  <a:cubicBezTo>
                    <a:pt x="4191" y="738"/>
                    <a:pt x="3822" y="542"/>
                    <a:pt x="3433" y="453"/>
                  </a:cubicBezTo>
                  <a:cubicBezTo>
                    <a:pt x="3286" y="420"/>
                    <a:pt x="3142" y="404"/>
                    <a:pt x="3003" y="404"/>
                  </a:cubicBezTo>
                  <a:cubicBezTo>
                    <a:pt x="2659" y="404"/>
                    <a:pt x="2346" y="502"/>
                    <a:pt x="2106" y="685"/>
                  </a:cubicBezTo>
                  <a:cubicBezTo>
                    <a:pt x="1782" y="937"/>
                    <a:pt x="1589" y="1362"/>
                    <a:pt x="1563" y="1849"/>
                  </a:cubicBezTo>
                  <a:cubicBezTo>
                    <a:pt x="1550" y="2208"/>
                    <a:pt x="1622" y="2561"/>
                    <a:pt x="1714" y="2875"/>
                  </a:cubicBezTo>
                  <a:cubicBezTo>
                    <a:pt x="1574" y="2823"/>
                    <a:pt x="1426" y="2798"/>
                    <a:pt x="1276" y="2798"/>
                  </a:cubicBezTo>
                  <a:cubicBezTo>
                    <a:pt x="998" y="2798"/>
                    <a:pt x="717" y="2885"/>
                    <a:pt x="475" y="3055"/>
                  </a:cubicBezTo>
                  <a:cubicBezTo>
                    <a:pt x="256" y="3212"/>
                    <a:pt x="93" y="3437"/>
                    <a:pt x="1" y="3685"/>
                  </a:cubicBezTo>
                  <a:cubicBezTo>
                    <a:pt x="24" y="3705"/>
                    <a:pt x="47" y="3721"/>
                    <a:pt x="70" y="3741"/>
                  </a:cubicBezTo>
                  <a:cubicBezTo>
                    <a:pt x="102" y="3764"/>
                    <a:pt x="135" y="3794"/>
                    <a:pt x="171" y="3816"/>
                  </a:cubicBezTo>
                  <a:cubicBezTo>
                    <a:pt x="239" y="3578"/>
                    <a:pt x="387" y="3362"/>
                    <a:pt x="586" y="3222"/>
                  </a:cubicBezTo>
                  <a:cubicBezTo>
                    <a:pt x="794" y="3073"/>
                    <a:pt x="1037" y="2998"/>
                    <a:pt x="1273" y="2998"/>
                  </a:cubicBezTo>
                  <a:cubicBezTo>
                    <a:pt x="1467" y="2998"/>
                    <a:pt x="1657" y="3049"/>
                    <a:pt x="1818" y="3153"/>
                  </a:cubicBezTo>
                  <a:cubicBezTo>
                    <a:pt x="1835" y="3163"/>
                    <a:pt x="1853" y="3168"/>
                    <a:pt x="1871" y="3168"/>
                  </a:cubicBezTo>
                  <a:cubicBezTo>
                    <a:pt x="1893" y="3168"/>
                    <a:pt x="1915" y="3161"/>
                    <a:pt x="1933" y="3146"/>
                  </a:cubicBezTo>
                  <a:cubicBezTo>
                    <a:pt x="1965" y="3120"/>
                    <a:pt x="1981" y="3081"/>
                    <a:pt x="1969" y="3038"/>
                  </a:cubicBezTo>
                  <a:cubicBezTo>
                    <a:pt x="1861" y="2685"/>
                    <a:pt x="1746" y="2273"/>
                    <a:pt x="1766" y="1858"/>
                  </a:cubicBezTo>
                  <a:cubicBezTo>
                    <a:pt x="1785" y="1427"/>
                    <a:pt x="1956" y="1061"/>
                    <a:pt x="2230" y="845"/>
                  </a:cubicBezTo>
                  <a:cubicBezTo>
                    <a:pt x="2432" y="687"/>
                    <a:pt x="2702" y="604"/>
                    <a:pt x="2999" y="604"/>
                  </a:cubicBezTo>
                  <a:cubicBezTo>
                    <a:pt x="3125" y="604"/>
                    <a:pt x="3255" y="619"/>
                    <a:pt x="3387" y="649"/>
                  </a:cubicBezTo>
                  <a:cubicBezTo>
                    <a:pt x="3799" y="744"/>
                    <a:pt x="4207" y="976"/>
                    <a:pt x="4567" y="1182"/>
                  </a:cubicBezTo>
                  <a:cubicBezTo>
                    <a:pt x="4582" y="1192"/>
                    <a:pt x="4599" y="1196"/>
                    <a:pt x="4615" y="1196"/>
                  </a:cubicBezTo>
                  <a:cubicBezTo>
                    <a:pt x="4633" y="1196"/>
                    <a:pt x="4651" y="1191"/>
                    <a:pt x="4668" y="1182"/>
                  </a:cubicBezTo>
                  <a:cubicBezTo>
                    <a:pt x="4701" y="1163"/>
                    <a:pt x="4720" y="1130"/>
                    <a:pt x="4717" y="1091"/>
                  </a:cubicBezTo>
                  <a:cubicBezTo>
                    <a:pt x="4707" y="712"/>
                    <a:pt x="4972" y="345"/>
                    <a:pt x="5338" y="237"/>
                  </a:cubicBezTo>
                  <a:cubicBezTo>
                    <a:pt x="5410" y="215"/>
                    <a:pt x="5483" y="205"/>
                    <a:pt x="5556" y="205"/>
                  </a:cubicBezTo>
                  <a:cubicBezTo>
                    <a:pt x="5590" y="205"/>
                    <a:pt x="5624" y="207"/>
                    <a:pt x="5659" y="211"/>
                  </a:cubicBezTo>
                  <a:cubicBezTo>
                    <a:pt x="5642" y="139"/>
                    <a:pt x="5626" y="68"/>
                    <a:pt x="5606" y="2"/>
                  </a:cubicBezTo>
                  <a:cubicBezTo>
                    <a:pt x="5591" y="1"/>
                    <a:pt x="5576" y="1"/>
                    <a:pt x="556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7" name="Google Shape;1487;p37"/>
            <p:cNvSpPr/>
            <p:nvPr/>
          </p:nvSpPr>
          <p:spPr>
            <a:xfrm flipH="1">
              <a:off x="7178345" y="2975810"/>
              <a:ext cx="932180" cy="706896"/>
            </a:xfrm>
            <a:custGeom>
              <a:avLst/>
              <a:gdLst/>
              <a:ahLst/>
              <a:cxnLst/>
              <a:rect l="l" t="t" r="r" b="b"/>
              <a:pathLst>
                <a:path w="12681" h="9616" extrusionOk="0">
                  <a:moveTo>
                    <a:pt x="10743" y="0"/>
                  </a:moveTo>
                  <a:cubicBezTo>
                    <a:pt x="10198" y="0"/>
                    <a:pt x="9547" y="248"/>
                    <a:pt x="9008" y="363"/>
                  </a:cubicBezTo>
                  <a:cubicBezTo>
                    <a:pt x="8390" y="494"/>
                    <a:pt x="7772" y="631"/>
                    <a:pt x="7161" y="781"/>
                  </a:cubicBezTo>
                  <a:cubicBezTo>
                    <a:pt x="6455" y="954"/>
                    <a:pt x="5756" y="1141"/>
                    <a:pt x="5063" y="1353"/>
                  </a:cubicBezTo>
                  <a:cubicBezTo>
                    <a:pt x="3867" y="1713"/>
                    <a:pt x="2671" y="2160"/>
                    <a:pt x="1700" y="2942"/>
                  </a:cubicBezTo>
                  <a:cubicBezTo>
                    <a:pt x="726" y="3722"/>
                    <a:pt x="1" y="4895"/>
                    <a:pt x="21" y="6144"/>
                  </a:cubicBezTo>
                  <a:cubicBezTo>
                    <a:pt x="24" y="6271"/>
                    <a:pt x="30" y="6399"/>
                    <a:pt x="50" y="6523"/>
                  </a:cubicBezTo>
                  <a:cubicBezTo>
                    <a:pt x="57" y="6576"/>
                    <a:pt x="66" y="6624"/>
                    <a:pt x="76" y="6674"/>
                  </a:cubicBezTo>
                  <a:cubicBezTo>
                    <a:pt x="265" y="7663"/>
                    <a:pt x="923" y="8559"/>
                    <a:pt x="1798" y="9069"/>
                  </a:cubicBezTo>
                  <a:cubicBezTo>
                    <a:pt x="2429" y="9439"/>
                    <a:pt x="3157" y="9615"/>
                    <a:pt x="3888" y="9615"/>
                  </a:cubicBezTo>
                  <a:cubicBezTo>
                    <a:pt x="4352" y="9615"/>
                    <a:pt x="4817" y="9544"/>
                    <a:pt x="5259" y="9406"/>
                  </a:cubicBezTo>
                  <a:cubicBezTo>
                    <a:pt x="5560" y="9307"/>
                    <a:pt x="5857" y="9184"/>
                    <a:pt x="6086" y="8971"/>
                  </a:cubicBezTo>
                  <a:cubicBezTo>
                    <a:pt x="6315" y="8755"/>
                    <a:pt x="6469" y="8445"/>
                    <a:pt x="6426" y="8131"/>
                  </a:cubicBezTo>
                  <a:cubicBezTo>
                    <a:pt x="6380" y="7765"/>
                    <a:pt x="6083" y="7481"/>
                    <a:pt x="5782" y="7262"/>
                  </a:cubicBezTo>
                  <a:cubicBezTo>
                    <a:pt x="5481" y="7043"/>
                    <a:pt x="5151" y="6844"/>
                    <a:pt x="4965" y="6520"/>
                  </a:cubicBezTo>
                  <a:cubicBezTo>
                    <a:pt x="4884" y="6369"/>
                    <a:pt x="4837" y="6206"/>
                    <a:pt x="4828" y="6040"/>
                  </a:cubicBezTo>
                  <a:lnTo>
                    <a:pt x="4828" y="6036"/>
                  </a:lnTo>
                  <a:cubicBezTo>
                    <a:pt x="4825" y="5997"/>
                    <a:pt x="4825" y="5958"/>
                    <a:pt x="4828" y="5918"/>
                  </a:cubicBezTo>
                  <a:cubicBezTo>
                    <a:pt x="4837" y="5539"/>
                    <a:pt x="5014" y="5154"/>
                    <a:pt x="5276" y="4873"/>
                  </a:cubicBezTo>
                  <a:cubicBezTo>
                    <a:pt x="5684" y="4435"/>
                    <a:pt x="6256" y="4193"/>
                    <a:pt x="6818" y="3981"/>
                  </a:cubicBezTo>
                  <a:cubicBezTo>
                    <a:pt x="8714" y="3251"/>
                    <a:pt x="10668" y="2677"/>
                    <a:pt x="12619" y="2105"/>
                  </a:cubicBezTo>
                  <a:cubicBezTo>
                    <a:pt x="12681" y="2085"/>
                    <a:pt x="11926" y="922"/>
                    <a:pt x="11845" y="827"/>
                  </a:cubicBezTo>
                  <a:cubicBezTo>
                    <a:pt x="11587" y="520"/>
                    <a:pt x="11171" y="0"/>
                    <a:pt x="1074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8" name="Google Shape;1488;p37"/>
            <p:cNvSpPr/>
            <p:nvPr/>
          </p:nvSpPr>
          <p:spPr>
            <a:xfrm flipH="1">
              <a:off x="7261632" y="2986322"/>
              <a:ext cx="847423" cy="696310"/>
            </a:xfrm>
            <a:custGeom>
              <a:avLst/>
              <a:gdLst/>
              <a:ahLst/>
              <a:cxnLst/>
              <a:rect l="l" t="t" r="r" b="b"/>
              <a:pathLst>
                <a:path w="11528" h="9472" extrusionOk="0">
                  <a:moveTo>
                    <a:pt x="9825" y="1"/>
                  </a:moveTo>
                  <a:cubicBezTo>
                    <a:pt x="9537" y="76"/>
                    <a:pt x="9249" y="164"/>
                    <a:pt x="8988" y="220"/>
                  </a:cubicBezTo>
                  <a:cubicBezTo>
                    <a:pt x="8602" y="301"/>
                    <a:pt x="8220" y="387"/>
                    <a:pt x="7834" y="475"/>
                  </a:cubicBezTo>
                  <a:cubicBezTo>
                    <a:pt x="7602" y="527"/>
                    <a:pt x="7370" y="583"/>
                    <a:pt x="7141" y="638"/>
                  </a:cubicBezTo>
                  <a:cubicBezTo>
                    <a:pt x="7004" y="674"/>
                    <a:pt x="6867" y="707"/>
                    <a:pt x="6733" y="740"/>
                  </a:cubicBezTo>
                  <a:cubicBezTo>
                    <a:pt x="6167" y="883"/>
                    <a:pt x="5602" y="1037"/>
                    <a:pt x="5043" y="1210"/>
                  </a:cubicBezTo>
                  <a:cubicBezTo>
                    <a:pt x="3847" y="1570"/>
                    <a:pt x="2651" y="2017"/>
                    <a:pt x="1680" y="2799"/>
                  </a:cubicBezTo>
                  <a:cubicBezTo>
                    <a:pt x="719" y="3570"/>
                    <a:pt x="1" y="4720"/>
                    <a:pt x="1" y="5949"/>
                  </a:cubicBezTo>
                  <a:lnTo>
                    <a:pt x="1" y="6001"/>
                  </a:lnTo>
                  <a:cubicBezTo>
                    <a:pt x="4" y="6128"/>
                    <a:pt x="10" y="6256"/>
                    <a:pt x="30" y="6380"/>
                  </a:cubicBezTo>
                  <a:cubicBezTo>
                    <a:pt x="37" y="6433"/>
                    <a:pt x="46" y="6481"/>
                    <a:pt x="56" y="6531"/>
                  </a:cubicBezTo>
                  <a:cubicBezTo>
                    <a:pt x="245" y="7520"/>
                    <a:pt x="903" y="8416"/>
                    <a:pt x="1778" y="8926"/>
                  </a:cubicBezTo>
                  <a:cubicBezTo>
                    <a:pt x="2409" y="9295"/>
                    <a:pt x="3135" y="9472"/>
                    <a:pt x="3867" y="9472"/>
                  </a:cubicBezTo>
                  <a:cubicBezTo>
                    <a:pt x="4331" y="9472"/>
                    <a:pt x="4798" y="9400"/>
                    <a:pt x="5239" y="9263"/>
                  </a:cubicBezTo>
                  <a:cubicBezTo>
                    <a:pt x="5540" y="9164"/>
                    <a:pt x="5837" y="9041"/>
                    <a:pt x="6066" y="8828"/>
                  </a:cubicBezTo>
                  <a:cubicBezTo>
                    <a:pt x="6268" y="8635"/>
                    <a:pt x="6416" y="8368"/>
                    <a:pt x="6416" y="8089"/>
                  </a:cubicBezTo>
                  <a:cubicBezTo>
                    <a:pt x="6416" y="8057"/>
                    <a:pt x="6413" y="8021"/>
                    <a:pt x="6406" y="7988"/>
                  </a:cubicBezTo>
                  <a:cubicBezTo>
                    <a:pt x="6360" y="7622"/>
                    <a:pt x="6063" y="7338"/>
                    <a:pt x="5762" y="7119"/>
                  </a:cubicBezTo>
                  <a:cubicBezTo>
                    <a:pt x="5461" y="6900"/>
                    <a:pt x="5131" y="6701"/>
                    <a:pt x="4945" y="6377"/>
                  </a:cubicBezTo>
                  <a:cubicBezTo>
                    <a:pt x="4864" y="6226"/>
                    <a:pt x="4817" y="6063"/>
                    <a:pt x="4808" y="5897"/>
                  </a:cubicBezTo>
                  <a:lnTo>
                    <a:pt x="4808" y="5893"/>
                  </a:lnTo>
                  <a:cubicBezTo>
                    <a:pt x="4805" y="5873"/>
                    <a:pt x="4805" y="5854"/>
                    <a:pt x="4805" y="5834"/>
                  </a:cubicBezTo>
                  <a:cubicBezTo>
                    <a:pt x="4805" y="5815"/>
                    <a:pt x="4805" y="5795"/>
                    <a:pt x="4808" y="5775"/>
                  </a:cubicBezTo>
                  <a:cubicBezTo>
                    <a:pt x="4817" y="5396"/>
                    <a:pt x="4994" y="5011"/>
                    <a:pt x="5256" y="4730"/>
                  </a:cubicBezTo>
                  <a:cubicBezTo>
                    <a:pt x="5664" y="4292"/>
                    <a:pt x="6236" y="4050"/>
                    <a:pt x="6798" y="3838"/>
                  </a:cubicBezTo>
                  <a:cubicBezTo>
                    <a:pt x="8347" y="3243"/>
                    <a:pt x="9935" y="2749"/>
                    <a:pt x="11527" y="2279"/>
                  </a:cubicBezTo>
                  <a:cubicBezTo>
                    <a:pt x="10834" y="1625"/>
                    <a:pt x="10259" y="850"/>
                    <a:pt x="982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89" name="Google Shape;1489;p37"/>
            <p:cNvSpPr/>
            <p:nvPr/>
          </p:nvSpPr>
          <p:spPr>
            <a:xfrm flipH="1">
              <a:off x="7755619" y="3405784"/>
              <a:ext cx="351304" cy="97919"/>
            </a:xfrm>
            <a:custGeom>
              <a:avLst/>
              <a:gdLst/>
              <a:ahLst/>
              <a:cxnLst/>
              <a:rect l="l" t="t" r="r" b="b"/>
              <a:pathLst>
                <a:path w="4779" h="1332" extrusionOk="0">
                  <a:moveTo>
                    <a:pt x="4383" y="0"/>
                  </a:moveTo>
                  <a:cubicBezTo>
                    <a:pt x="4213" y="0"/>
                    <a:pt x="4042" y="37"/>
                    <a:pt x="3886" y="112"/>
                  </a:cubicBezTo>
                  <a:cubicBezTo>
                    <a:pt x="3569" y="262"/>
                    <a:pt x="3331" y="603"/>
                    <a:pt x="3263" y="971"/>
                  </a:cubicBezTo>
                  <a:cubicBezTo>
                    <a:pt x="3093" y="661"/>
                    <a:pt x="2750" y="445"/>
                    <a:pt x="2396" y="445"/>
                  </a:cubicBezTo>
                  <a:cubicBezTo>
                    <a:pt x="2381" y="445"/>
                    <a:pt x="2366" y="445"/>
                    <a:pt x="2350" y="446"/>
                  </a:cubicBezTo>
                  <a:cubicBezTo>
                    <a:pt x="1975" y="465"/>
                    <a:pt x="1628" y="701"/>
                    <a:pt x="1478" y="1007"/>
                  </a:cubicBezTo>
                  <a:cubicBezTo>
                    <a:pt x="1409" y="775"/>
                    <a:pt x="1243" y="570"/>
                    <a:pt x="1023" y="461"/>
                  </a:cubicBezTo>
                  <a:cubicBezTo>
                    <a:pt x="910" y="406"/>
                    <a:pt x="785" y="379"/>
                    <a:pt x="658" y="379"/>
                  </a:cubicBezTo>
                  <a:cubicBezTo>
                    <a:pt x="453" y="379"/>
                    <a:pt x="245" y="451"/>
                    <a:pt x="89" y="586"/>
                  </a:cubicBezTo>
                  <a:cubicBezTo>
                    <a:pt x="56" y="612"/>
                    <a:pt x="27" y="642"/>
                    <a:pt x="1" y="674"/>
                  </a:cubicBezTo>
                  <a:cubicBezTo>
                    <a:pt x="8" y="727"/>
                    <a:pt x="17" y="775"/>
                    <a:pt x="27" y="825"/>
                  </a:cubicBezTo>
                  <a:cubicBezTo>
                    <a:pt x="63" y="769"/>
                    <a:pt x="109" y="713"/>
                    <a:pt x="157" y="671"/>
                  </a:cubicBezTo>
                  <a:cubicBezTo>
                    <a:pt x="295" y="553"/>
                    <a:pt x="477" y="491"/>
                    <a:pt x="657" y="491"/>
                  </a:cubicBezTo>
                  <a:cubicBezTo>
                    <a:pt x="768" y="491"/>
                    <a:pt x="878" y="515"/>
                    <a:pt x="978" y="563"/>
                  </a:cubicBezTo>
                  <a:cubicBezTo>
                    <a:pt x="1239" y="690"/>
                    <a:pt x="1412" y="981"/>
                    <a:pt x="1396" y="1272"/>
                  </a:cubicBezTo>
                  <a:cubicBezTo>
                    <a:pt x="1396" y="1302"/>
                    <a:pt x="1419" y="1328"/>
                    <a:pt x="1448" y="1331"/>
                  </a:cubicBezTo>
                  <a:cubicBezTo>
                    <a:pt x="1478" y="1331"/>
                    <a:pt x="1504" y="1312"/>
                    <a:pt x="1507" y="1282"/>
                  </a:cubicBezTo>
                  <a:cubicBezTo>
                    <a:pt x="1550" y="903"/>
                    <a:pt x="1929" y="576"/>
                    <a:pt x="2357" y="556"/>
                  </a:cubicBezTo>
                  <a:cubicBezTo>
                    <a:pt x="2371" y="556"/>
                    <a:pt x="2385" y="555"/>
                    <a:pt x="2399" y="555"/>
                  </a:cubicBezTo>
                  <a:cubicBezTo>
                    <a:pt x="2787" y="555"/>
                    <a:pt x="3157" y="852"/>
                    <a:pt x="3239" y="1230"/>
                  </a:cubicBezTo>
                  <a:cubicBezTo>
                    <a:pt x="3245" y="1253"/>
                    <a:pt x="3266" y="1271"/>
                    <a:pt x="3291" y="1271"/>
                  </a:cubicBezTo>
                  <a:cubicBezTo>
                    <a:pt x="3294" y="1271"/>
                    <a:pt x="3298" y="1270"/>
                    <a:pt x="3302" y="1269"/>
                  </a:cubicBezTo>
                  <a:cubicBezTo>
                    <a:pt x="3331" y="1269"/>
                    <a:pt x="3351" y="1243"/>
                    <a:pt x="3351" y="1214"/>
                  </a:cubicBezTo>
                  <a:cubicBezTo>
                    <a:pt x="3341" y="808"/>
                    <a:pt x="3592" y="377"/>
                    <a:pt x="3936" y="214"/>
                  </a:cubicBezTo>
                  <a:cubicBezTo>
                    <a:pt x="4074" y="147"/>
                    <a:pt x="4228" y="114"/>
                    <a:pt x="4383" y="114"/>
                  </a:cubicBezTo>
                  <a:cubicBezTo>
                    <a:pt x="4518" y="114"/>
                    <a:pt x="4653" y="139"/>
                    <a:pt x="4779" y="187"/>
                  </a:cubicBezTo>
                  <a:cubicBezTo>
                    <a:pt x="4776" y="148"/>
                    <a:pt x="4776" y="109"/>
                    <a:pt x="4779" y="69"/>
                  </a:cubicBezTo>
                  <a:cubicBezTo>
                    <a:pt x="4652" y="23"/>
                    <a:pt x="4518" y="0"/>
                    <a:pt x="438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0" name="Google Shape;1490;p37"/>
            <p:cNvSpPr/>
            <p:nvPr/>
          </p:nvSpPr>
          <p:spPr>
            <a:xfrm flipH="1">
              <a:off x="6021739" y="2059182"/>
              <a:ext cx="1465569" cy="1420188"/>
            </a:xfrm>
            <a:custGeom>
              <a:avLst/>
              <a:gdLst/>
              <a:ahLst/>
              <a:cxnLst/>
              <a:rect l="l" t="t" r="r" b="b"/>
              <a:pathLst>
                <a:path w="19937" h="19319" extrusionOk="0">
                  <a:moveTo>
                    <a:pt x="10470" y="1"/>
                  </a:moveTo>
                  <a:cubicBezTo>
                    <a:pt x="7285" y="1"/>
                    <a:pt x="3958" y="1318"/>
                    <a:pt x="2026" y="3896"/>
                  </a:cubicBezTo>
                  <a:cubicBezTo>
                    <a:pt x="1873" y="4103"/>
                    <a:pt x="1729" y="4318"/>
                    <a:pt x="1595" y="4537"/>
                  </a:cubicBezTo>
                  <a:cubicBezTo>
                    <a:pt x="1337" y="4955"/>
                    <a:pt x="1118" y="5397"/>
                    <a:pt x="941" y="5854"/>
                  </a:cubicBezTo>
                  <a:cubicBezTo>
                    <a:pt x="745" y="6358"/>
                    <a:pt x="599" y="6884"/>
                    <a:pt x="510" y="7420"/>
                  </a:cubicBezTo>
                  <a:cubicBezTo>
                    <a:pt x="0" y="10485"/>
                    <a:pt x="1376" y="13783"/>
                    <a:pt x="3909" y="15580"/>
                  </a:cubicBezTo>
                  <a:cubicBezTo>
                    <a:pt x="3396" y="15963"/>
                    <a:pt x="2768" y="16342"/>
                    <a:pt x="2484" y="16917"/>
                  </a:cubicBezTo>
                  <a:cubicBezTo>
                    <a:pt x="2200" y="17492"/>
                    <a:pt x="2190" y="18250"/>
                    <a:pt x="2618" y="18728"/>
                  </a:cubicBezTo>
                  <a:cubicBezTo>
                    <a:pt x="2994" y="19149"/>
                    <a:pt x="3654" y="19238"/>
                    <a:pt x="4200" y="19286"/>
                  </a:cubicBezTo>
                  <a:cubicBezTo>
                    <a:pt x="4437" y="19306"/>
                    <a:pt x="4739" y="19319"/>
                    <a:pt x="5050" y="19319"/>
                  </a:cubicBezTo>
                  <a:cubicBezTo>
                    <a:pt x="5519" y="19319"/>
                    <a:pt x="6010" y="19290"/>
                    <a:pt x="6340" y="19211"/>
                  </a:cubicBezTo>
                  <a:cubicBezTo>
                    <a:pt x="8314" y="18734"/>
                    <a:pt x="9841" y="17809"/>
                    <a:pt x="11756" y="17146"/>
                  </a:cubicBezTo>
                  <a:cubicBezTo>
                    <a:pt x="13289" y="16616"/>
                    <a:pt x="14795" y="15963"/>
                    <a:pt x="16119" y="15025"/>
                  </a:cubicBezTo>
                  <a:cubicBezTo>
                    <a:pt x="17443" y="14087"/>
                    <a:pt x="18580" y="12845"/>
                    <a:pt x="19207" y="11348"/>
                  </a:cubicBezTo>
                  <a:cubicBezTo>
                    <a:pt x="19877" y="9756"/>
                    <a:pt x="19936" y="7946"/>
                    <a:pt x="19534" y="6269"/>
                  </a:cubicBezTo>
                  <a:cubicBezTo>
                    <a:pt x="18635" y="2540"/>
                    <a:pt x="15027" y="328"/>
                    <a:pt x="11384" y="37"/>
                  </a:cubicBezTo>
                  <a:cubicBezTo>
                    <a:pt x="11081" y="13"/>
                    <a:pt x="10776" y="1"/>
                    <a:pt x="1047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1" name="Google Shape;1491;p37"/>
            <p:cNvSpPr/>
            <p:nvPr/>
          </p:nvSpPr>
          <p:spPr>
            <a:xfrm flipH="1">
              <a:off x="6650470" y="2059256"/>
              <a:ext cx="799348" cy="545389"/>
            </a:xfrm>
            <a:custGeom>
              <a:avLst/>
              <a:gdLst/>
              <a:ahLst/>
              <a:cxnLst/>
              <a:rect l="l" t="t" r="r" b="b"/>
              <a:pathLst>
                <a:path w="10874" h="7419" extrusionOk="0">
                  <a:moveTo>
                    <a:pt x="9972" y="0"/>
                  </a:moveTo>
                  <a:cubicBezTo>
                    <a:pt x="9971" y="0"/>
                    <a:pt x="9970" y="0"/>
                    <a:pt x="9970" y="0"/>
                  </a:cubicBezTo>
                  <a:lnTo>
                    <a:pt x="9970" y="0"/>
                  </a:lnTo>
                  <a:cubicBezTo>
                    <a:pt x="10273" y="0"/>
                    <a:pt x="10573" y="10"/>
                    <a:pt x="10874" y="36"/>
                  </a:cubicBezTo>
                  <a:cubicBezTo>
                    <a:pt x="10575" y="10"/>
                    <a:pt x="10272" y="0"/>
                    <a:pt x="9972" y="0"/>
                  </a:cubicBezTo>
                  <a:close/>
                  <a:moveTo>
                    <a:pt x="9968" y="0"/>
                  </a:moveTo>
                  <a:cubicBezTo>
                    <a:pt x="9501" y="0"/>
                    <a:pt x="9030" y="26"/>
                    <a:pt x="8563" y="85"/>
                  </a:cubicBezTo>
                  <a:cubicBezTo>
                    <a:pt x="9033" y="26"/>
                    <a:pt x="9503" y="0"/>
                    <a:pt x="9970" y="0"/>
                  </a:cubicBezTo>
                  <a:lnTo>
                    <a:pt x="9970" y="0"/>
                  </a:lnTo>
                  <a:cubicBezTo>
                    <a:pt x="9969" y="0"/>
                    <a:pt x="9968" y="0"/>
                    <a:pt x="9968" y="0"/>
                  </a:cubicBezTo>
                  <a:close/>
                  <a:moveTo>
                    <a:pt x="1516" y="3895"/>
                  </a:moveTo>
                  <a:cubicBezTo>
                    <a:pt x="1412" y="4037"/>
                    <a:pt x="1311" y="4183"/>
                    <a:pt x="1213" y="4331"/>
                  </a:cubicBezTo>
                  <a:cubicBezTo>
                    <a:pt x="1311" y="4183"/>
                    <a:pt x="1412" y="4040"/>
                    <a:pt x="1516" y="3895"/>
                  </a:cubicBezTo>
                  <a:close/>
                  <a:moveTo>
                    <a:pt x="726" y="5179"/>
                  </a:moveTo>
                  <a:cubicBezTo>
                    <a:pt x="617" y="5401"/>
                    <a:pt x="518" y="5622"/>
                    <a:pt x="431" y="5850"/>
                  </a:cubicBezTo>
                  <a:cubicBezTo>
                    <a:pt x="313" y="6156"/>
                    <a:pt x="213" y="6468"/>
                    <a:pt x="132" y="6786"/>
                  </a:cubicBezTo>
                  <a:lnTo>
                    <a:pt x="132" y="6786"/>
                  </a:lnTo>
                  <a:cubicBezTo>
                    <a:pt x="213" y="6468"/>
                    <a:pt x="313" y="6156"/>
                    <a:pt x="431" y="5853"/>
                  </a:cubicBezTo>
                  <a:cubicBezTo>
                    <a:pt x="518" y="5622"/>
                    <a:pt x="617" y="5401"/>
                    <a:pt x="726" y="5179"/>
                  </a:cubicBezTo>
                  <a:close/>
                  <a:moveTo>
                    <a:pt x="0" y="7402"/>
                  </a:moveTo>
                  <a:lnTo>
                    <a:pt x="0" y="7419"/>
                  </a:lnTo>
                  <a:cubicBezTo>
                    <a:pt x="0" y="7416"/>
                    <a:pt x="0" y="7409"/>
                    <a:pt x="3" y="7402"/>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2" name="Google Shape;1492;p37"/>
            <p:cNvSpPr/>
            <p:nvPr/>
          </p:nvSpPr>
          <p:spPr>
            <a:xfrm flipH="1">
              <a:off x="7440555" y="2559876"/>
              <a:ext cx="9262" cy="43593"/>
            </a:xfrm>
            <a:custGeom>
              <a:avLst/>
              <a:gdLst/>
              <a:ahLst/>
              <a:cxnLst/>
              <a:rect l="l" t="t" r="r" b="b"/>
              <a:pathLst>
                <a:path w="126" h="593" extrusionOk="0">
                  <a:moveTo>
                    <a:pt x="126" y="0"/>
                  </a:moveTo>
                  <a:cubicBezTo>
                    <a:pt x="77" y="196"/>
                    <a:pt x="36" y="393"/>
                    <a:pt x="0" y="592"/>
                  </a:cubicBezTo>
                  <a:lnTo>
                    <a:pt x="3" y="592"/>
                  </a:lnTo>
                  <a:cubicBezTo>
                    <a:pt x="36" y="393"/>
                    <a:pt x="77" y="196"/>
                    <a:pt x="12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3" name="Google Shape;1493;p37"/>
            <p:cNvSpPr/>
            <p:nvPr/>
          </p:nvSpPr>
          <p:spPr>
            <a:xfrm flipH="1">
              <a:off x="6032398" y="2625964"/>
              <a:ext cx="2426" cy="74615"/>
            </a:xfrm>
            <a:custGeom>
              <a:avLst/>
              <a:gdLst/>
              <a:ahLst/>
              <a:cxnLst/>
              <a:rect l="l" t="t" r="r" b="b"/>
              <a:pathLst>
                <a:path w="33" h="1015" extrusionOk="0">
                  <a:moveTo>
                    <a:pt x="1" y="1"/>
                  </a:moveTo>
                  <a:cubicBezTo>
                    <a:pt x="27" y="337"/>
                    <a:pt x="33" y="677"/>
                    <a:pt x="20" y="1014"/>
                  </a:cubicBezTo>
                  <a:lnTo>
                    <a:pt x="20" y="1014"/>
                  </a:lnTo>
                  <a:cubicBezTo>
                    <a:pt x="33" y="677"/>
                    <a:pt x="27" y="337"/>
                    <a:pt x="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4" name="Google Shape;1494;p37"/>
            <p:cNvSpPr/>
            <p:nvPr/>
          </p:nvSpPr>
          <p:spPr>
            <a:xfrm flipH="1">
              <a:off x="7200545" y="3204948"/>
              <a:ext cx="93431" cy="80129"/>
            </a:xfrm>
            <a:custGeom>
              <a:avLst/>
              <a:gdLst/>
              <a:ahLst/>
              <a:cxnLst/>
              <a:rect l="l" t="t" r="r" b="b"/>
              <a:pathLst>
                <a:path w="1271" h="1090" extrusionOk="0">
                  <a:moveTo>
                    <a:pt x="1270" y="0"/>
                  </a:moveTo>
                  <a:cubicBezTo>
                    <a:pt x="1061" y="155"/>
                    <a:pt x="832" y="310"/>
                    <a:pt x="619" y="478"/>
                  </a:cubicBezTo>
                  <a:lnTo>
                    <a:pt x="619" y="481"/>
                  </a:lnTo>
                  <a:cubicBezTo>
                    <a:pt x="832" y="310"/>
                    <a:pt x="1061" y="155"/>
                    <a:pt x="1270" y="0"/>
                  </a:cubicBezTo>
                  <a:close/>
                  <a:moveTo>
                    <a:pt x="439" y="625"/>
                  </a:moveTo>
                  <a:cubicBezTo>
                    <a:pt x="272" y="766"/>
                    <a:pt x="122" y="919"/>
                    <a:pt x="1" y="1086"/>
                  </a:cubicBezTo>
                  <a:lnTo>
                    <a:pt x="1" y="1089"/>
                  </a:lnTo>
                  <a:cubicBezTo>
                    <a:pt x="122" y="919"/>
                    <a:pt x="275" y="766"/>
                    <a:pt x="439" y="625"/>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5" name="Google Shape;1495;p37"/>
            <p:cNvSpPr/>
            <p:nvPr/>
          </p:nvSpPr>
          <p:spPr>
            <a:xfrm flipH="1">
              <a:off x="7248474" y="3240087"/>
              <a:ext cx="13232" cy="10806"/>
            </a:xfrm>
            <a:custGeom>
              <a:avLst/>
              <a:gdLst/>
              <a:ahLst/>
              <a:cxnLst/>
              <a:rect l="l" t="t" r="r" b="b"/>
              <a:pathLst>
                <a:path w="180" h="147" extrusionOk="0">
                  <a:moveTo>
                    <a:pt x="180" y="0"/>
                  </a:moveTo>
                  <a:cubicBezTo>
                    <a:pt x="118" y="49"/>
                    <a:pt x="60" y="98"/>
                    <a:pt x="1" y="146"/>
                  </a:cubicBezTo>
                  <a:lnTo>
                    <a:pt x="1" y="146"/>
                  </a:lnTo>
                  <a:cubicBezTo>
                    <a:pt x="60" y="98"/>
                    <a:pt x="118" y="49"/>
                    <a:pt x="180" y="3"/>
                  </a:cubicBezTo>
                  <a:lnTo>
                    <a:pt x="180" y="0"/>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6" name="Google Shape;1496;p37"/>
            <p:cNvSpPr/>
            <p:nvPr/>
          </p:nvSpPr>
          <p:spPr>
            <a:xfrm flipH="1">
              <a:off x="7301989" y="3297942"/>
              <a:ext cx="19113" cy="76453"/>
            </a:xfrm>
            <a:custGeom>
              <a:avLst/>
              <a:gdLst/>
              <a:ahLst/>
              <a:cxnLst/>
              <a:rect l="l" t="t" r="r" b="b"/>
              <a:pathLst>
                <a:path w="260" h="1040" extrusionOk="0">
                  <a:moveTo>
                    <a:pt x="259" y="1"/>
                  </a:moveTo>
                  <a:cubicBezTo>
                    <a:pt x="246" y="20"/>
                    <a:pt x="233" y="43"/>
                    <a:pt x="223" y="66"/>
                  </a:cubicBezTo>
                  <a:cubicBezTo>
                    <a:pt x="76" y="364"/>
                    <a:pt x="0" y="710"/>
                    <a:pt x="24" y="1040"/>
                  </a:cubicBezTo>
                  <a:cubicBezTo>
                    <a:pt x="0" y="710"/>
                    <a:pt x="76" y="364"/>
                    <a:pt x="223" y="66"/>
                  </a:cubicBezTo>
                  <a:cubicBezTo>
                    <a:pt x="233" y="43"/>
                    <a:pt x="246" y="20"/>
                    <a:pt x="25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7" name="Google Shape;1497;p37"/>
            <p:cNvSpPr/>
            <p:nvPr/>
          </p:nvSpPr>
          <p:spPr>
            <a:xfrm flipH="1">
              <a:off x="7293903" y="3284709"/>
              <a:ext cx="8160" cy="13306"/>
            </a:xfrm>
            <a:custGeom>
              <a:avLst/>
              <a:gdLst/>
              <a:ahLst/>
              <a:cxnLst/>
              <a:rect l="l" t="t" r="r" b="b"/>
              <a:pathLst>
                <a:path w="111" h="181" extrusionOk="0">
                  <a:moveTo>
                    <a:pt x="111" y="1"/>
                  </a:moveTo>
                  <a:cubicBezTo>
                    <a:pt x="69" y="60"/>
                    <a:pt x="32" y="119"/>
                    <a:pt x="0" y="181"/>
                  </a:cubicBezTo>
                  <a:cubicBezTo>
                    <a:pt x="32" y="119"/>
                    <a:pt x="72" y="60"/>
                    <a:pt x="111" y="4"/>
                  </a:cubicBezTo>
                  <a:lnTo>
                    <a:pt x="111"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8" name="Google Shape;1498;p37"/>
            <p:cNvSpPr/>
            <p:nvPr/>
          </p:nvSpPr>
          <p:spPr>
            <a:xfrm flipH="1">
              <a:off x="7078592" y="3426221"/>
              <a:ext cx="223911" cy="53223"/>
            </a:xfrm>
            <a:custGeom>
              <a:avLst/>
              <a:gdLst/>
              <a:ahLst/>
              <a:cxnLst/>
              <a:rect l="l" t="t" r="r" b="b"/>
              <a:pathLst>
                <a:path w="3046" h="724" extrusionOk="0">
                  <a:moveTo>
                    <a:pt x="1" y="0"/>
                  </a:moveTo>
                  <a:lnTo>
                    <a:pt x="1" y="0"/>
                  </a:lnTo>
                  <a:cubicBezTo>
                    <a:pt x="33" y="48"/>
                    <a:pt x="69" y="90"/>
                    <a:pt x="104" y="135"/>
                  </a:cubicBezTo>
                  <a:cubicBezTo>
                    <a:pt x="111" y="142"/>
                    <a:pt x="118" y="148"/>
                    <a:pt x="124" y="155"/>
                  </a:cubicBezTo>
                  <a:lnTo>
                    <a:pt x="124" y="155"/>
                  </a:lnTo>
                  <a:cubicBezTo>
                    <a:pt x="117" y="147"/>
                    <a:pt x="111" y="140"/>
                    <a:pt x="104" y="132"/>
                  </a:cubicBezTo>
                  <a:cubicBezTo>
                    <a:pt x="69" y="90"/>
                    <a:pt x="33" y="48"/>
                    <a:pt x="1" y="0"/>
                  </a:cubicBezTo>
                  <a:close/>
                  <a:moveTo>
                    <a:pt x="124" y="155"/>
                  </a:moveTo>
                  <a:lnTo>
                    <a:pt x="124" y="155"/>
                  </a:lnTo>
                  <a:cubicBezTo>
                    <a:pt x="145" y="177"/>
                    <a:pt x="167" y="198"/>
                    <a:pt x="189" y="220"/>
                  </a:cubicBezTo>
                  <a:cubicBezTo>
                    <a:pt x="166" y="197"/>
                    <a:pt x="146" y="176"/>
                    <a:pt x="124" y="155"/>
                  </a:cubicBezTo>
                  <a:close/>
                  <a:moveTo>
                    <a:pt x="1503" y="671"/>
                  </a:moveTo>
                  <a:lnTo>
                    <a:pt x="1503" y="671"/>
                  </a:lnTo>
                  <a:cubicBezTo>
                    <a:pt x="1508" y="671"/>
                    <a:pt x="1513" y="672"/>
                    <a:pt x="1519" y="673"/>
                  </a:cubicBezTo>
                  <a:lnTo>
                    <a:pt x="1519" y="673"/>
                  </a:lnTo>
                  <a:cubicBezTo>
                    <a:pt x="1514" y="672"/>
                    <a:pt x="1508" y="671"/>
                    <a:pt x="1503" y="671"/>
                  </a:cubicBezTo>
                  <a:close/>
                  <a:moveTo>
                    <a:pt x="1519" y="673"/>
                  </a:moveTo>
                  <a:cubicBezTo>
                    <a:pt x="1530" y="675"/>
                    <a:pt x="1541" y="677"/>
                    <a:pt x="1551" y="677"/>
                  </a:cubicBezTo>
                  <a:lnTo>
                    <a:pt x="1551" y="677"/>
                  </a:lnTo>
                  <a:cubicBezTo>
                    <a:pt x="1540" y="676"/>
                    <a:pt x="1529" y="675"/>
                    <a:pt x="1519" y="673"/>
                  </a:cubicBezTo>
                  <a:close/>
                  <a:moveTo>
                    <a:pt x="1551" y="677"/>
                  </a:moveTo>
                  <a:cubicBezTo>
                    <a:pt x="1575" y="680"/>
                    <a:pt x="1600" y="682"/>
                    <a:pt x="1624" y="684"/>
                  </a:cubicBezTo>
                  <a:cubicBezTo>
                    <a:pt x="1601" y="681"/>
                    <a:pt x="1581" y="681"/>
                    <a:pt x="1559" y="678"/>
                  </a:cubicBezTo>
                  <a:cubicBezTo>
                    <a:pt x="1556" y="678"/>
                    <a:pt x="1553" y="678"/>
                    <a:pt x="1551" y="677"/>
                  </a:cubicBezTo>
                  <a:close/>
                  <a:moveTo>
                    <a:pt x="3042" y="710"/>
                  </a:moveTo>
                  <a:cubicBezTo>
                    <a:pt x="2879" y="720"/>
                    <a:pt x="2707" y="723"/>
                    <a:pt x="2541" y="723"/>
                  </a:cubicBezTo>
                  <a:lnTo>
                    <a:pt x="2541" y="723"/>
                  </a:lnTo>
                  <a:cubicBezTo>
                    <a:pt x="2435" y="723"/>
                    <a:pt x="2332" y="720"/>
                    <a:pt x="2233" y="720"/>
                  </a:cubicBezTo>
                  <a:lnTo>
                    <a:pt x="2233" y="720"/>
                  </a:lnTo>
                  <a:cubicBezTo>
                    <a:pt x="2333" y="720"/>
                    <a:pt x="2435" y="723"/>
                    <a:pt x="2539" y="723"/>
                  </a:cubicBezTo>
                  <a:cubicBezTo>
                    <a:pt x="2540" y="723"/>
                    <a:pt x="2540" y="723"/>
                    <a:pt x="2541" y="723"/>
                  </a:cubicBezTo>
                  <a:lnTo>
                    <a:pt x="2541" y="723"/>
                  </a:lnTo>
                  <a:cubicBezTo>
                    <a:pt x="2541" y="723"/>
                    <a:pt x="2542" y="723"/>
                    <a:pt x="2542" y="723"/>
                  </a:cubicBezTo>
                  <a:cubicBezTo>
                    <a:pt x="2708" y="723"/>
                    <a:pt x="2879" y="720"/>
                    <a:pt x="3046" y="71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499" name="Google Shape;1499;p37"/>
            <p:cNvSpPr/>
            <p:nvPr/>
          </p:nvSpPr>
          <p:spPr>
            <a:xfrm flipH="1">
              <a:off x="6032398" y="2059256"/>
              <a:ext cx="1427344" cy="1420188"/>
            </a:xfrm>
            <a:custGeom>
              <a:avLst/>
              <a:gdLst/>
              <a:ahLst/>
              <a:cxnLst/>
              <a:rect l="l" t="t" r="r" b="b"/>
              <a:pathLst>
                <a:path w="19417" h="19319" extrusionOk="0">
                  <a:moveTo>
                    <a:pt x="10103" y="0"/>
                  </a:moveTo>
                  <a:cubicBezTo>
                    <a:pt x="9636" y="0"/>
                    <a:pt x="9165" y="26"/>
                    <a:pt x="8698" y="85"/>
                  </a:cubicBezTo>
                  <a:cubicBezTo>
                    <a:pt x="6603" y="337"/>
                    <a:pt x="4541" y="1150"/>
                    <a:pt x="2952" y="2513"/>
                  </a:cubicBezTo>
                  <a:cubicBezTo>
                    <a:pt x="2472" y="2925"/>
                    <a:pt x="2034" y="3385"/>
                    <a:pt x="1651" y="3895"/>
                  </a:cubicBezTo>
                  <a:cubicBezTo>
                    <a:pt x="1547" y="4040"/>
                    <a:pt x="1446" y="4183"/>
                    <a:pt x="1348" y="4331"/>
                  </a:cubicBezTo>
                  <a:cubicBezTo>
                    <a:pt x="1305" y="4399"/>
                    <a:pt x="1263" y="4468"/>
                    <a:pt x="1220" y="4536"/>
                  </a:cubicBezTo>
                  <a:cubicBezTo>
                    <a:pt x="1093" y="4742"/>
                    <a:pt x="975" y="4951"/>
                    <a:pt x="867" y="5167"/>
                  </a:cubicBezTo>
                  <a:cubicBezTo>
                    <a:pt x="756" y="5393"/>
                    <a:pt x="655" y="5618"/>
                    <a:pt x="566" y="5853"/>
                  </a:cubicBezTo>
                  <a:cubicBezTo>
                    <a:pt x="446" y="6161"/>
                    <a:pt x="344" y="6477"/>
                    <a:pt x="263" y="6801"/>
                  </a:cubicBezTo>
                  <a:cubicBezTo>
                    <a:pt x="213" y="7001"/>
                    <a:pt x="171" y="7200"/>
                    <a:pt x="138" y="7402"/>
                  </a:cubicBezTo>
                  <a:cubicBezTo>
                    <a:pt x="135" y="7409"/>
                    <a:pt x="135" y="7416"/>
                    <a:pt x="135" y="7419"/>
                  </a:cubicBezTo>
                  <a:cubicBezTo>
                    <a:pt x="21" y="8099"/>
                    <a:pt x="1" y="8791"/>
                    <a:pt x="67" y="9474"/>
                  </a:cubicBezTo>
                  <a:cubicBezTo>
                    <a:pt x="295" y="11873"/>
                    <a:pt x="1563" y="14181"/>
                    <a:pt x="3534" y="15576"/>
                  </a:cubicBezTo>
                  <a:lnTo>
                    <a:pt x="3534" y="15579"/>
                  </a:lnTo>
                  <a:cubicBezTo>
                    <a:pt x="3322" y="15736"/>
                    <a:pt x="3090" y="15893"/>
                    <a:pt x="2874" y="16066"/>
                  </a:cubicBezTo>
                  <a:cubicBezTo>
                    <a:pt x="2812" y="16112"/>
                    <a:pt x="2753" y="16161"/>
                    <a:pt x="2694" y="16210"/>
                  </a:cubicBezTo>
                  <a:cubicBezTo>
                    <a:pt x="2530" y="16351"/>
                    <a:pt x="2377" y="16504"/>
                    <a:pt x="2256" y="16674"/>
                  </a:cubicBezTo>
                  <a:cubicBezTo>
                    <a:pt x="2217" y="16730"/>
                    <a:pt x="2177" y="16789"/>
                    <a:pt x="2145" y="16851"/>
                  </a:cubicBezTo>
                  <a:cubicBezTo>
                    <a:pt x="2132" y="16870"/>
                    <a:pt x="2119" y="16893"/>
                    <a:pt x="2109" y="16916"/>
                  </a:cubicBezTo>
                  <a:cubicBezTo>
                    <a:pt x="1962" y="17214"/>
                    <a:pt x="1886" y="17560"/>
                    <a:pt x="1910" y="17890"/>
                  </a:cubicBezTo>
                  <a:cubicBezTo>
                    <a:pt x="1926" y="18145"/>
                    <a:pt x="2001" y="18386"/>
                    <a:pt x="2138" y="18593"/>
                  </a:cubicBezTo>
                  <a:cubicBezTo>
                    <a:pt x="2171" y="18641"/>
                    <a:pt x="2207" y="18684"/>
                    <a:pt x="2243" y="18727"/>
                  </a:cubicBezTo>
                  <a:cubicBezTo>
                    <a:pt x="2269" y="18759"/>
                    <a:pt x="2298" y="18786"/>
                    <a:pt x="2328" y="18815"/>
                  </a:cubicBezTo>
                  <a:cubicBezTo>
                    <a:pt x="2390" y="18867"/>
                    <a:pt x="2455" y="18916"/>
                    <a:pt x="2527" y="18955"/>
                  </a:cubicBezTo>
                  <a:cubicBezTo>
                    <a:pt x="2570" y="18982"/>
                    <a:pt x="2616" y="19007"/>
                    <a:pt x="2661" y="19030"/>
                  </a:cubicBezTo>
                  <a:cubicBezTo>
                    <a:pt x="2821" y="19106"/>
                    <a:pt x="2995" y="19158"/>
                    <a:pt x="3171" y="19194"/>
                  </a:cubicBezTo>
                  <a:cubicBezTo>
                    <a:pt x="3283" y="19220"/>
                    <a:pt x="3396" y="19237"/>
                    <a:pt x="3508" y="19249"/>
                  </a:cubicBezTo>
                  <a:cubicBezTo>
                    <a:pt x="3527" y="19253"/>
                    <a:pt x="3544" y="19256"/>
                    <a:pt x="3560" y="19256"/>
                  </a:cubicBezTo>
                  <a:cubicBezTo>
                    <a:pt x="3589" y="19259"/>
                    <a:pt x="3616" y="19262"/>
                    <a:pt x="3642" y="19266"/>
                  </a:cubicBezTo>
                  <a:cubicBezTo>
                    <a:pt x="3681" y="19273"/>
                    <a:pt x="3723" y="19276"/>
                    <a:pt x="3763" y="19279"/>
                  </a:cubicBezTo>
                  <a:cubicBezTo>
                    <a:pt x="3782" y="19279"/>
                    <a:pt x="3805" y="19282"/>
                    <a:pt x="3828" y="19285"/>
                  </a:cubicBezTo>
                  <a:cubicBezTo>
                    <a:pt x="3985" y="19298"/>
                    <a:pt x="4171" y="19308"/>
                    <a:pt x="4367" y="19315"/>
                  </a:cubicBezTo>
                  <a:cubicBezTo>
                    <a:pt x="4469" y="19315"/>
                    <a:pt x="4573" y="19318"/>
                    <a:pt x="4678" y="19318"/>
                  </a:cubicBezTo>
                  <a:cubicBezTo>
                    <a:pt x="4844" y="19318"/>
                    <a:pt x="5018" y="19315"/>
                    <a:pt x="5181" y="19305"/>
                  </a:cubicBezTo>
                  <a:cubicBezTo>
                    <a:pt x="4903" y="19214"/>
                    <a:pt x="4648" y="19077"/>
                    <a:pt x="4449" y="18864"/>
                  </a:cubicBezTo>
                  <a:cubicBezTo>
                    <a:pt x="4047" y="18429"/>
                    <a:pt x="3785" y="17560"/>
                    <a:pt x="3799" y="16965"/>
                  </a:cubicBezTo>
                  <a:cubicBezTo>
                    <a:pt x="3825" y="15396"/>
                    <a:pt x="4541" y="14138"/>
                    <a:pt x="5191" y="12707"/>
                  </a:cubicBezTo>
                  <a:cubicBezTo>
                    <a:pt x="5714" y="11566"/>
                    <a:pt x="6436" y="10494"/>
                    <a:pt x="7139" y="9435"/>
                  </a:cubicBezTo>
                  <a:cubicBezTo>
                    <a:pt x="6793" y="8625"/>
                    <a:pt x="6488" y="7794"/>
                    <a:pt x="6266" y="6948"/>
                  </a:cubicBezTo>
                  <a:cubicBezTo>
                    <a:pt x="6142" y="6491"/>
                    <a:pt x="6047" y="6030"/>
                    <a:pt x="5978" y="5559"/>
                  </a:cubicBezTo>
                  <a:cubicBezTo>
                    <a:pt x="5949" y="5363"/>
                    <a:pt x="5926" y="5154"/>
                    <a:pt x="5926" y="4948"/>
                  </a:cubicBezTo>
                  <a:cubicBezTo>
                    <a:pt x="5926" y="4719"/>
                    <a:pt x="5953" y="4494"/>
                    <a:pt x="6031" y="4284"/>
                  </a:cubicBezTo>
                  <a:cubicBezTo>
                    <a:pt x="6073" y="4141"/>
                    <a:pt x="6135" y="4007"/>
                    <a:pt x="6224" y="3886"/>
                  </a:cubicBezTo>
                  <a:cubicBezTo>
                    <a:pt x="6250" y="3850"/>
                    <a:pt x="6276" y="3817"/>
                    <a:pt x="6306" y="3782"/>
                  </a:cubicBezTo>
                  <a:cubicBezTo>
                    <a:pt x="6553" y="3503"/>
                    <a:pt x="6930" y="3340"/>
                    <a:pt x="7306" y="3275"/>
                  </a:cubicBezTo>
                  <a:cubicBezTo>
                    <a:pt x="7495" y="3242"/>
                    <a:pt x="7688" y="3229"/>
                    <a:pt x="7881" y="3229"/>
                  </a:cubicBezTo>
                  <a:cubicBezTo>
                    <a:pt x="8204" y="3229"/>
                    <a:pt x="8528" y="3262"/>
                    <a:pt x="8844" y="3287"/>
                  </a:cubicBezTo>
                  <a:cubicBezTo>
                    <a:pt x="10430" y="3409"/>
                    <a:pt x="12146" y="3788"/>
                    <a:pt x="13342" y="4860"/>
                  </a:cubicBezTo>
                  <a:cubicBezTo>
                    <a:pt x="13080" y="5233"/>
                    <a:pt x="12805" y="5595"/>
                    <a:pt x="12525" y="5948"/>
                  </a:cubicBezTo>
                  <a:cubicBezTo>
                    <a:pt x="12107" y="6468"/>
                    <a:pt x="11668" y="6968"/>
                    <a:pt x="11208" y="7445"/>
                  </a:cubicBezTo>
                  <a:cubicBezTo>
                    <a:pt x="11649" y="7458"/>
                    <a:pt x="12090" y="7494"/>
                    <a:pt x="12499" y="7523"/>
                  </a:cubicBezTo>
                  <a:cubicBezTo>
                    <a:pt x="14780" y="7696"/>
                    <a:pt x="17385" y="7739"/>
                    <a:pt x="19404" y="8723"/>
                  </a:cubicBezTo>
                  <a:cubicBezTo>
                    <a:pt x="19417" y="8386"/>
                    <a:pt x="19411" y="8046"/>
                    <a:pt x="19385" y="7710"/>
                  </a:cubicBezTo>
                  <a:cubicBezTo>
                    <a:pt x="19349" y="7223"/>
                    <a:pt x="19270" y="6743"/>
                    <a:pt x="19159" y="6268"/>
                  </a:cubicBezTo>
                  <a:cubicBezTo>
                    <a:pt x="19061" y="5873"/>
                    <a:pt x="18937" y="5494"/>
                    <a:pt x="18783" y="5131"/>
                  </a:cubicBezTo>
                  <a:cubicBezTo>
                    <a:pt x="18519" y="4830"/>
                    <a:pt x="18083" y="4746"/>
                    <a:pt x="17845" y="4415"/>
                  </a:cubicBezTo>
                  <a:cubicBezTo>
                    <a:pt x="17950" y="4275"/>
                    <a:pt x="18061" y="4138"/>
                    <a:pt x="18185" y="4007"/>
                  </a:cubicBezTo>
                  <a:cubicBezTo>
                    <a:pt x="17198" y="2491"/>
                    <a:pt x="15682" y="1373"/>
                    <a:pt x="13973" y="709"/>
                  </a:cubicBezTo>
                  <a:cubicBezTo>
                    <a:pt x="13024" y="343"/>
                    <a:pt x="12018" y="115"/>
                    <a:pt x="11009" y="36"/>
                  </a:cubicBezTo>
                  <a:cubicBezTo>
                    <a:pt x="10707" y="10"/>
                    <a:pt x="10407" y="0"/>
                    <a:pt x="1010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0" name="Google Shape;1500;p37"/>
            <p:cNvSpPr/>
            <p:nvPr/>
          </p:nvSpPr>
          <p:spPr>
            <a:xfrm flipH="1">
              <a:off x="7263102" y="3372924"/>
              <a:ext cx="17642" cy="85348"/>
            </a:xfrm>
            <a:custGeom>
              <a:avLst/>
              <a:gdLst/>
              <a:ahLst/>
              <a:cxnLst/>
              <a:rect l="l" t="t" r="r" b="b"/>
              <a:pathLst>
                <a:path w="240" h="1161" extrusionOk="0">
                  <a:moveTo>
                    <a:pt x="177" y="1"/>
                  </a:moveTo>
                  <a:cubicBezTo>
                    <a:pt x="153" y="1"/>
                    <a:pt x="130" y="16"/>
                    <a:pt x="122" y="39"/>
                  </a:cubicBezTo>
                  <a:cubicBezTo>
                    <a:pt x="8" y="376"/>
                    <a:pt x="1" y="742"/>
                    <a:pt x="92" y="1085"/>
                  </a:cubicBezTo>
                  <a:cubicBezTo>
                    <a:pt x="135" y="1112"/>
                    <a:pt x="181" y="1137"/>
                    <a:pt x="226" y="1160"/>
                  </a:cubicBezTo>
                  <a:cubicBezTo>
                    <a:pt x="115" y="810"/>
                    <a:pt x="109" y="425"/>
                    <a:pt x="226" y="75"/>
                  </a:cubicBezTo>
                  <a:cubicBezTo>
                    <a:pt x="240" y="46"/>
                    <a:pt x="223" y="14"/>
                    <a:pt x="193" y="3"/>
                  </a:cubicBezTo>
                  <a:cubicBezTo>
                    <a:pt x="188" y="2"/>
                    <a:pt x="182" y="1"/>
                    <a:pt x="17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1" name="Google Shape;1501;p37"/>
            <p:cNvSpPr/>
            <p:nvPr/>
          </p:nvSpPr>
          <p:spPr>
            <a:xfrm flipH="1">
              <a:off x="7187901" y="3394978"/>
              <a:ext cx="27713" cy="81084"/>
            </a:xfrm>
            <a:custGeom>
              <a:avLst/>
              <a:gdLst/>
              <a:ahLst/>
              <a:cxnLst/>
              <a:rect l="l" t="t" r="r" b="b"/>
              <a:pathLst>
                <a:path w="377" h="1103" extrusionOk="0">
                  <a:moveTo>
                    <a:pt x="68" y="0"/>
                  </a:moveTo>
                  <a:cubicBezTo>
                    <a:pt x="40" y="0"/>
                    <a:pt x="16" y="26"/>
                    <a:pt x="13" y="56"/>
                  </a:cubicBezTo>
                  <a:cubicBezTo>
                    <a:pt x="1" y="412"/>
                    <a:pt x="79" y="772"/>
                    <a:pt x="239" y="1086"/>
                  </a:cubicBezTo>
                  <a:cubicBezTo>
                    <a:pt x="288" y="1092"/>
                    <a:pt x="334" y="1099"/>
                    <a:pt x="377" y="1103"/>
                  </a:cubicBezTo>
                  <a:cubicBezTo>
                    <a:pt x="197" y="789"/>
                    <a:pt x="108" y="423"/>
                    <a:pt x="125" y="59"/>
                  </a:cubicBezTo>
                  <a:cubicBezTo>
                    <a:pt x="128" y="30"/>
                    <a:pt x="102" y="5"/>
                    <a:pt x="72" y="1"/>
                  </a:cubicBezTo>
                  <a:cubicBezTo>
                    <a:pt x="71" y="0"/>
                    <a:pt x="69" y="0"/>
                    <a:pt x="6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2" name="Google Shape;1502;p37"/>
            <p:cNvSpPr/>
            <p:nvPr/>
          </p:nvSpPr>
          <p:spPr>
            <a:xfrm flipH="1">
              <a:off x="5683519" y="2605821"/>
              <a:ext cx="1497987" cy="943386"/>
            </a:xfrm>
            <a:custGeom>
              <a:avLst/>
              <a:gdLst/>
              <a:ahLst/>
              <a:cxnLst/>
              <a:rect l="l" t="t" r="r" b="b"/>
              <a:pathLst>
                <a:path w="20378" h="12833" extrusionOk="0">
                  <a:moveTo>
                    <a:pt x="7000" y="1"/>
                  </a:moveTo>
                  <a:cubicBezTo>
                    <a:pt x="5739" y="1"/>
                    <a:pt x="4506" y="220"/>
                    <a:pt x="3877" y="1203"/>
                  </a:cubicBezTo>
                  <a:cubicBezTo>
                    <a:pt x="3027" y="2523"/>
                    <a:pt x="2059" y="3843"/>
                    <a:pt x="1406" y="5272"/>
                  </a:cubicBezTo>
                  <a:cubicBezTo>
                    <a:pt x="756" y="6703"/>
                    <a:pt x="40" y="7961"/>
                    <a:pt x="14" y="9530"/>
                  </a:cubicBezTo>
                  <a:cubicBezTo>
                    <a:pt x="0" y="10125"/>
                    <a:pt x="262" y="10994"/>
                    <a:pt x="664" y="11429"/>
                  </a:cubicBezTo>
                  <a:cubicBezTo>
                    <a:pt x="1082" y="11877"/>
                    <a:pt x="1746" y="11981"/>
                    <a:pt x="2353" y="12063"/>
                  </a:cubicBezTo>
                  <a:cubicBezTo>
                    <a:pt x="4099" y="12295"/>
                    <a:pt x="5844" y="12524"/>
                    <a:pt x="7592" y="12755"/>
                  </a:cubicBezTo>
                  <a:cubicBezTo>
                    <a:pt x="7893" y="12795"/>
                    <a:pt x="8201" y="12833"/>
                    <a:pt x="8505" y="12833"/>
                  </a:cubicBezTo>
                  <a:cubicBezTo>
                    <a:pt x="8759" y="12833"/>
                    <a:pt x="9011" y="12806"/>
                    <a:pt x="9250" y="12729"/>
                  </a:cubicBezTo>
                  <a:cubicBezTo>
                    <a:pt x="9286" y="12720"/>
                    <a:pt x="9322" y="12707"/>
                    <a:pt x="9354" y="12693"/>
                  </a:cubicBezTo>
                  <a:cubicBezTo>
                    <a:pt x="9384" y="12681"/>
                    <a:pt x="9410" y="12671"/>
                    <a:pt x="9439" y="12657"/>
                  </a:cubicBezTo>
                  <a:cubicBezTo>
                    <a:pt x="9661" y="12556"/>
                    <a:pt x="9857" y="12387"/>
                    <a:pt x="9995" y="12184"/>
                  </a:cubicBezTo>
                  <a:cubicBezTo>
                    <a:pt x="10021" y="12147"/>
                    <a:pt x="10043" y="12112"/>
                    <a:pt x="10063" y="12076"/>
                  </a:cubicBezTo>
                  <a:cubicBezTo>
                    <a:pt x="10230" y="11779"/>
                    <a:pt x="10275" y="11429"/>
                    <a:pt x="10109" y="11132"/>
                  </a:cubicBezTo>
                  <a:cubicBezTo>
                    <a:pt x="11197" y="11060"/>
                    <a:pt x="12345" y="10883"/>
                    <a:pt x="13432" y="10759"/>
                  </a:cubicBezTo>
                  <a:cubicBezTo>
                    <a:pt x="13449" y="10759"/>
                    <a:pt x="13469" y="10755"/>
                    <a:pt x="13485" y="10752"/>
                  </a:cubicBezTo>
                  <a:lnTo>
                    <a:pt x="13485" y="10752"/>
                  </a:lnTo>
                  <a:cubicBezTo>
                    <a:pt x="13472" y="10818"/>
                    <a:pt x="13465" y="10883"/>
                    <a:pt x="13462" y="10948"/>
                  </a:cubicBezTo>
                  <a:cubicBezTo>
                    <a:pt x="13446" y="11334"/>
                    <a:pt x="13636" y="11700"/>
                    <a:pt x="13933" y="11955"/>
                  </a:cubicBezTo>
                  <a:cubicBezTo>
                    <a:pt x="13965" y="11984"/>
                    <a:pt x="13998" y="12010"/>
                    <a:pt x="14034" y="12034"/>
                  </a:cubicBezTo>
                  <a:cubicBezTo>
                    <a:pt x="14047" y="12046"/>
                    <a:pt x="14060" y="12056"/>
                    <a:pt x="14073" y="12063"/>
                  </a:cubicBezTo>
                  <a:cubicBezTo>
                    <a:pt x="14357" y="12256"/>
                    <a:pt x="14684" y="12363"/>
                    <a:pt x="15024" y="12422"/>
                  </a:cubicBezTo>
                  <a:cubicBezTo>
                    <a:pt x="15060" y="12432"/>
                    <a:pt x="15099" y="12438"/>
                    <a:pt x="15135" y="12442"/>
                  </a:cubicBezTo>
                  <a:cubicBezTo>
                    <a:pt x="15283" y="12465"/>
                    <a:pt x="15426" y="12481"/>
                    <a:pt x="15570" y="12488"/>
                  </a:cubicBezTo>
                  <a:cubicBezTo>
                    <a:pt x="15746" y="12500"/>
                    <a:pt x="15923" y="12506"/>
                    <a:pt x="16100" y="12506"/>
                  </a:cubicBezTo>
                  <a:cubicBezTo>
                    <a:pt x="17039" y="12506"/>
                    <a:pt x="17978" y="12338"/>
                    <a:pt x="18858" y="12014"/>
                  </a:cubicBezTo>
                  <a:cubicBezTo>
                    <a:pt x="19387" y="11814"/>
                    <a:pt x="19936" y="11527"/>
                    <a:pt x="20191" y="11023"/>
                  </a:cubicBezTo>
                  <a:cubicBezTo>
                    <a:pt x="20365" y="10677"/>
                    <a:pt x="20377" y="10272"/>
                    <a:pt x="20371" y="9886"/>
                  </a:cubicBezTo>
                  <a:cubicBezTo>
                    <a:pt x="20303" y="7135"/>
                    <a:pt x="19161" y="4422"/>
                    <a:pt x="17244" y="2445"/>
                  </a:cubicBezTo>
                  <a:cubicBezTo>
                    <a:pt x="15175" y="317"/>
                    <a:pt x="11675" y="314"/>
                    <a:pt x="8714" y="88"/>
                  </a:cubicBezTo>
                  <a:cubicBezTo>
                    <a:pt x="8175" y="48"/>
                    <a:pt x="7584" y="1"/>
                    <a:pt x="700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3" name="Google Shape;1503;p37"/>
            <p:cNvSpPr/>
            <p:nvPr/>
          </p:nvSpPr>
          <p:spPr>
            <a:xfrm flipH="1">
              <a:off x="6478971" y="2296554"/>
              <a:ext cx="547576" cy="529143"/>
            </a:xfrm>
            <a:custGeom>
              <a:avLst/>
              <a:gdLst/>
              <a:ahLst/>
              <a:cxnLst/>
              <a:rect l="l" t="t" r="r" b="b"/>
              <a:pathLst>
                <a:path w="7449" h="7198" extrusionOk="0">
                  <a:moveTo>
                    <a:pt x="1998" y="1"/>
                  </a:moveTo>
                  <a:cubicBezTo>
                    <a:pt x="1802" y="1"/>
                    <a:pt x="1606" y="13"/>
                    <a:pt x="1413" y="47"/>
                  </a:cubicBezTo>
                  <a:cubicBezTo>
                    <a:pt x="1037" y="112"/>
                    <a:pt x="660" y="275"/>
                    <a:pt x="413" y="554"/>
                  </a:cubicBezTo>
                  <a:cubicBezTo>
                    <a:pt x="383" y="589"/>
                    <a:pt x="357" y="622"/>
                    <a:pt x="331" y="658"/>
                  </a:cubicBezTo>
                  <a:cubicBezTo>
                    <a:pt x="1" y="1115"/>
                    <a:pt x="33" y="1723"/>
                    <a:pt x="115" y="2246"/>
                  </a:cubicBezTo>
                  <a:cubicBezTo>
                    <a:pt x="184" y="2717"/>
                    <a:pt x="278" y="3177"/>
                    <a:pt x="402" y="3635"/>
                  </a:cubicBezTo>
                  <a:cubicBezTo>
                    <a:pt x="707" y="4792"/>
                    <a:pt x="1161" y="5913"/>
                    <a:pt x="1671" y="6998"/>
                  </a:cubicBezTo>
                  <a:cubicBezTo>
                    <a:pt x="1704" y="7067"/>
                    <a:pt x="1733" y="7129"/>
                    <a:pt x="1766" y="7197"/>
                  </a:cubicBezTo>
                  <a:cubicBezTo>
                    <a:pt x="1772" y="7191"/>
                    <a:pt x="1778" y="7185"/>
                    <a:pt x="1785" y="7181"/>
                  </a:cubicBezTo>
                  <a:cubicBezTo>
                    <a:pt x="2573" y="6645"/>
                    <a:pt x="3318" y="6067"/>
                    <a:pt x="4021" y="5449"/>
                  </a:cubicBezTo>
                  <a:cubicBezTo>
                    <a:pt x="4971" y="4616"/>
                    <a:pt x="5841" y="3704"/>
                    <a:pt x="6632" y="2720"/>
                  </a:cubicBezTo>
                  <a:cubicBezTo>
                    <a:pt x="6912" y="2367"/>
                    <a:pt x="7187" y="2005"/>
                    <a:pt x="7449" y="1632"/>
                  </a:cubicBezTo>
                  <a:cubicBezTo>
                    <a:pt x="6253" y="560"/>
                    <a:pt x="4537" y="181"/>
                    <a:pt x="2951" y="59"/>
                  </a:cubicBezTo>
                  <a:cubicBezTo>
                    <a:pt x="2638" y="33"/>
                    <a:pt x="2317" y="1"/>
                    <a:pt x="199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4" name="Google Shape;1504;p37"/>
            <p:cNvSpPr/>
            <p:nvPr/>
          </p:nvSpPr>
          <p:spPr>
            <a:xfrm flipH="1">
              <a:off x="5694105" y="2207457"/>
              <a:ext cx="453924" cy="518043"/>
            </a:xfrm>
            <a:custGeom>
              <a:avLst/>
              <a:gdLst/>
              <a:ahLst/>
              <a:cxnLst/>
              <a:rect l="l" t="t" r="r" b="b"/>
              <a:pathLst>
                <a:path w="6175" h="7047" extrusionOk="0">
                  <a:moveTo>
                    <a:pt x="4740" y="0"/>
                  </a:moveTo>
                  <a:cubicBezTo>
                    <a:pt x="4378" y="0"/>
                    <a:pt x="4020" y="94"/>
                    <a:pt x="3668" y="170"/>
                  </a:cubicBezTo>
                  <a:cubicBezTo>
                    <a:pt x="2400" y="445"/>
                    <a:pt x="861" y="1229"/>
                    <a:pt x="1" y="2399"/>
                  </a:cubicBezTo>
                  <a:cubicBezTo>
                    <a:pt x="246" y="2739"/>
                    <a:pt x="697" y="2821"/>
                    <a:pt x="959" y="3138"/>
                  </a:cubicBezTo>
                  <a:cubicBezTo>
                    <a:pt x="1423" y="3700"/>
                    <a:pt x="1910" y="4229"/>
                    <a:pt x="2420" y="4730"/>
                  </a:cubicBezTo>
                  <a:lnTo>
                    <a:pt x="2423" y="4733"/>
                  </a:lnTo>
                  <a:cubicBezTo>
                    <a:pt x="3309" y="5596"/>
                    <a:pt x="4266" y="6363"/>
                    <a:pt x="5286" y="7033"/>
                  </a:cubicBezTo>
                  <a:cubicBezTo>
                    <a:pt x="5292" y="7036"/>
                    <a:pt x="5298" y="7044"/>
                    <a:pt x="5306" y="7047"/>
                  </a:cubicBezTo>
                  <a:cubicBezTo>
                    <a:pt x="5325" y="6982"/>
                    <a:pt x="5345" y="6913"/>
                    <a:pt x="5364" y="6847"/>
                  </a:cubicBezTo>
                  <a:cubicBezTo>
                    <a:pt x="5671" y="5727"/>
                    <a:pt x="5926" y="4585"/>
                    <a:pt x="6063" y="3425"/>
                  </a:cubicBezTo>
                  <a:cubicBezTo>
                    <a:pt x="6119" y="2965"/>
                    <a:pt x="6152" y="2501"/>
                    <a:pt x="6161" y="2033"/>
                  </a:cubicBezTo>
                  <a:cubicBezTo>
                    <a:pt x="6175" y="1517"/>
                    <a:pt x="6146" y="915"/>
                    <a:pt x="5835" y="497"/>
                  </a:cubicBezTo>
                  <a:cubicBezTo>
                    <a:pt x="5796" y="442"/>
                    <a:pt x="5749" y="389"/>
                    <a:pt x="5698" y="347"/>
                  </a:cubicBezTo>
                  <a:cubicBezTo>
                    <a:pt x="5688" y="337"/>
                    <a:pt x="5681" y="330"/>
                    <a:pt x="5668" y="321"/>
                  </a:cubicBezTo>
                  <a:cubicBezTo>
                    <a:pt x="5452" y="131"/>
                    <a:pt x="5178" y="33"/>
                    <a:pt x="4906" y="7"/>
                  </a:cubicBezTo>
                  <a:cubicBezTo>
                    <a:pt x="4851" y="2"/>
                    <a:pt x="4796" y="0"/>
                    <a:pt x="4740"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5" name="Google Shape;1505;p37"/>
            <p:cNvSpPr/>
            <p:nvPr/>
          </p:nvSpPr>
          <p:spPr>
            <a:xfrm flipH="1">
              <a:off x="6605555" y="2343455"/>
              <a:ext cx="422903" cy="488491"/>
            </a:xfrm>
            <a:custGeom>
              <a:avLst/>
              <a:gdLst/>
              <a:ahLst/>
              <a:cxnLst/>
              <a:rect l="l" t="t" r="r" b="b"/>
              <a:pathLst>
                <a:path w="5753" h="6645" extrusionOk="0">
                  <a:moveTo>
                    <a:pt x="412" y="0"/>
                  </a:moveTo>
                  <a:cubicBezTo>
                    <a:pt x="383" y="33"/>
                    <a:pt x="353" y="69"/>
                    <a:pt x="330" y="101"/>
                  </a:cubicBezTo>
                  <a:cubicBezTo>
                    <a:pt x="0" y="563"/>
                    <a:pt x="33" y="1171"/>
                    <a:pt x="111" y="1693"/>
                  </a:cubicBezTo>
                  <a:cubicBezTo>
                    <a:pt x="180" y="2164"/>
                    <a:pt x="275" y="2625"/>
                    <a:pt x="399" y="3082"/>
                  </a:cubicBezTo>
                  <a:cubicBezTo>
                    <a:pt x="703" y="4239"/>
                    <a:pt x="1157" y="5360"/>
                    <a:pt x="1667" y="6445"/>
                  </a:cubicBezTo>
                  <a:cubicBezTo>
                    <a:pt x="1700" y="6514"/>
                    <a:pt x="1730" y="6576"/>
                    <a:pt x="1762" y="6645"/>
                  </a:cubicBezTo>
                  <a:cubicBezTo>
                    <a:pt x="1769" y="6638"/>
                    <a:pt x="1778" y="6631"/>
                    <a:pt x="1784" y="6628"/>
                  </a:cubicBezTo>
                  <a:cubicBezTo>
                    <a:pt x="2569" y="6092"/>
                    <a:pt x="3314" y="5514"/>
                    <a:pt x="4017" y="4896"/>
                  </a:cubicBezTo>
                  <a:cubicBezTo>
                    <a:pt x="4674" y="4079"/>
                    <a:pt x="5252" y="3200"/>
                    <a:pt x="5753" y="2275"/>
                  </a:cubicBezTo>
                  <a:cubicBezTo>
                    <a:pt x="4357" y="863"/>
                    <a:pt x="2392" y="33"/>
                    <a:pt x="41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6" name="Google Shape;1506;p37"/>
            <p:cNvSpPr/>
            <p:nvPr/>
          </p:nvSpPr>
          <p:spPr>
            <a:xfrm flipH="1">
              <a:off x="5694105" y="2232892"/>
              <a:ext cx="276104" cy="492607"/>
            </a:xfrm>
            <a:custGeom>
              <a:avLst/>
              <a:gdLst/>
              <a:ahLst/>
              <a:cxnLst/>
              <a:rect l="l" t="t" r="r" b="b"/>
              <a:pathLst>
                <a:path w="3756" h="6701" extrusionOk="0">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56" y="1171"/>
                    <a:pt x="3727" y="569"/>
                    <a:pt x="3416" y="151"/>
                  </a:cubicBezTo>
                  <a:cubicBezTo>
                    <a:pt x="3377" y="96"/>
                    <a:pt x="3330" y="43"/>
                    <a:pt x="32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7" name="Google Shape;1507;p37"/>
            <p:cNvSpPr/>
            <p:nvPr/>
          </p:nvSpPr>
          <p:spPr>
            <a:xfrm flipH="1">
              <a:off x="6605555" y="2343455"/>
              <a:ext cx="418639" cy="488491"/>
            </a:xfrm>
            <a:custGeom>
              <a:avLst/>
              <a:gdLst/>
              <a:ahLst/>
              <a:cxnLst/>
              <a:rect l="l" t="t" r="r" b="b"/>
              <a:pathLst>
                <a:path w="5695" h="6645" extrusionOk="0">
                  <a:moveTo>
                    <a:pt x="354" y="0"/>
                  </a:moveTo>
                  <a:cubicBezTo>
                    <a:pt x="325" y="33"/>
                    <a:pt x="295" y="69"/>
                    <a:pt x="272" y="101"/>
                  </a:cubicBezTo>
                  <a:cubicBezTo>
                    <a:pt x="64" y="389"/>
                    <a:pt x="1" y="735"/>
                    <a:pt x="1" y="1082"/>
                  </a:cubicBezTo>
                  <a:cubicBezTo>
                    <a:pt x="1" y="1288"/>
                    <a:pt x="24" y="1497"/>
                    <a:pt x="53" y="1693"/>
                  </a:cubicBezTo>
                  <a:cubicBezTo>
                    <a:pt x="122" y="2164"/>
                    <a:pt x="217" y="2625"/>
                    <a:pt x="341" y="3082"/>
                  </a:cubicBezTo>
                  <a:cubicBezTo>
                    <a:pt x="645" y="4239"/>
                    <a:pt x="1099" y="5360"/>
                    <a:pt x="1609" y="6445"/>
                  </a:cubicBezTo>
                  <a:cubicBezTo>
                    <a:pt x="1642" y="6514"/>
                    <a:pt x="1672" y="6576"/>
                    <a:pt x="1704" y="6645"/>
                  </a:cubicBezTo>
                  <a:cubicBezTo>
                    <a:pt x="1711" y="6638"/>
                    <a:pt x="1720" y="6631"/>
                    <a:pt x="1726" y="6628"/>
                  </a:cubicBezTo>
                  <a:cubicBezTo>
                    <a:pt x="2511" y="6092"/>
                    <a:pt x="3256" y="5514"/>
                    <a:pt x="3959" y="4896"/>
                  </a:cubicBezTo>
                  <a:cubicBezTo>
                    <a:pt x="4616" y="4079"/>
                    <a:pt x="5194" y="3200"/>
                    <a:pt x="5695" y="2275"/>
                  </a:cubicBezTo>
                  <a:cubicBezTo>
                    <a:pt x="4299" y="863"/>
                    <a:pt x="2334" y="33"/>
                    <a:pt x="354"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8" name="Google Shape;1508;p37"/>
            <p:cNvSpPr/>
            <p:nvPr/>
          </p:nvSpPr>
          <p:spPr>
            <a:xfrm flipH="1">
              <a:off x="5694766" y="2232892"/>
              <a:ext cx="275442" cy="492607"/>
            </a:xfrm>
            <a:custGeom>
              <a:avLst/>
              <a:gdLst/>
              <a:ahLst/>
              <a:cxnLst/>
              <a:rect l="l" t="t" r="r" b="b"/>
              <a:pathLst>
                <a:path w="3747" h="6701" extrusionOk="0">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46" y="1628"/>
                    <a:pt x="3746" y="1569"/>
                    <a:pt x="3746" y="1511"/>
                  </a:cubicBezTo>
                  <a:cubicBezTo>
                    <a:pt x="3746" y="1037"/>
                    <a:pt x="3690" y="521"/>
                    <a:pt x="3416" y="151"/>
                  </a:cubicBezTo>
                  <a:cubicBezTo>
                    <a:pt x="3377" y="96"/>
                    <a:pt x="3330" y="43"/>
                    <a:pt x="32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09" name="Google Shape;1509;p37"/>
            <p:cNvSpPr/>
            <p:nvPr/>
          </p:nvSpPr>
          <p:spPr>
            <a:xfrm flipH="1">
              <a:off x="5705205" y="2326768"/>
              <a:ext cx="1277383" cy="964705"/>
            </a:xfrm>
            <a:custGeom>
              <a:avLst/>
              <a:gdLst/>
              <a:ahLst/>
              <a:cxnLst/>
              <a:rect l="l" t="t" r="r" b="b"/>
              <a:pathLst>
                <a:path w="17377" h="13123" extrusionOk="0">
                  <a:moveTo>
                    <a:pt x="9414" y="1"/>
                  </a:moveTo>
                  <a:cubicBezTo>
                    <a:pt x="9186" y="1"/>
                    <a:pt x="8951" y="8"/>
                    <a:pt x="8710" y="21"/>
                  </a:cubicBezTo>
                  <a:cubicBezTo>
                    <a:pt x="8599" y="25"/>
                    <a:pt x="8485" y="34"/>
                    <a:pt x="8370" y="41"/>
                  </a:cubicBezTo>
                  <a:cubicBezTo>
                    <a:pt x="6511" y="191"/>
                    <a:pt x="5067" y="704"/>
                    <a:pt x="3942" y="1417"/>
                  </a:cubicBezTo>
                  <a:cubicBezTo>
                    <a:pt x="3586" y="1642"/>
                    <a:pt x="3266" y="1884"/>
                    <a:pt x="2975" y="2143"/>
                  </a:cubicBezTo>
                  <a:cubicBezTo>
                    <a:pt x="1089" y="3802"/>
                    <a:pt x="400" y="6068"/>
                    <a:pt x="145" y="7551"/>
                  </a:cubicBezTo>
                  <a:cubicBezTo>
                    <a:pt x="109" y="7774"/>
                    <a:pt x="79" y="7979"/>
                    <a:pt x="59" y="8163"/>
                  </a:cubicBezTo>
                  <a:cubicBezTo>
                    <a:pt x="7" y="8629"/>
                    <a:pt x="0" y="8953"/>
                    <a:pt x="0" y="9054"/>
                  </a:cubicBezTo>
                  <a:cubicBezTo>
                    <a:pt x="0" y="9077"/>
                    <a:pt x="4" y="9097"/>
                    <a:pt x="11" y="9120"/>
                  </a:cubicBezTo>
                  <a:cubicBezTo>
                    <a:pt x="128" y="9504"/>
                    <a:pt x="1426" y="13123"/>
                    <a:pt x="7872" y="13123"/>
                  </a:cubicBezTo>
                  <a:cubicBezTo>
                    <a:pt x="8404" y="13123"/>
                    <a:pt x="8970" y="13098"/>
                    <a:pt x="9573" y="13045"/>
                  </a:cubicBezTo>
                  <a:cubicBezTo>
                    <a:pt x="16122" y="12470"/>
                    <a:pt x="17279" y="7564"/>
                    <a:pt x="17368" y="7123"/>
                  </a:cubicBezTo>
                  <a:cubicBezTo>
                    <a:pt x="17374" y="7100"/>
                    <a:pt x="17377" y="7080"/>
                    <a:pt x="17374" y="7057"/>
                  </a:cubicBezTo>
                  <a:cubicBezTo>
                    <a:pt x="17345" y="6718"/>
                    <a:pt x="17024" y="3718"/>
                    <a:pt x="14698" y="1740"/>
                  </a:cubicBezTo>
                  <a:cubicBezTo>
                    <a:pt x="13526" y="740"/>
                    <a:pt x="11837" y="1"/>
                    <a:pt x="941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0" name="Google Shape;1510;p37"/>
            <p:cNvSpPr/>
            <p:nvPr/>
          </p:nvSpPr>
          <p:spPr>
            <a:xfrm flipH="1">
              <a:off x="5761881" y="2978530"/>
              <a:ext cx="1218281" cy="307723"/>
            </a:xfrm>
            <a:custGeom>
              <a:avLst/>
              <a:gdLst/>
              <a:ahLst/>
              <a:cxnLst/>
              <a:rect l="l" t="t" r="r" b="b"/>
              <a:pathLst>
                <a:path w="16573" h="4186" extrusionOk="0">
                  <a:moveTo>
                    <a:pt x="58" y="1"/>
                  </a:moveTo>
                  <a:cubicBezTo>
                    <a:pt x="49" y="1"/>
                    <a:pt x="41" y="3"/>
                    <a:pt x="33" y="9"/>
                  </a:cubicBezTo>
                  <a:cubicBezTo>
                    <a:pt x="10" y="22"/>
                    <a:pt x="0" y="54"/>
                    <a:pt x="17" y="77"/>
                  </a:cubicBezTo>
                  <a:cubicBezTo>
                    <a:pt x="899" y="1486"/>
                    <a:pt x="2304" y="2646"/>
                    <a:pt x="3964" y="3349"/>
                  </a:cubicBezTo>
                  <a:cubicBezTo>
                    <a:pt x="5272" y="3901"/>
                    <a:pt x="6769" y="4186"/>
                    <a:pt x="8334" y="4186"/>
                  </a:cubicBezTo>
                  <a:cubicBezTo>
                    <a:pt x="8573" y="4186"/>
                    <a:pt x="8814" y="4179"/>
                    <a:pt x="9060" y="4166"/>
                  </a:cubicBezTo>
                  <a:cubicBezTo>
                    <a:pt x="10631" y="4077"/>
                    <a:pt x="12057" y="3724"/>
                    <a:pt x="13298" y="3116"/>
                  </a:cubicBezTo>
                  <a:cubicBezTo>
                    <a:pt x="14687" y="2437"/>
                    <a:pt x="15815" y="1443"/>
                    <a:pt x="16557" y="244"/>
                  </a:cubicBezTo>
                  <a:cubicBezTo>
                    <a:pt x="16573" y="221"/>
                    <a:pt x="16567" y="188"/>
                    <a:pt x="16544" y="175"/>
                  </a:cubicBezTo>
                  <a:cubicBezTo>
                    <a:pt x="16535" y="171"/>
                    <a:pt x="16526" y="169"/>
                    <a:pt x="16517" y="169"/>
                  </a:cubicBezTo>
                  <a:cubicBezTo>
                    <a:pt x="16499" y="169"/>
                    <a:pt x="16484" y="177"/>
                    <a:pt x="16475" y="192"/>
                  </a:cubicBezTo>
                  <a:cubicBezTo>
                    <a:pt x="15743" y="1375"/>
                    <a:pt x="14629" y="2356"/>
                    <a:pt x="13256" y="3029"/>
                  </a:cubicBezTo>
                  <a:cubicBezTo>
                    <a:pt x="12027" y="3630"/>
                    <a:pt x="10612" y="3979"/>
                    <a:pt x="9053" y="4068"/>
                  </a:cubicBezTo>
                  <a:cubicBezTo>
                    <a:pt x="8812" y="4081"/>
                    <a:pt x="8572" y="4088"/>
                    <a:pt x="8334" y="4088"/>
                  </a:cubicBezTo>
                  <a:cubicBezTo>
                    <a:pt x="6782" y="4088"/>
                    <a:pt x="5298" y="3804"/>
                    <a:pt x="4004" y="3258"/>
                  </a:cubicBezTo>
                  <a:cubicBezTo>
                    <a:pt x="2360" y="2564"/>
                    <a:pt x="975" y="1414"/>
                    <a:pt x="98" y="25"/>
                  </a:cubicBezTo>
                  <a:cubicBezTo>
                    <a:pt x="90" y="10"/>
                    <a:pt x="74" y="1"/>
                    <a:pt x="5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1" name="Google Shape;1511;p37"/>
            <p:cNvSpPr/>
            <p:nvPr/>
          </p:nvSpPr>
          <p:spPr>
            <a:xfrm flipH="1">
              <a:off x="5892067" y="2326768"/>
              <a:ext cx="450543" cy="264571"/>
            </a:xfrm>
            <a:custGeom>
              <a:avLst/>
              <a:gdLst/>
              <a:ahLst/>
              <a:cxnLst/>
              <a:rect l="l" t="t" r="r" b="b"/>
              <a:pathLst>
                <a:path w="6129" h="3599" extrusionOk="0">
                  <a:moveTo>
                    <a:pt x="708" y="1"/>
                  </a:moveTo>
                  <a:cubicBezTo>
                    <a:pt x="480" y="1"/>
                    <a:pt x="245" y="8"/>
                    <a:pt x="4" y="21"/>
                  </a:cubicBezTo>
                  <a:cubicBezTo>
                    <a:pt x="1" y="34"/>
                    <a:pt x="1" y="54"/>
                    <a:pt x="1" y="70"/>
                  </a:cubicBezTo>
                  <a:cubicBezTo>
                    <a:pt x="1" y="796"/>
                    <a:pt x="334" y="1518"/>
                    <a:pt x="824" y="2045"/>
                  </a:cubicBezTo>
                  <a:cubicBezTo>
                    <a:pt x="1501" y="2770"/>
                    <a:pt x="2446" y="3185"/>
                    <a:pt x="3403" y="3437"/>
                  </a:cubicBezTo>
                  <a:cubicBezTo>
                    <a:pt x="3745" y="3527"/>
                    <a:pt x="4100" y="3599"/>
                    <a:pt x="4453" y="3599"/>
                  </a:cubicBezTo>
                  <a:cubicBezTo>
                    <a:pt x="4583" y="3599"/>
                    <a:pt x="4713" y="3589"/>
                    <a:pt x="4841" y="3567"/>
                  </a:cubicBezTo>
                  <a:cubicBezTo>
                    <a:pt x="5318" y="3489"/>
                    <a:pt x="5785" y="3208"/>
                    <a:pt x="5985" y="2766"/>
                  </a:cubicBezTo>
                  <a:cubicBezTo>
                    <a:pt x="6129" y="2437"/>
                    <a:pt x="6109" y="2080"/>
                    <a:pt x="5992" y="1740"/>
                  </a:cubicBezTo>
                  <a:cubicBezTo>
                    <a:pt x="4820" y="740"/>
                    <a:pt x="3131" y="1"/>
                    <a:pt x="70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2" name="Google Shape;1512;p37"/>
            <p:cNvSpPr/>
            <p:nvPr/>
          </p:nvSpPr>
          <p:spPr>
            <a:xfrm flipH="1">
              <a:off x="6360767" y="2430935"/>
              <a:ext cx="617484" cy="620519"/>
            </a:xfrm>
            <a:custGeom>
              <a:avLst/>
              <a:gdLst/>
              <a:ahLst/>
              <a:cxnLst/>
              <a:rect l="l" t="t" r="r" b="b"/>
              <a:pathLst>
                <a:path w="8400" h="8441" extrusionOk="0">
                  <a:moveTo>
                    <a:pt x="3883" y="0"/>
                  </a:moveTo>
                  <a:cubicBezTo>
                    <a:pt x="3527" y="225"/>
                    <a:pt x="3207" y="467"/>
                    <a:pt x="2916" y="726"/>
                  </a:cubicBezTo>
                  <a:cubicBezTo>
                    <a:pt x="1030" y="2385"/>
                    <a:pt x="341" y="4651"/>
                    <a:pt x="86" y="6134"/>
                  </a:cubicBezTo>
                  <a:cubicBezTo>
                    <a:pt x="50" y="6357"/>
                    <a:pt x="20" y="6562"/>
                    <a:pt x="0" y="6746"/>
                  </a:cubicBezTo>
                  <a:cubicBezTo>
                    <a:pt x="89" y="6863"/>
                    <a:pt x="190" y="6971"/>
                    <a:pt x="298" y="7085"/>
                  </a:cubicBezTo>
                  <a:cubicBezTo>
                    <a:pt x="723" y="7514"/>
                    <a:pt x="1232" y="7859"/>
                    <a:pt x="1795" y="8092"/>
                  </a:cubicBezTo>
                  <a:cubicBezTo>
                    <a:pt x="2362" y="8326"/>
                    <a:pt x="2975" y="8440"/>
                    <a:pt x="3589" y="8440"/>
                  </a:cubicBezTo>
                  <a:cubicBezTo>
                    <a:pt x="4036" y="8440"/>
                    <a:pt x="4484" y="8380"/>
                    <a:pt x="4916" y="8262"/>
                  </a:cubicBezTo>
                  <a:cubicBezTo>
                    <a:pt x="5827" y="8010"/>
                    <a:pt x="6677" y="7500"/>
                    <a:pt x="7266" y="6758"/>
                  </a:cubicBezTo>
                  <a:cubicBezTo>
                    <a:pt x="8194" y="5601"/>
                    <a:pt x="8400" y="3918"/>
                    <a:pt x="7808" y="2559"/>
                  </a:cubicBezTo>
                  <a:cubicBezTo>
                    <a:pt x="7216" y="1199"/>
                    <a:pt x="5860" y="209"/>
                    <a:pt x="4389" y="32"/>
                  </a:cubicBezTo>
                  <a:cubicBezTo>
                    <a:pt x="4219" y="10"/>
                    <a:pt x="4050" y="0"/>
                    <a:pt x="388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3" name="Google Shape;1513;p37"/>
            <p:cNvSpPr/>
            <p:nvPr/>
          </p:nvSpPr>
          <p:spPr>
            <a:xfrm flipH="1">
              <a:off x="6524621" y="2761962"/>
              <a:ext cx="139448" cy="139380"/>
            </a:xfrm>
            <a:custGeom>
              <a:avLst/>
              <a:gdLst/>
              <a:ahLst/>
              <a:cxnLst/>
              <a:rect l="l" t="t" r="r" b="b"/>
              <a:pathLst>
                <a:path w="1897" h="1896" extrusionOk="0">
                  <a:moveTo>
                    <a:pt x="949" y="0"/>
                  </a:moveTo>
                  <a:cubicBezTo>
                    <a:pt x="426" y="0"/>
                    <a:pt x="1" y="425"/>
                    <a:pt x="1" y="948"/>
                  </a:cubicBezTo>
                  <a:cubicBezTo>
                    <a:pt x="1" y="1471"/>
                    <a:pt x="426" y="1896"/>
                    <a:pt x="949" y="1896"/>
                  </a:cubicBezTo>
                  <a:cubicBezTo>
                    <a:pt x="1472" y="1896"/>
                    <a:pt x="1897" y="1471"/>
                    <a:pt x="1897" y="948"/>
                  </a:cubicBezTo>
                  <a:cubicBezTo>
                    <a:pt x="1897" y="425"/>
                    <a:pt x="1472" y="0"/>
                    <a:pt x="94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4" name="Google Shape;1514;p37"/>
            <p:cNvSpPr/>
            <p:nvPr/>
          </p:nvSpPr>
          <p:spPr>
            <a:xfrm flipH="1">
              <a:off x="5988586" y="2714399"/>
              <a:ext cx="139228" cy="139159"/>
            </a:xfrm>
            <a:custGeom>
              <a:avLst/>
              <a:gdLst/>
              <a:ahLst/>
              <a:cxnLst/>
              <a:rect l="l" t="t" r="r" b="b"/>
              <a:pathLst>
                <a:path w="1894" h="1893" extrusionOk="0">
                  <a:moveTo>
                    <a:pt x="949" y="0"/>
                  </a:moveTo>
                  <a:cubicBezTo>
                    <a:pt x="426" y="0"/>
                    <a:pt x="0" y="422"/>
                    <a:pt x="0" y="944"/>
                  </a:cubicBezTo>
                  <a:cubicBezTo>
                    <a:pt x="0" y="1468"/>
                    <a:pt x="426" y="1893"/>
                    <a:pt x="949" y="1893"/>
                  </a:cubicBezTo>
                  <a:cubicBezTo>
                    <a:pt x="1471" y="1893"/>
                    <a:pt x="1893" y="1468"/>
                    <a:pt x="1893" y="944"/>
                  </a:cubicBezTo>
                  <a:cubicBezTo>
                    <a:pt x="1893" y="422"/>
                    <a:pt x="1471" y="0"/>
                    <a:pt x="94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5" name="Google Shape;1515;p37"/>
            <p:cNvSpPr/>
            <p:nvPr/>
          </p:nvSpPr>
          <p:spPr>
            <a:xfrm flipH="1">
              <a:off x="6198824" y="2885095"/>
              <a:ext cx="143565" cy="81378"/>
            </a:xfrm>
            <a:custGeom>
              <a:avLst/>
              <a:gdLst/>
              <a:ahLst/>
              <a:cxnLst/>
              <a:rect l="l" t="t" r="r" b="b"/>
              <a:pathLst>
                <a:path w="1953" h="1107" extrusionOk="0">
                  <a:moveTo>
                    <a:pt x="1188" y="1"/>
                  </a:moveTo>
                  <a:cubicBezTo>
                    <a:pt x="1147" y="1"/>
                    <a:pt x="1105" y="3"/>
                    <a:pt x="1064" y="5"/>
                  </a:cubicBezTo>
                  <a:cubicBezTo>
                    <a:pt x="913" y="19"/>
                    <a:pt x="770" y="48"/>
                    <a:pt x="625" y="87"/>
                  </a:cubicBezTo>
                  <a:cubicBezTo>
                    <a:pt x="524" y="117"/>
                    <a:pt x="426" y="149"/>
                    <a:pt x="331" y="188"/>
                  </a:cubicBezTo>
                  <a:cubicBezTo>
                    <a:pt x="240" y="224"/>
                    <a:pt x="148" y="263"/>
                    <a:pt x="79" y="332"/>
                  </a:cubicBezTo>
                  <a:cubicBezTo>
                    <a:pt x="44" y="364"/>
                    <a:pt x="17" y="407"/>
                    <a:pt x="11" y="456"/>
                  </a:cubicBezTo>
                  <a:cubicBezTo>
                    <a:pt x="1" y="521"/>
                    <a:pt x="34" y="587"/>
                    <a:pt x="83" y="633"/>
                  </a:cubicBezTo>
                  <a:cubicBezTo>
                    <a:pt x="129" y="678"/>
                    <a:pt x="191" y="705"/>
                    <a:pt x="250" y="734"/>
                  </a:cubicBezTo>
                  <a:cubicBezTo>
                    <a:pt x="488" y="848"/>
                    <a:pt x="726" y="953"/>
                    <a:pt x="962" y="1070"/>
                  </a:cubicBezTo>
                  <a:cubicBezTo>
                    <a:pt x="990" y="1083"/>
                    <a:pt x="1018" y="1106"/>
                    <a:pt x="1049" y="1106"/>
                  </a:cubicBezTo>
                  <a:cubicBezTo>
                    <a:pt x="1058" y="1106"/>
                    <a:pt x="1067" y="1104"/>
                    <a:pt x="1076" y="1100"/>
                  </a:cubicBezTo>
                  <a:cubicBezTo>
                    <a:pt x="1106" y="1084"/>
                    <a:pt x="1132" y="1061"/>
                    <a:pt x="1155" y="1034"/>
                  </a:cubicBezTo>
                  <a:cubicBezTo>
                    <a:pt x="1181" y="1008"/>
                    <a:pt x="1210" y="986"/>
                    <a:pt x="1240" y="963"/>
                  </a:cubicBezTo>
                  <a:cubicBezTo>
                    <a:pt x="1302" y="910"/>
                    <a:pt x="1367" y="862"/>
                    <a:pt x="1429" y="809"/>
                  </a:cubicBezTo>
                  <a:cubicBezTo>
                    <a:pt x="1580" y="685"/>
                    <a:pt x="1740" y="574"/>
                    <a:pt x="1868" y="423"/>
                  </a:cubicBezTo>
                  <a:cubicBezTo>
                    <a:pt x="1894" y="394"/>
                    <a:pt x="1919" y="361"/>
                    <a:pt x="1936" y="322"/>
                  </a:cubicBezTo>
                  <a:cubicBezTo>
                    <a:pt x="1949" y="286"/>
                    <a:pt x="1952" y="241"/>
                    <a:pt x="1933" y="204"/>
                  </a:cubicBezTo>
                  <a:cubicBezTo>
                    <a:pt x="1900" y="146"/>
                    <a:pt x="1821" y="117"/>
                    <a:pt x="1763" y="97"/>
                  </a:cubicBezTo>
                  <a:cubicBezTo>
                    <a:pt x="1687" y="67"/>
                    <a:pt x="1613" y="48"/>
                    <a:pt x="1537" y="31"/>
                  </a:cubicBezTo>
                  <a:cubicBezTo>
                    <a:pt x="1439" y="12"/>
                    <a:pt x="1338" y="2"/>
                    <a:pt x="1240" y="2"/>
                  </a:cubicBezTo>
                  <a:cubicBezTo>
                    <a:pt x="1223" y="1"/>
                    <a:pt x="1206" y="1"/>
                    <a:pt x="118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6" name="Google Shape;1516;p37"/>
            <p:cNvSpPr/>
            <p:nvPr/>
          </p:nvSpPr>
          <p:spPr>
            <a:xfrm flipH="1">
              <a:off x="6259397" y="2954344"/>
              <a:ext cx="132686" cy="107990"/>
            </a:xfrm>
            <a:custGeom>
              <a:avLst/>
              <a:gdLst/>
              <a:ahLst/>
              <a:cxnLst/>
              <a:rect l="l" t="t" r="r" b="b"/>
              <a:pathLst>
                <a:path w="1805" h="1469" extrusionOk="0">
                  <a:moveTo>
                    <a:pt x="1720" y="1"/>
                  </a:moveTo>
                  <a:cubicBezTo>
                    <a:pt x="1689" y="1"/>
                    <a:pt x="1662" y="22"/>
                    <a:pt x="1651" y="53"/>
                  </a:cubicBezTo>
                  <a:cubicBezTo>
                    <a:pt x="1635" y="106"/>
                    <a:pt x="1618" y="161"/>
                    <a:pt x="1599" y="217"/>
                  </a:cubicBezTo>
                  <a:cubicBezTo>
                    <a:pt x="1520" y="492"/>
                    <a:pt x="1435" y="772"/>
                    <a:pt x="1282" y="1005"/>
                  </a:cubicBezTo>
                  <a:cubicBezTo>
                    <a:pt x="1158" y="1194"/>
                    <a:pt x="929" y="1321"/>
                    <a:pt x="713" y="1321"/>
                  </a:cubicBezTo>
                  <a:cubicBezTo>
                    <a:pt x="595" y="1321"/>
                    <a:pt x="432" y="1285"/>
                    <a:pt x="315" y="1106"/>
                  </a:cubicBezTo>
                  <a:cubicBezTo>
                    <a:pt x="200" y="929"/>
                    <a:pt x="334" y="727"/>
                    <a:pt x="485" y="554"/>
                  </a:cubicBezTo>
                  <a:cubicBezTo>
                    <a:pt x="511" y="521"/>
                    <a:pt x="507" y="475"/>
                    <a:pt x="475" y="449"/>
                  </a:cubicBezTo>
                  <a:cubicBezTo>
                    <a:pt x="462" y="437"/>
                    <a:pt x="445" y="431"/>
                    <a:pt x="429" y="431"/>
                  </a:cubicBezTo>
                  <a:cubicBezTo>
                    <a:pt x="408" y="431"/>
                    <a:pt x="388" y="440"/>
                    <a:pt x="373" y="459"/>
                  </a:cubicBezTo>
                  <a:cubicBezTo>
                    <a:pt x="262" y="590"/>
                    <a:pt x="1" y="893"/>
                    <a:pt x="194" y="1187"/>
                  </a:cubicBezTo>
                  <a:cubicBezTo>
                    <a:pt x="311" y="1371"/>
                    <a:pt x="494" y="1469"/>
                    <a:pt x="710" y="1469"/>
                  </a:cubicBezTo>
                  <a:cubicBezTo>
                    <a:pt x="743" y="1469"/>
                    <a:pt x="772" y="1469"/>
                    <a:pt x="802" y="1465"/>
                  </a:cubicBezTo>
                  <a:cubicBezTo>
                    <a:pt x="1037" y="1436"/>
                    <a:pt x="1272" y="1288"/>
                    <a:pt x="1406" y="1086"/>
                  </a:cubicBezTo>
                  <a:cubicBezTo>
                    <a:pt x="1569" y="834"/>
                    <a:pt x="1657" y="543"/>
                    <a:pt x="1743" y="259"/>
                  </a:cubicBezTo>
                  <a:cubicBezTo>
                    <a:pt x="1759" y="204"/>
                    <a:pt x="1775" y="148"/>
                    <a:pt x="1791" y="96"/>
                  </a:cubicBezTo>
                  <a:cubicBezTo>
                    <a:pt x="1805" y="57"/>
                    <a:pt x="1782" y="14"/>
                    <a:pt x="1743" y="4"/>
                  </a:cubicBezTo>
                  <a:cubicBezTo>
                    <a:pt x="1735" y="2"/>
                    <a:pt x="1728" y="1"/>
                    <a:pt x="172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7" name="Google Shape;1517;p37"/>
            <p:cNvSpPr/>
            <p:nvPr/>
          </p:nvSpPr>
          <p:spPr>
            <a:xfrm flipH="1">
              <a:off x="6134430" y="2954638"/>
              <a:ext cx="139448" cy="86230"/>
            </a:xfrm>
            <a:custGeom>
              <a:avLst/>
              <a:gdLst/>
              <a:ahLst/>
              <a:cxnLst/>
              <a:rect l="l" t="t" r="r" b="b"/>
              <a:pathLst>
                <a:path w="1897" h="1173" extrusionOk="0">
                  <a:moveTo>
                    <a:pt x="81" y="0"/>
                  </a:moveTo>
                  <a:cubicBezTo>
                    <a:pt x="68" y="0"/>
                    <a:pt x="55" y="3"/>
                    <a:pt x="43" y="10"/>
                  </a:cubicBezTo>
                  <a:cubicBezTo>
                    <a:pt x="10" y="33"/>
                    <a:pt x="1" y="76"/>
                    <a:pt x="20" y="112"/>
                  </a:cubicBezTo>
                  <a:cubicBezTo>
                    <a:pt x="63" y="183"/>
                    <a:pt x="105" y="255"/>
                    <a:pt x="147" y="331"/>
                  </a:cubicBezTo>
                  <a:cubicBezTo>
                    <a:pt x="292" y="592"/>
                    <a:pt x="445" y="863"/>
                    <a:pt x="700" y="1040"/>
                  </a:cubicBezTo>
                  <a:cubicBezTo>
                    <a:pt x="825" y="1126"/>
                    <a:pt x="988" y="1173"/>
                    <a:pt x="1147" y="1173"/>
                  </a:cubicBezTo>
                  <a:cubicBezTo>
                    <a:pt x="1180" y="1173"/>
                    <a:pt x="1213" y="1171"/>
                    <a:pt x="1245" y="1167"/>
                  </a:cubicBezTo>
                  <a:cubicBezTo>
                    <a:pt x="1295" y="1161"/>
                    <a:pt x="1344" y="1151"/>
                    <a:pt x="1390" y="1135"/>
                  </a:cubicBezTo>
                  <a:cubicBezTo>
                    <a:pt x="1583" y="1073"/>
                    <a:pt x="1723" y="935"/>
                    <a:pt x="1785" y="755"/>
                  </a:cubicBezTo>
                  <a:cubicBezTo>
                    <a:pt x="1896" y="432"/>
                    <a:pt x="1579" y="206"/>
                    <a:pt x="1442" y="108"/>
                  </a:cubicBezTo>
                  <a:cubicBezTo>
                    <a:pt x="1430" y="100"/>
                    <a:pt x="1416" y="96"/>
                    <a:pt x="1402" y="96"/>
                  </a:cubicBezTo>
                  <a:cubicBezTo>
                    <a:pt x="1379" y="96"/>
                    <a:pt x="1355" y="107"/>
                    <a:pt x="1340" y="128"/>
                  </a:cubicBezTo>
                  <a:cubicBezTo>
                    <a:pt x="1318" y="160"/>
                    <a:pt x="1324" y="206"/>
                    <a:pt x="1357" y="229"/>
                  </a:cubicBezTo>
                  <a:cubicBezTo>
                    <a:pt x="1536" y="357"/>
                    <a:pt x="1713" y="513"/>
                    <a:pt x="1648" y="706"/>
                  </a:cubicBezTo>
                  <a:cubicBezTo>
                    <a:pt x="1598" y="844"/>
                    <a:pt x="1491" y="948"/>
                    <a:pt x="1344" y="997"/>
                  </a:cubicBezTo>
                  <a:cubicBezTo>
                    <a:pt x="1280" y="1017"/>
                    <a:pt x="1214" y="1027"/>
                    <a:pt x="1147" y="1027"/>
                  </a:cubicBezTo>
                  <a:cubicBezTo>
                    <a:pt x="1016" y="1027"/>
                    <a:pt x="886" y="990"/>
                    <a:pt x="782" y="919"/>
                  </a:cubicBezTo>
                  <a:cubicBezTo>
                    <a:pt x="556" y="762"/>
                    <a:pt x="412" y="504"/>
                    <a:pt x="275" y="259"/>
                  </a:cubicBezTo>
                  <a:cubicBezTo>
                    <a:pt x="233" y="180"/>
                    <a:pt x="191" y="108"/>
                    <a:pt x="144" y="37"/>
                  </a:cubicBezTo>
                  <a:cubicBezTo>
                    <a:pt x="131" y="13"/>
                    <a:pt x="107" y="0"/>
                    <a:pt x="8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8" name="Google Shape;1518;p37"/>
            <p:cNvSpPr/>
            <p:nvPr/>
          </p:nvSpPr>
          <p:spPr>
            <a:xfrm flipH="1">
              <a:off x="5575901" y="2758507"/>
              <a:ext cx="340939" cy="107843"/>
            </a:xfrm>
            <a:custGeom>
              <a:avLst/>
              <a:gdLst/>
              <a:ahLst/>
              <a:cxnLst/>
              <a:rect l="l" t="t" r="r" b="b"/>
              <a:pathLst>
                <a:path w="4638" h="1467" extrusionOk="0">
                  <a:moveTo>
                    <a:pt x="4582" y="0"/>
                  </a:moveTo>
                  <a:cubicBezTo>
                    <a:pt x="4578" y="0"/>
                    <a:pt x="4574" y="1"/>
                    <a:pt x="4569" y="2"/>
                  </a:cubicBezTo>
                  <a:lnTo>
                    <a:pt x="40" y="1371"/>
                  </a:lnTo>
                  <a:cubicBezTo>
                    <a:pt x="13" y="1377"/>
                    <a:pt x="0" y="1403"/>
                    <a:pt x="7" y="1430"/>
                  </a:cubicBezTo>
                  <a:cubicBezTo>
                    <a:pt x="13" y="1453"/>
                    <a:pt x="33" y="1466"/>
                    <a:pt x="52" y="1466"/>
                  </a:cubicBezTo>
                  <a:cubicBezTo>
                    <a:pt x="59" y="1466"/>
                    <a:pt x="62" y="1466"/>
                    <a:pt x="69" y="1462"/>
                  </a:cubicBezTo>
                  <a:lnTo>
                    <a:pt x="4598" y="97"/>
                  </a:lnTo>
                  <a:cubicBezTo>
                    <a:pt x="4624" y="90"/>
                    <a:pt x="4638" y="60"/>
                    <a:pt x="4631" y="35"/>
                  </a:cubicBezTo>
                  <a:cubicBezTo>
                    <a:pt x="4623" y="12"/>
                    <a:pt x="4604" y="0"/>
                    <a:pt x="458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19" name="Google Shape;1519;p37"/>
            <p:cNvSpPr/>
            <p:nvPr/>
          </p:nvSpPr>
          <p:spPr>
            <a:xfrm flipH="1">
              <a:off x="5564360" y="2870246"/>
              <a:ext cx="357553" cy="39991"/>
            </a:xfrm>
            <a:custGeom>
              <a:avLst/>
              <a:gdLst/>
              <a:ahLst/>
              <a:cxnLst/>
              <a:rect l="l" t="t" r="r" b="b"/>
              <a:pathLst>
                <a:path w="4864" h="544" extrusionOk="0">
                  <a:moveTo>
                    <a:pt x="4813" y="1"/>
                  </a:moveTo>
                  <a:cubicBezTo>
                    <a:pt x="4811" y="1"/>
                    <a:pt x="4810" y="1"/>
                    <a:pt x="4808" y="1"/>
                  </a:cubicBezTo>
                  <a:lnTo>
                    <a:pt x="50" y="446"/>
                  </a:lnTo>
                  <a:cubicBezTo>
                    <a:pt x="23" y="446"/>
                    <a:pt x="0" y="472"/>
                    <a:pt x="4" y="498"/>
                  </a:cubicBezTo>
                  <a:cubicBezTo>
                    <a:pt x="7" y="524"/>
                    <a:pt x="30" y="544"/>
                    <a:pt x="53" y="544"/>
                  </a:cubicBezTo>
                  <a:lnTo>
                    <a:pt x="59" y="544"/>
                  </a:lnTo>
                  <a:lnTo>
                    <a:pt x="4818" y="99"/>
                  </a:lnTo>
                  <a:cubicBezTo>
                    <a:pt x="4844" y="96"/>
                    <a:pt x="4863" y="73"/>
                    <a:pt x="4860" y="44"/>
                  </a:cubicBezTo>
                  <a:cubicBezTo>
                    <a:pt x="4860" y="19"/>
                    <a:pt x="4838" y="1"/>
                    <a:pt x="4813"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0" name="Google Shape;1520;p37"/>
            <p:cNvSpPr/>
            <p:nvPr/>
          </p:nvSpPr>
          <p:spPr>
            <a:xfrm flipH="1">
              <a:off x="5599644" y="2950080"/>
              <a:ext cx="321092" cy="37050"/>
            </a:xfrm>
            <a:custGeom>
              <a:avLst/>
              <a:gdLst/>
              <a:ahLst/>
              <a:cxnLst/>
              <a:rect l="l" t="t" r="r" b="b"/>
              <a:pathLst>
                <a:path w="4368" h="504" extrusionOk="0">
                  <a:moveTo>
                    <a:pt x="57" y="1"/>
                  </a:moveTo>
                  <a:cubicBezTo>
                    <a:pt x="30" y="1"/>
                    <a:pt x="4" y="20"/>
                    <a:pt x="4" y="46"/>
                  </a:cubicBezTo>
                  <a:cubicBezTo>
                    <a:pt x="1" y="72"/>
                    <a:pt x="20" y="99"/>
                    <a:pt x="46" y="99"/>
                  </a:cubicBezTo>
                  <a:lnTo>
                    <a:pt x="4312" y="503"/>
                  </a:lnTo>
                  <a:lnTo>
                    <a:pt x="4315" y="503"/>
                  </a:lnTo>
                  <a:cubicBezTo>
                    <a:pt x="4341" y="503"/>
                    <a:pt x="4363" y="484"/>
                    <a:pt x="4363" y="461"/>
                  </a:cubicBezTo>
                  <a:cubicBezTo>
                    <a:pt x="4367" y="432"/>
                    <a:pt x="4348" y="409"/>
                    <a:pt x="4321" y="405"/>
                  </a:cubicBezTo>
                  <a:lnTo>
                    <a:pt x="57"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1" name="Google Shape;1521;p37"/>
            <p:cNvSpPr/>
            <p:nvPr/>
          </p:nvSpPr>
          <p:spPr>
            <a:xfrm flipH="1">
              <a:off x="6629814" y="2941627"/>
              <a:ext cx="378503" cy="35948"/>
            </a:xfrm>
            <a:custGeom>
              <a:avLst/>
              <a:gdLst/>
              <a:ahLst/>
              <a:cxnLst/>
              <a:rect l="l" t="t" r="r" b="b"/>
              <a:pathLst>
                <a:path w="5149" h="489" extrusionOk="0">
                  <a:moveTo>
                    <a:pt x="56" y="1"/>
                  </a:moveTo>
                  <a:cubicBezTo>
                    <a:pt x="27" y="1"/>
                    <a:pt x="5" y="21"/>
                    <a:pt x="5" y="46"/>
                  </a:cubicBezTo>
                  <a:cubicBezTo>
                    <a:pt x="1" y="76"/>
                    <a:pt x="20" y="99"/>
                    <a:pt x="47" y="99"/>
                  </a:cubicBezTo>
                  <a:lnTo>
                    <a:pt x="5093" y="488"/>
                  </a:lnTo>
                  <a:lnTo>
                    <a:pt x="5096" y="488"/>
                  </a:lnTo>
                  <a:cubicBezTo>
                    <a:pt x="5122" y="488"/>
                    <a:pt x="5145" y="468"/>
                    <a:pt x="5145" y="442"/>
                  </a:cubicBezTo>
                  <a:cubicBezTo>
                    <a:pt x="5148" y="416"/>
                    <a:pt x="5129" y="393"/>
                    <a:pt x="5099" y="390"/>
                  </a:cubicBezTo>
                  <a:lnTo>
                    <a:pt x="56" y="1"/>
                  </a:ln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2" name="Google Shape;1522;p37"/>
            <p:cNvSpPr/>
            <p:nvPr/>
          </p:nvSpPr>
          <p:spPr>
            <a:xfrm flipH="1">
              <a:off x="6616141" y="3012272"/>
              <a:ext cx="383502" cy="49106"/>
            </a:xfrm>
            <a:custGeom>
              <a:avLst/>
              <a:gdLst/>
              <a:ahLst/>
              <a:cxnLst/>
              <a:rect l="l" t="t" r="r" b="b"/>
              <a:pathLst>
                <a:path w="5217" h="668" extrusionOk="0">
                  <a:moveTo>
                    <a:pt x="5167" y="0"/>
                  </a:moveTo>
                  <a:cubicBezTo>
                    <a:pt x="5165" y="0"/>
                    <a:pt x="5163" y="1"/>
                    <a:pt x="5161" y="1"/>
                  </a:cubicBezTo>
                  <a:lnTo>
                    <a:pt x="47" y="569"/>
                  </a:lnTo>
                  <a:cubicBezTo>
                    <a:pt x="20" y="573"/>
                    <a:pt x="0" y="595"/>
                    <a:pt x="4" y="622"/>
                  </a:cubicBezTo>
                  <a:cubicBezTo>
                    <a:pt x="7" y="648"/>
                    <a:pt x="27" y="668"/>
                    <a:pt x="53" y="668"/>
                  </a:cubicBezTo>
                  <a:lnTo>
                    <a:pt x="56" y="668"/>
                  </a:lnTo>
                  <a:lnTo>
                    <a:pt x="5171" y="99"/>
                  </a:lnTo>
                  <a:cubicBezTo>
                    <a:pt x="5197" y="96"/>
                    <a:pt x="5216" y="73"/>
                    <a:pt x="5213" y="43"/>
                  </a:cubicBezTo>
                  <a:cubicBezTo>
                    <a:pt x="5210" y="19"/>
                    <a:pt x="5190" y="0"/>
                    <a:pt x="516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3" name="Google Shape;1523;p37"/>
            <p:cNvSpPr/>
            <p:nvPr/>
          </p:nvSpPr>
          <p:spPr>
            <a:xfrm flipH="1">
              <a:off x="6607981" y="3058952"/>
              <a:ext cx="333735" cy="102550"/>
            </a:xfrm>
            <a:custGeom>
              <a:avLst/>
              <a:gdLst/>
              <a:ahLst/>
              <a:cxnLst/>
              <a:rect l="l" t="t" r="r" b="b"/>
              <a:pathLst>
                <a:path w="4540" h="1395" extrusionOk="0">
                  <a:moveTo>
                    <a:pt x="4486" y="0"/>
                  </a:moveTo>
                  <a:cubicBezTo>
                    <a:pt x="4481" y="0"/>
                    <a:pt x="4476" y="1"/>
                    <a:pt x="4471" y="3"/>
                  </a:cubicBezTo>
                  <a:lnTo>
                    <a:pt x="40" y="1297"/>
                  </a:lnTo>
                  <a:cubicBezTo>
                    <a:pt x="13" y="1307"/>
                    <a:pt x="1" y="1333"/>
                    <a:pt x="7" y="1360"/>
                  </a:cubicBezTo>
                  <a:cubicBezTo>
                    <a:pt x="13" y="1382"/>
                    <a:pt x="33" y="1395"/>
                    <a:pt x="52" y="1395"/>
                  </a:cubicBezTo>
                  <a:cubicBezTo>
                    <a:pt x="59" y="1395"/>
                    <a:pt x="63" y="1395"/>
                    <a:pt x="69" y="1392"/>
                  </a:cubicBezTo>
                  <a:lnTo>
                    <a:pt x="4497" y="98"/>
                  </a:lnTo>
                  <a:cubicBezTo>
                    <a:pt x="4523" y="88"/>
                    <a:pt x="4540" y="62"/>
                    <a:pt x="4530" y="36"/>
                  </a:cubicBezTo>
                  <a:cubicBezTo>
                    <a:pt x="4524" y="15"/>
                    <a:pt x="4507" y="0"/>
                    <a:pt x="448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4" name="Google Shape;1524;p37"/>
            <p:cNvSpPr/>
            <p:nvPr/>
          </p:nvSpPr>
          <p:spPr>
            <a:xfrm flipH="1">
              <a:off x="5952125" y="3269566"/>
              <a:ext cx="241995" cy="141144"/>
            </a:xfrm>
            <a:custGeom>
              <a:avLst/>
              <a:gdLst/>
              <a:ahLst/>
              <a:cxnLst/>
              <a:rect l="l" t="t" r="r" b="b"/>
              <a:pathLst>
                <a:path w="3292" h="1920" extrusionOk="0">
                  <a:moveTo>
                    <a:pt x="2889" y="1"/>
                  </a:moveTo>
                  <a:cubicBezTo>
                    <a:pt x="2295" y="1"/>
                    <a:pt x="1703" y="164"/>
                    <a:pt x="1193" y="471"/>
                  </a:cubicBezTo>
                  <a:cubicBezTo>
                    <a:pt x="690" y="776"/>
                    <a:pt x="275" y="1213"/>
                    <a:pt x="0" y="1730"/>
                  </a:cubicBezTo>
                  <a:cubicBezTo>
                    <a:pt x="17" y="1730"/>
                    <a:pt x="37" y="1726"/>
                    <a:pt x="53" y="1723"/>
                  </a:cubicBezTo>
                  <a:lnTo>
                    <a:pt x="53" y="1723"/>
                  </a:lnTo>
                  <a:cubicBezTo>
                    <a:pt x="40" y="1789"/>
                    <a:pt x="33" y="1854"/>
                    <a:pt x="30" y="1919"/>
                  </a:cubicBezTo>
                  <a:cubicBezTo>
                    <a:pt x="291" y="1361"/>
                    <a:pt x="720" y="883"/>
                    <a:pt x="1252" y="566"/>
                  </a:cubicBezTo>
                  <a:cubicBezTo>
                    <a:pt x="1747" y="268"/>
                    <a:pt x="2317" y="110"/>
                    <a:pt x="2891" y="110"/>
                  </a:cubicBezTo>
                  <a:cubicBezTo>
                    <a:pt x="3004" y="110"/>
                    <a:pt x="3117" y="116"/>
                    <a:pt x="3230" y="128"/>
                  </a:cubicBezTo>
                  <a:cubicBezTo>
                    <a:pt x="3233" y="129"/>
                    <a:pt x="3236" y="130"/>
                    <a:pt x="3239" y="130"/>
                  </a:cubicBezTo>
                  <a:cubicBezTo>
                    <a:pt x="3264" y="130"/>
                    <a:pt x="3286" y="109"/>
                    <a:pt x="3292" y="83"/>
                  </a:cubicBezTo>
                  <a:cubicBezTo>
                    <a:pt x="3292" y="53"/>
                    <a:pt x="3272" y="24"/>
                    <a:pt x="3243" y="20"/>
                  </a:cubicBezTo>
                  <a:cubicBezTo>
                    <a:pt x="3125" y="7"/>
                    <a:pt x="3007" y="1"/>
                    <a:pt x="288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5" name="Google Shape;1525;p37"/>
            <p:cNvSpPr/>
            <p:nvPr/>
          </p:nvSpPr>
          <p:spPr>
            <a:xfrm flipH="1">
              <a:off x="6100836" y="3383069"/>
              <a:ext cx="56529" cy="107402"/>
            </a:xfrm>
            <a:custGeom>
              <a:avLst/>
              <a:gdLst/>
              <a:ahLst/>
              <a:cxnLst/>
              <a:rect l="l" t="t" r="r" b="b"/>
              <a:pathLst>
                <a:path w="769" h="1461" extrusionOk="0">
                  <a:moveTo>
                    <a:pt x="711" y="0"/>
                  </a:moveTo>
                  <a:cubicBezTo>
                    <a:pt x="696" y="0"/>
                    <a:pt x="680" y="7"/>
                    <a:pt x="668" y="19"/>
                  </a:cubicBezTo>
                  <a:cubicBezTo>
                    <a:pt x="315" y="392"/>
                    <a:pt x="82" y="876"/>
                    <a:pt x="1" y="1382"/>
                  </a:cubicBezTo>
                  <a:cubicBezTo>
                    <a:pt x="33" y="1411"/>
                    <a:pt x="66" y="1437"/>
                    <a:pt x="102" y="1461"/>
                  </a:cubicBezTo>
                  <a:cubicBezTo>
                    <a:pt x="170" y="954"/>
                    <a:pt x="399" y="467"/>
                    <a:pt x="749" y="94"/>
                  </a:cubicBezTo>
                  <a:cubicBezTo>
                    <a:pt x="769" y="72"/>
                    <a:pt x="769" y="36"/>
                    <a:pt x="746" y="16"/>
                  </a:cubicBezTo>
                  <a:cubicBezTo>
                    <a:pt x="737" y="5"/>
                    <a:pt x="724" y="0"/>
                    <a:pt x="711"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6" name="Google Shape;1526;p37"/>
            <p:cNvSpPr/>
            <p:nvPr/>
          </p:nvSpPr>
          <p:spPr>
            <a:xfrm flipH="1">
              <a:off x="6032839" y="3407843"/>
              <a:ext cx="44327" cy="112621"/>
            </a:xfrm>
            <a:custGeom>
              <a:avLst/>
              <a:gdLst/>
              <a:ahLst/>
              <a:cxnLst/>
              <a:rect l="l" t="t" r="r" b="b"/>
              <a:pathLst>
                <a:path w="603" h="1532" extrusionOk="0">
                  <a:moveTo>
                    <a:pt x="538" y="0"/>
                  </a:moveTo>
                  <a:cubicBezTo>
                    <a:pt x="520" y="0"/>
                    <a:pt x="503" y="9"/>
                    <a:pt x="495" y="26"/>
                  </a:cubicBezTo>
                  <a:cubicBezTo>
                    <a:pt x="197" y="460"/>
                    <a:pt x="24" y="983"/>
                    <a:pt x="1" y="1512"/>
                  </a:cubicBezTo>
                  <a:cubicBezTo>
                    <a:pt x="37" y="1522"/>
                    <a:pt x="76" y="1528"/>
                    <a:pt x="112" y="1532"/>
                  </a:cubicBezTo>
                  <a:cubicBezTo>
                    <a:pt x="129" y="1019"/>
                    <a:pt x="295" y="512"/>
                    <a:pt x="583" y="88"/>
                  </a:cubicBezTo>
                  <a:cubicBezTo>
                    <a:pt x="603" y="61"/>
                    <a:pt x="596" y="26"/>
                    <a:pt x="570" y="9"/>
                  </a:cubicBezTo>
                  <a:cubicBezTo>
                    <a:pt x="560" y="3"/>
                    <a:pt x="549" y="0"/>
                    <a:pt x="53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7" name="Google Shape;1527;p37"/>
            <p:cNvSpPr/>
            <p:nvPr/>
          </p:nvSpPr>
          <p:spPr>
            <a:xfrm flipH="1">
              <a:off x="6433762" y="3276770"/>
              <a:ext cx="508469" cy="147099"/>
            </a:xfrm>
            <a:custGeom>
              <a:avLst/>
              <a:gdLst/>
              <a:ahLst/>
              <a:cxnLst/>
              <a:rect l="l" t="t" r="r" b="b"/>
              <a:pathLst>
                <a:path w="6917" h="2001" extrusionOk="0">
                  <a:moveTo>
                    <a:pt x="3191" y="1"/>
                  </a:moveTo>
                  <a:cubicBezTo>
                    <a:pt x="2228" y="1"/>
                    <a:pt x="1179" y="245"/>
                    <a:pt x="4" y="743"/>
                  </a:cubicBezTo>
                  <a:cubicBezTo>
                    <a:pt x="0" y="743"/>
                    <a:pt x="0" y="746"/>
                    <a:pt x="0" y="750"/>
                  </a:cubicBezTo>
                  <a:cubicBezTo>
                    <a:pt x="0" y="753"/>
                    <a:pt x="4" y="753"/>
                    <a:pt x="8" y="753"/>
                  </a:cubicBezTo>
                  <a:cubicBezTo>
                    <a:pt x="1182" y="258"/>
                    <a:pt x="2228" y="14"/>
                    <a:pt x="3188" y="14"/>
                  </a:cubicBezTo>
                  <a:cubicBezTo>
                    <a:pt x="3382" y="14"/>
                    <a:pt x="3572" y="24"/>
                    <a:pt x="3759" y="44"/>
                  </a:cubicBezTo>
                  <a:cubicBezTo>
                    <a:pt x="5145" y="190"/>
                    <a:pt x="6347" y="939"/>
                    <a:pt x="6903" y="1998"/>
                  </a:cubicBezTo>
                  <a:cubicBezTo>
                    <a:pt x="6906" y="2001"/>
                    <a:pt x="6906" y="2001"/>
                    <a:pt x="6910" y="2001"/>
                  </a:cubicBezTo>
                  <a:lnTo>
                    <a:pt x="6913" y="2001"/>
                  </a:lnTo>
                  <a:cubicBezTo>
                    <a:pt x="6913" y="1998"/>
                    <a:pt x="6916" y="1994"/>
                    <a:pt x="6913" y="1991"/>
                  </a:cubicBezTo>
                  <a:cubicBezTo>
                    <a:pt x="6357" y="929"/>
                    <a:pt x="5148" y="177"/>
                    <a:pt x="3762" y="30"/>
                  </a:cubicBezTo>
                  <a:cubicBezTo>
                    <a:pt x="3575" y="11"/>
                    <a:pt x="3385" y="1"/>
                    <a:pt x="319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8" name="Google Shape;1528;p37"/>
            <p:cNvSpPr/>
            <p:nvPr/>
          </p:nvSpPr>
          <p:spPr>
            <a:xfrm flipH="1">
              <a:off x="6493894" y="3461507"/>
              <a:ext cx="63733" cy="80129"/>
            </a:xfrm>
            <a:custGeom>
              <a:avLst/>
              <a:gdLst/>
              <a:ahLst/>
              <a:cxnLst/>
              <a:rect l="l" t="t" r="r" b="b"/>
              <a:pathLst>
                <a:path w="867" h="1090" extrusionOk="0">
                  <a:moveTo>
                    <a:pt x="66" y="1"/>
                  </a:moveTo>
                  <a:cubicBezTo>
                    <a:pt x="50" y="1"/>
                    <a:pt x="32" y="8"/>
                    <a:pt x="21" y="24"/>
                  </a:cubicBezTo>
                  <a:cubicBezTo>
                    <a:pt x="1" y="44"/>
                    <a:pt x="7" y="80"/>
                    <a:pt x="31" y="100"/>
                  </a:cubicBezTo>
                  <a:cubicBezTo>
                    <a:pt x="357" y="358"/>
                    <a:pt x="612" y="704"/>
                    <a:pt x="763" y="1089"/>
                  </a:cubicBezTo>
                  <a:cubicBezTo>
                    <a:pt x="799" y="1080"/>
                    <a:pt x="835" y="1067"/>
                    <a:pt x="867" y="1053"/>
                  </a:cubicBezTo>
                  <a:cubicBezTo>
                    <a:pt x="710" y="645"/>
                    <a:pt x="442" y="282"/>
                    <a:pt x="96" y="11"/>
                  </a:cubicBezTo>
                  <a:cubicBezTo>
                    <a:pt x="88" y="4"/>
                    <a:pt x="77" y="1"/>
                    <a:pt x="6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29" name="Google Shape;1529;p37"/>
            <p:cNvSpPr/>
            <p:nvPr/>
          </p:nvSpPr>
          <p:spPr>
            <a:xfrm flipH="1">
              <a:off x="6441775" y="3431881"/>
              <a:ext cx="55721" cy="69616"/>
            </a:xfrm>
            <a:custGeom>
              <a:avLst/>
              <a:gdLst/>
              <a:ahLst/>
              <a:cxnLst/>
              <a:rect l="l" t="t" r="r" b="b"/>
              <a:pathLst>
                <a:path w="758" h="947" extrusionOk="0">
                  <a:moveTo>
                    <a:pt x="62" y="1"/>
                  </a:moveTo>
                  <a:cubicBezTo>
                    <a:pt x="46" y="1"/>
                    <a:pt x="30" y="6"/>
                    <a:pt x="20" y="19"/>
                  </a:cubicBezTo>
                  <a:cubicBezTo>
                    <a:pt x="0" y="41"/>
                    <a:pt x="6" y="77"/>
                    <a:pt x="26" y="97"/>
                  </a:cubicBezTo>
                  <a:cubicBezTo>
                    <a:pt x="301" y="329"/>
                    <a:pt x="530" y="623"/>
                    <a:pt x="690" y="947"/>
                  </a:cubicBezTo>
                  <a:cubicBezTo>
                    <a:pt x="716" y="910"/>
                    <a:pt x="738" y="875"/>
                    <a:pt x="758" y="839"/>
                  </a:cubicBezTo>
                  <a:cubicBezTo>
                    <a:pt x="595" y="522"/>
                    <a:pt x="370" y="241"/>
                    <a:pt x="101" y="12"/>
                  </a:cubicBezTo>
                  <a:cubicBezTo>
                    <a:pt x="89" y="5"/>
                    <a:pt x="75" y="1"/>
                    <a:pt x="6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0" name="Google Shape;1530;p37"/>
            <p:cNvSpPr/>
            <p:nvPr/>
          </p:nvSpPr>
          <p:spPr>
            <a:xfrm flipH="1">
              <a:off x="6945245" y="2773650"/>
              <a:ext cx="243906" cy="710792"/>
            </a:xfrm>
            <a:custGeom>
              <a:avLst/>
              <a:gdLst/>
              <a:ahLst/>
              <a:cxnLst/>
              <a:rect l="l" t="t" r="r" b="b"/>
              <a:pathLst>
                <a:path w="3318" h="9669" extrusionOk="0">
                  <a:moveTo>
                    <a:pt x="3262" y="0"/>
                  </a:moveTo>
                  <a:cubicBezTo>
                    <a:pt x="3246" y="0"/>
                    <a:pt x="3230" y="7"/>
                    <a:pt x="3222" y="21"/>
                  </a:cubicBezTo>
                  <a:cubicBezTo>
                    <a:pt x="2353" y="1315"/>
                    <a:pt x="1575" y="2684"/>
                    <a:pt x="905" y="4087"/>
                  </a:cubicBezTo>
                  <a:cubicBezTo>
                    <a:pt x="611" y="4701"/>
                    <a:pt x="320" y="5368"/>
                    <a:pt x="166" y="6060"/>
                  </a:cubicBezTo>
                  <a:cubicBezTo>
                    <a:pt x="0" y="6825"/>
                    <a:pt x="26" y="7551"/>
                    <a:pt x="242" y="8158"/>
                  </a:cubicBezTo>
                  <a:cubicBezTo>
                    <a:pt x="497" y="8875"/>
                    <a:pt x="1026" y="9437"/>
                    <a:pt x="1664" y="9665"/>
                  </a:cubicBezTo>
                  <a:cubicBezTo>
                    <a:pt x="1670" y="9668"/>
                    <a:pt x="1676" y="9668"/>
                    <a:pt x="1683" y="9668"/>
                  </a:cubicBezTo>
                  <a:cubicBezTo>
                    <a:pt x="1703" y="9668"/>
                    <a:pt x="1723" y="9656"/>
                    <a:pt x="1729" y="9636"/>
                  </a:cubicBezTo>
                  <a:cubicBezTo>
                    <a:pt x="1739" y="9610"/>
                    <a:pt x="1723" y="9584"/>
                    <a:pt x="1700" y="9574"/>
                  </a:cubicBezTo>
                  <a:cubicBezTo>
                    <a:pt x="1088" y="9355"/>
                    <a:pt x="578" y="8813"/>
                    <a:pt x="333" y="8126"/>
                  </a:cubicBezTo>
                  <a:cubicBezTo>
                    <a:pt x="124" y="7535"/>
                    <a:pt x="98" y="6829"/>
                    <a:pt x="264" y="6080"/>
                  </a:cubicBezTo>
                  <a:cubicBezTo>
                    <a:pt x="415" y="5398"/>
                    <a:pt x="703" y="4740"/>
                    <a:pt x="994" y="4132"/>
                  </a:cubicBezTo>
                  <a:cubicBezTo>
                    <a:pt x="1664" y="2731"/>
                    <a:pt x="2438" y="1368"/>
                    <a:pt x="3304" y="76"/>
                  </a:cubicBezTo>
                  <a:cubicBezTo>
                    <a:pt x="3317" y="54"/>
                    <a:pt x="3311" y="25"/>
                    <a:pt x="3291" y="8"/>
                  </a:cubicBezTo>
                  <a:cubicBezTo>
                    <a:pt x="3282" y="3"/>
                    <a:pt x="3272" y="0"/>
                    <a:pt x="326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1" name="Google Shape;1531;p37"/>
            <p:cNvSpPr/>
            <p:nvPr/>
          </p:nvSpPr>
          <p:spPr>
            <a:xfrm flipH="1">
              <a:off x="7155704" y="2653090"/>
              <a:ext cx="174513" cy="514514"/>
            </a:xfrm>
            <a:custGeom>
              <a:avLst/>
              <a:gdLst/>
              <a:ahLst/>
              <a:cxnLst/>
              <a:rect l="l" t="t" r="r" b="b"/>
              <a:pathLst>
                <a:path w="2374" h="6999" extrusionOk="0">
                  <a:moveTo>
                    <a:pt x="549" y="1"/>
                  </a:moveTo>
                  <a:cubicBezTo>
                    <a:pt x="526" y="1"/>
                    <a:pt x="504" y="16"/>
                    <a:pt x="497" y="40"/>
                  </a:cubicBezTo>
                  <a:cubicBezTo>
                    <a:pt x="1" y="2410"/>
                    <a:pt x="684" y="5070"/>
                    <a:pt x="2281" y="6979"/>
                  </a:cubicBezTo>
                  <a:cubicBezTo>
                    <a:pt x="2292" y="6991"/>
                    <a:pt x="2305" y="6998"/>
                    <a:pt x="2318" y="6998"/>
                  </a:cubicBezTo>
                  <a:cubicBezTo>
                    <a:pt x="2331" y="6998"/>
                    <a:pt x="2340" y="6991"/>
                    <a:pt x="2350" y="6985"/>
                  </a:cubicBezTo>
                  <a:cubicBezTo>
                    <a:pt x="2370" y="6969"/>
                    <a:pt x="2373" y="6936"/>
                    <a:pt x="2357" y="6916"/>
                  </a:cubicBezTo>
                  <a:cubicBezTo>
                    <a:pt x="779" y="5027"/>
                    <a:pt x="102" y="2403"/>
                    <a:pt x="592" y="60"/>
                  </a:cubicBezTo>
                  <a:cubicBezTo>
                    <a:pt x="599" y="33"/>
                    <a:pt x="583" y="7"/>
                    <a:pt x="556" y="1"/>
                  </a:cubicBezTo>
                  <a:cubicBezTo>
                    <a:pt x="554" y="1"/>
                    <a:pt x="551" y="1"/>
                    <a:pt x="54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2" name="Google Shape;1532;p37"/>
            <p:cNvSpPr/>
            <p:nvPr/>
          </p:nvSpPr>
          <p:spPr>
            <a:xfrm flipH="1">
              <a:off x="7279201" y="2968385"/>
              <a:ext cx="116072" cy="150921"/>
            </a:xfrm>
            <a:custGeom>
              <a:avLst/>
              <a:gdLst/>
              <a:ahLst/>
              <a:cxnLst/>
              <a:rect l="l" t="t" r="r" b="b"/>
              <a:pathLst>
                <a:path w="1579" h="2053" extrusionOk="0">
                  <a:moveTo>
                    <a:pt x="55" y="0"/>
                  </a:moveTo>
                  <a:cubicBezTo>
                    <a:pt x="47" y="0"/>
                    <a:pt x="40" y="2"/>
                    <a:pt x="33" y="6"/>
                  </a:cubicBezTo>
                  <a:cubicBezTo>
                    <a:pt x="6" y="19"/>
                    <a:pt x="0" y="49"/>
                    <a:pt x="9" y="72"/>
                  </a:cubicBezTo>
                  <a:cubicBezTo>
                    <a:pt x="398" y="803"/>
                    <a:pt x="896" y="1464"/>
                    <a:pt x="1490" y="2036"/>
                  </a:cubicBezTo>
                  <a:cubicBezTo>
                    <a:pt x="1500" y="2046"/>
                    <a:pt x="1513" y="2052"/>
                    <a:pt x="1523" y="2052"/>
                  </a:cubicBezTo>
                  <a:cubicBezTo>
                    <a:pt x="1536" y="2052"/>
                    <a:pt x="1549" y="2046"/>
                    <a:pt x="1559" y="2036"/>
                  </a:cubicBezTo>
                  <a:cubicBezTo>
                    <a:pt x="1578" y="2016"/>
                    <a:pt x="1578" y="1984"/>
                    <a:pt x="1559" y="1967"/>
                  </a:cubicBezTo>
                  <a:cubicBezTo>
                    <a:pt x="970" y="1399"/>
                    <a:pt x="480" y="748"/>
                    <a:pt x="98" y="26"/>
                  </a:cubicBezTo>
                  <a:cubicBezTo>
                    <a:pt x="89" y="10"/>
                    <a:pt x="72" y="0"/>
                    <a:pt x="5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3" name="Google Shape;1533;p37"/>
            <p:cNvSpPr/>
            <p:nvPr/>
          </p:nvSpPr>
          <p:spPr>
            <a:xfrm flipH="1">
              <a:off x="6080179" y="3202816"/>
              <a:ext cx="10585" cy="8454"/>
            </a:xfrm>
            <a:custGeom>
              <a:avLst/>
              <a:gdLst/>
              <a:ahLst/>
              <a:cxnLst/>
              <a:rect l="l" t="t" r="r" b="b"/>
              <a:pathLst>
                <a:path w="144" h="115" extrusionOk="0">
                  <a:moveTo>
                    <a:pt x="62" y="0"/>
                  </a:moveTo>
                  <a:cubicBezTo>
                    <a:pt x="42" y="23"/>
                    <a:pt x="20" y="50"/>
                    <a:pt x="0" y="72"/>
                  </a:cubicBezTo>
                  <a:cubicBezTo>
                    <a:pt x="29" y="85"/>
                    <a:pt x="56" y="102"/>
                    <a:pt x="82" y="115"/>
                  </a:cubicBezTo>
                  <a:cubicBezTo>
                    <a:pt x="101" y="92"/>
                    <a:pt x="124" y="65"/>
                    <a:pt x="144" y="43"/>
                  </a:cubicBezTo>
                  <a:cubicBezTo>
                    <a:pt x="115" y="30"/>
                    <a:pt x="88" y="14"/>
                    <a:pt x="6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4" name="Google Shape;1534;p37"/>
            <p:cNvSpPr/>
            <p:nvPr/>
          </p:nvSpPr>
          <p:spPr>
            <a:xfrm flipH="1">
              <a:off x="6025194" y="3233545"/>
              <a:ext cx="10585" cy="8454"/>
            </a:xfrm>
            <a:custGeom>
              <a:avLst/>
              <a:gdLst/>
              <a:ahLst/>
              <a:cxnLst/>
              <a:rect l="l" t="t" r="r" b="b"/>
              <a:pathLst>
                <a:path w="144" h="115" extrusionOk="0">
                  <a:moveTo>
                    <a:pt x="65" y="0"/>
                  </a:moveTo>
                  <a:cubicBezTo>
                    <a:pt x="43" y="24"/>
                    <a:pt x="23" y="47"/>
                    <a:pt x="0" y="69"/>
                  </a:cubicBezTo>
                  <a:cubicBezTo>
                    <a:pt x="26" y="83"/>
                    <a:pt x="53" y="98"/>
                    <a:pt x="79" y="115"/>
                  </a:cubicBezTo>
                  <a:cubicBezTo>
                    <a:pt x="98" y="92"/>
                    <a:pt x="121" y="69"/>
                    <a:pt x="144" y="50"/>
                  </a:cubicBezTo>
                  <a:cubicBezTo>
                    <a:pt x="118" y="30"/>
                    <a:pt x="92" y="14"/>
                    <a:pt x="6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5" name="Google Shape;1535;p37"/>
            <p:cNvSpPr/>
            <p:nvPr/>
          </p:nvSpPr>
          <p:spPr>
            <a:xfrm flipH="1">
              <a:off x="6050849" y="3171574"/>
              <a:ext cx="11100" cy="8233"/>
            </a:xfrm>
            <a:custGeom>
              <a:avLst/>
              <a:gdLst/>
              <a:ahLst/>
              <a:cxnLst/>
              <a:rect l="l" t="t" r="r" b="b"/>
              <a:pathLst>
                <a:path w="151" h="112" extrusionOk="0">
                  <a:moveTo>
                    <a:pt x="65" y="0"/>
                  </a:moveTo>
                  <a:cubicBezTo>
                    <a:pt x="43" y="24"/>
                    <a:pt x="20" y="46"/>
                    <a:pt x="0" y="69"/>
                  </a:cubicBezTo>
                  <a:cubicBezTo>
                    <a:pt x="26" y="83"/>
                    <a:pt x="56" y="95"/>
                    <a:pt x="85" y="112"/>
                  </a:cubicBezTo>
                  <a:cubicBezTo>
                    <a:pt x="105" y="89"/>
                    <a:pt x="127" y="66"/>
                    <a:pt x="151" y="46"/>
                  </a:cubicBezTo>
                  <a:cubicBezTo>
                    <a:pt x="121" y="30"/>
                    <a:pt x="92" y="14"/>
                    <a:pt x="65"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6" name="Google Shape;1536;p37"/>
            <p:cNvSpPr/>
            <p:nvPr/>
          </p:nvSpPr>
          <p:spPr>
            <a:xfrm flipH="1">
              <a:off x="5993437" y="3203772"/>
              <a:ext cx="11100" cy="8233"/>
            </a:xfrm>
            <a:custGeom>
              <a:avLst/>
              <a:gdLst/>
              <a:ahLst/>
              <a:cxnLst/>
              <a:rect l="l" t="t" r="r" b="b"/>
              <a:pathLst>
                <a:path w="151" h="112" extrusionOk="0">
                  <a:moveTo>
                    <a:pt x="69" y="1"/>
                  </a:moveTo>
                  <a:cubicBezTo>
                    <a:pt x="46" y="23"/>
                    <a:pt x="23" y="43"/>
                    <a:pt x="0" y="63"/>
                  </a:cubicBezTo>
                  <a:cubicBezTo>
                    <a:pt x="26" y="79"/>
                    <a:pt x="52" y="96"/>
                    <a:pt x="82" y="111"/>
                  </a:cubicBezTo>
                  <a:cubicBezTo>
                    <a:pt x="105" y="89"/>
                    <a:pt x="127" y="69"/>
                    <a:pt x="150" y="49"/>
                  </a:cubicBezTo>
                  <a:cubicBezTo>
                    <a:pt x="124" y="33"/>
                    <a:pt x="98" y="17"/>
                    <a:pt x="6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7" name="Google Shape;1537;p37"/>
            <p:cNvSpPr/>
            <p:nvPr/>
          </p:nvSpPr>
          <p:spPr>
            <a:xfrm flipH="1">
              <a:off x="6013873" y="3139596"/>
              <a:ext cx="12276" cy="8013"/>
            </a:xfrm>
            <a:custGeom>
              <a:avLst/>
              <a:gdLst/>
              <a:ahLst/>
              <a:cxnLst/>
              <a:rect l="l" t="t" r="r" b="b"/>
              <a:pathLst>
                <a:path w="167" h="109" extrusionOk="0">
                  <a:moveTo>
                    <a:pt x="79" y="1"/>
                  </a:moveTo>
                  <a:cubicBezTo>
                    <a:pt x="52" y="20"/>
                    <a:pt x="26" y="40"/>
                    <a:pt x="0" y="63"/>
                  </a:cubicBezTo>
                  <a:cubicBezTo>
                    <a:pt x="29" y="76"/>
                    <a:pt x="62" y="92"/>
                    <a:pt x="91" y="109"/>
                  </a:cubicBezTo>
                  <a:cubicBezTo>
                    <a:pt x="115" y="86"/>
                    <a:pt x="141" y="67"/>
                    <a:pt x="167" y="47"/>
                  </a:cubicBezTo>
                  <a:cubicBezTo>
                    <a:pt x="138" y="30"/>
                    <a:pt x="108" y="14"/>
                    <a:pt x="79"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8" name="Google Shape;1538;p37"/>
            <p:cNvSpPr/>
            <p:nvPr/>
          </p:nvSpPr>
          <p:spPr>
            <a:xfrm flipH="1">
              <a:off x="5955433" y="3174735"/>
              <a:ext cx="11615" cy="8160"/>
            </a:xfrm>
            <a:custGeom>
              <a:avLst/>
              <a:gdLst/>
              <a:ahLst/>
              <a:cxnLst/>
              <a:rect l="l" t="t" r="r" b="b"/>
              <a:pathLst>
                <a:path w="158" h="111" extrusionOk="0">
                  <a:moveTo>
                    <a:pt x="76" y="0"/>
                  </a:moveTo>
                  <a:cubicBezTo>
                    <a:pt x="52" y="20"/>
                    <a:pt x="23" y="36"/>
                    <a:pt x="0" y="55"/>
                  </a:cubicBezTo>
                  <a:cubicBezTo>
                    <a:pt x="26" y="72"/>
                    <a:pt x="52" y="91"/>
                    <a:pt x="79" y="111"/>
                  </a:cubicBezTo>
                  <a:cubicBezTo>
                    <a:pt x="105" y="91"/>
                    <a:pt x="130" y="72"/>
                    <a:pt x="157" y="55"/>
                  </a:cubicBezTo>
                  <a:cubicBezTo>
                    <a:pt x="130" y="36"/>
                    <a:pt x="105" y="16"/>
                    <a:pt x="7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39" name="Google Shape;1539;p37"/>
            <p:cNvSpPr/>
            <p:nvPr/>
          </p:nvSpPr>
          <p:spPr>
            <a:xfrm flipH="1">
              <a:off x="5977339" y="3113646"/>
              <a:ext cx="12791" cy="7792"/>
            </a:xfrm>
            <a:custGeom>
              <a:avLst/>
              <a:gdLst/>
              <a:ahLst/>
              <a:cxnLst/>
              <a:rect l="l" t="t" r="r" b="b"/>
              <a:pathLst>
                <a:path w="174" h="106" extrusionOk="0">
                  <a:moveTo>
                    <a:pt x="85" y="1"/>
                  </a:moveTo>
                  <a:cubicBezTo>
                    <a:pt x="56" y="20"/>
                    <a:pt x="26" y="40"/>
                    <a:pt x="1" y="56"/>
                  </a:cubicBezTo>
                  <a:cubicBezTo>
                    <a:pt x="30" y="73"/>
                    <a:pt x="59" y="89"/>
                    <a:pt x="88" y="106"/>
                  </a:cubicBezTo>
                  <a:cubicBezTo>
                    <a:pt x="118" y="89"/>
                    <a:pt x="147" y="70"/>
                    <a:pt x="174" y="53"/>
                  </a:cubicBezTo>
                  <a:cubicBezTo>
                    <a:pt x="147" y="34"/>
                    <a:pt x="118" y="17"/>
                    <a:pt x="85"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0" name="Google Shape;1540;p37"/>
            <p:cNvSpPr/>
            <p:nvPr/>
          </p:nvSpPr>
          <p:spPr>
            <a:xfrm flipH="1">
              <a:off x="5916546" y="3150917"/>
              <a:ext cx="12570" cy="7719"/>
            </a:xfrm>
            <a:custGeom>
              <a:avLst/>
              <a:gdLst/>
              <a:ahLst/>
              <a:cxnLst/>
              <a:rect l="l" t="t" r="r" b="b"/>
              <a:pathLst>
                <a:path w="171" h="105" extrusionOk="0">
                  <a:moveTo>
                    <a:pt x="89" y="0"/>
                  </a:moveTo>
                  <a:cubicBezTo>
                    <a:pt x="56" y="17"/>
                    <a:pt x="30" y="33"/>
                    <a:pt x="0" y="50"/>
                  </a:cubicBezTo>
                  <a:cubicBezTo>
                    <a:pt x="26" y="66"/>
                    <a:pt x="53" y="89"/>
                    <a:pt x="82" y="105"/>
                  </a:cubicBezTo>
                  <a:cubicBezTo>
                    <a:pt x="112" y="92"/>
                    <a:pt x="141" y="76"/>
                    <a:pt x="171" y="59"/>
                  </a:cubicBezTo>
                  <a:cubicBezTo>
                    <a:pt x="141" y="36"/>
                    <a:pt x="115" y="17"/>
                    <a:pt x="8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1" name="Google Shape;1541;p37"/>
            <p:cNvSpPr/>
            <p:nvPr/>
          </p:nvSpPr>
          <p:spPr>
            <a:xfrm flipH="1">
              <a:off x="5414693" y="3512084"/>
              <a:ext cx="174954" cy="162169"/>
            </a:xfrm>
            <a:custGeom>
              <a:avLst/>
              <a:gdLst/>
              <a:ahLst/>
              <a:cxnLst/>
              <a:rect l="l" t="t" r="r" b="b"/>
              <a:pathLst>
                <a:path w="2380" h="2206" extrusionOk="0">
                  <a:moveTo>
                    <a:pt x="1181" y="1"/>
                  </a:moveTo>
                  <a:cubicBezTo>
                    <a:pt x="629" y="1"/>
                    <a:pt x="0" y="468"/>
                    <a:pt x="13" y="1016"/>
                  </a:cubicBezTo>
                  <a:cubicBezTo>
                    <a:pt x="20" y="1281"/>
                    <a:pt x="177" y="1516"/>
                    <a:pt x="354" y="1718"/>
                  </a:cubicBezTo>
                  <a:cubicBezTo>
                    <a:pt x="553" y="1951"/>
                    <a:pt x="811" y="2169"/>
                    <a:pt x="1118" y="2202"/>
                  </a:cubicBezTo>
                  <a:cubicBezTo>
                    <a:pt x="1142" y="2205"/>
                    <a:pt x="1166" y="2206"/>
                    <a:pt x="1189" y="2206"/>
                  </a:cubicBezTo>
                  <a:cubicBezTo>
                    <a:pt x="1375" y="2206"/>
                    <a:pt x="1559" y="2139"/>
                    <a:pt x="1710" y="2032"/>
                  </a:cubicBezTo>
                  <a:cubicBezTo>
                    <a:pt x="2380" y="1561"/>
                    <a:pt x="2278" y="493"/>
                    <a:pt x="1576" y="98"/>
                  </a:cubicBezTo>
                  <a:cubicBezTo>
                    <a:pt x="1457" y="31"/>
                    <a:pt x="1321" y="1"/>
                    <a:pt x="118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2" name="Google Shape;1542;p37"/>
            <p:cNvSpPr/>
            <p:nvPr/>
          </p:nvSpPr>
          <p:spPr>
            <a:xfrm flipH="1">
              <a:off x="5630886" y="3026975"/>
              <a:ext cx="601385" cy="601112"/>
            </a:xfrm>
            <a:custGeom>
              <a:avLst/>
              <a:gdLst/>
              <a:ahLst/>
              <a:cxnLst/>
              <a:rect l="l" t="t" r="r" b="b"/>
              <a:pathLst>
                <a:path w="8181" h="8177" extrusionOk="0">
                  <a:moveTo>
                    <a:pt x="4088" y="0"/>
                  </a:moveTo>
                  <a:cubicBezTo>
                    <a:pt x="3317" y="0"/>
                    <a:pt x="2601" y="213"/>
                    <a:pt x="1987" y="582"/>
                  </a:cubicBezTo>
                  <a:cubicBezTo>
                    <a:pt x="1951" y="602"/>
                    <a:pt x="1919" y="624"/>
                    <a:pt x="1886" y="647"/>
                  </a:cubicBezTo>
                  <a:cubicBezTo>
                    <a:pt x="1738" y="739"/>
                    <a:pt x="1595" y="843"/>
                    <a:pt x="1464" y="955"/>
                  </a:cubicBezTo>
                  <a:cubicBezTo>
                    <a:pt x="1438" y="980"/>
                    <a:pt x="1409" y="1003"/>
                    <a:pt x="1382" y="1026"/>
                  </a:cubicBezTo>
                  <a:cubicBezTo>
                    <a:pt x="1248" y="1144"/>
                    <a:pt x="1124" y="1268"/>
                    <a:pt x="1007" y="1402"/>
                  </a:cubicBezTo>
                  <a:cubicBezTo>
                    <a:pt x="984" y="1428"/>
                    <a:pt x="964" y="1454"/>
                    <a:pt x="945" y="1481"/>
                  </a:cubicBezTo>
                  <a:cubicBezTo>
                    <a:pt x="847" y="1595"/>
                    <a:pt x="758" y="1716"/>
                    <a:pt x="676" y="1840"/>
                  </a:cubicBezTo>
                  <a:cubicBezTo>
                    <a:pt x="657" y="1866"/>
                    <a:pt x="640" y="1893"/>
                    <a:pt x="625" y="1922"/>
                  </a:cubicBezTo>
                  <a:cubicBezTo>
                    <a:pt x="228" y="2549"/>
                    <a:pt x="0" y="3291"/>
                    <a:pt x="0" y="4089"/>
                  </a:cubicBezTo>
                  <a:cubicBezTo>
                    <a:pt x="0" y="4340"/>
                    <a:pt x="26" y="4585"/>
                    <a:pt x="68" y="4824"/>
                  </a:cubicBezTo>
                  <a:lnTo>
                    <a:pt x="68" y="4830"/>
                  </a:lnTo>
                  <a:cubicBezTo>
                    <a:pt x="85" y="4925"/>
                    <a:pt x="105" y="5014"/>
                    <a:pt x="127" y="5105"/>
                  </a:cubicBezTo>
                  <a:lnTo>
                    <a:pt x="127" y="5109"/>
                  </a:lnTo>
                  <a:cubicBezTo>
                    <a:pt x="213" y="5438"/>
                    <a:pt x="337" y="5752"/>
                    <a:pt x="500" y="6046"/>
                  </a:cubicBezTo>
                  <a:cubicBezTo>
                    <a:pt x="527" y="6095"/>
                    <a:pt x="552" y="6141"/>
                    <a:pt x="581" y="6187"/>
                  </a:cubicBezTo>
                  <a:lnTo>
                    <a:pt x="581" y="6190"/>
                  </a:lnTo>
                  <a:cubicBezTo>
                    <a:pt x="693" y="6379"/>
                    <a:pt x="824" y="6556"/>
                    <a:pt x="964" y="6723"/>
                  </a:cubicBezTo>
                  <a:cubicBezTo>
                    <a:pt x="990" y="6756"/>
                    <a:pt x="1017" y="6788"/>
                    <a:pt x="1046" y="6818"/>
                  </a:cubicBezTo>
                  <a:cubicBezTo>
                    <a:pt x="1111" y="6889"/>
                    <a:pt x="1177" y="6961"/>
                    <a:pt x="1248" y="7026"/>
                  </a:cubicBezTo>
                  <a:cubicBezTo>
                    <a:pt x="1275" y="7053"/>
                    <a:pt x="1301" y="7079"/>
                    <a:pt x="1327" y="7102"/>
                  </a:cubicBezTo>
                  <a:cubicBezTo>
                    <a:pt x="2056" y="7771"/>
                    <a:pt x="3023" y="8177"/>
                    <a:pt x="4088" y="8177"/>
                  </a:cubicBezTo>
                  <a:cubicBezTo>
                    <a:pt x="5088" y="8177"/>
                    <a:pt x="6007" y="7818"/>
                    <a:pt x="6716" y="7219"/>
                  </a:cubicBezTo>
                  <a:cubicBezTo>
                    <a:pt x="6743" y="7200"/>
                    <a:pt x="6765" y="7180"/>
                    <a:pt x="6788" y="7160"/>
                  </a:cubicBezTo>
                  <a:cubicBezTo>
                    <a:pt x="6860" y="7098"/>
                    <a:pt x="6932" y="7030"/>
                    <a:pt x="6997" y="6961"/>
                  </a:cubicBezTo>
                  <a:cubicBezTo>
                    <a:pt x="7023" y="6935"/>
                    <a:pt x="7046" y="6913"/>
                    <a:pt x="7069" y="6889"/>
                  </a:cubicBezTo>
                  <a:cubicBezTo>
                    <a:pt x="7194" y="6759"/>
                    <a:pt x="7307" y="6618"/>
                    <a:pt x="7412" y="6471"/>
                  </a:cubicBezTo>
                  <a:cubicBezTo>
                    <a:pt x="7432" y="6442"/>
                    <a:pt x="7452" y="6415"/>
                    <a:pt x="7471" y="6386"/>
                  </a:cubicBezTo>
                  <a:cubicBezTo>
                    <a:pt x="7572" y="6239"/>
                    <a:pt x="7660" y="6085"/>
                    <a:pt x="7743" y="5925"/>
                  </a:cubicBezTo>
                  <a:cubicBezTo>
                    <a:pt x="7758" y="5893"/>
                    <a:pt x="7775" y="5860"/>
                    <a:pt x="7791" y="5824"/>
                  </a:cubicBezTo>
                  <a:cubicBezTo>
                    <a:pt x="8040" y="5298"/>
                    <a:pt x="8180" y="4709"/>
                    <a:pt x="8180" y="4089"/>
                  </a:cubicBezTo>
                  <a:cubicBezTo>
                    <a:pt x="8180" y="3236"/>
                    <a:pt x="7919" y="2445"/>
                    <a:pt x="7471" y="1791"/>
                  </a:cubicBezTo>
                  <a:cubicBezTo>
                    <a:pt x="7452" y="1759"/>
                    <a:pt x="7429" y="1729"/>
                    <a:pt x="7405" y="1700"/>
                  </a:cubicBezTo>
                  <a:cubicBezTo>
                    <a:pt x="7219" y="1435"/>
                    <a:pt x="6994" y="1193"/>
                    <a:pt x="6746" y="984"/>
                  </a:cubicBezTo>
                  <a:cubicBezTo>
                    <a:pt x="6716" y="955"/>
                    <a:pt x="6684" y="928"/>
                    <a:pt x="6651" y="902"/>
                  </a:cubicBezTo>
                  <a:cubicBezTo>
                    <a:pt x="6383" y="686"/>
                    <a:pt x="6082" y="500"/>
                    <a:pt x="5762" y="356"/>
                  </a:cubicBezTo>
                  <a:lnTo>
                    <a:pt x="5758" y="356"/>
                  </a:lnTo>
                  <a:cubicBezTo>
                    <a:pt x="5710" y="333"/>
                    <a:pt x="5660" y="311"/>
                    <a:pt x="5608" y="291"/>
                  </a:cubicBezTo>
                  <a:cubicBezTo>
                    <a:pt x="5405" y="209"/>
                    <a:pt x="5193" y="144"/>
                    <a:pt x="4974" y="98"/>
                  </a:cubicBezTo>
                  <a:lnTo>
                    <a:pt x="4971" y="98"/>
                  </a:lnTo>
                  <a:cubicBezTo>
                    <a:pt x="4886" y="75"/>
                    <a:pt x="4801" y="59"/>
                    <a:pt x="4716" y="49"/>
                  </a:cubicBezTo>
                  <a:lnTo>
                    <a:pt x="4713" y="49"/>
                  </a:lnTo>
                  <a:cubicBezTo>
                    <a:pt x="4510" y="17"/>
                    <a:pt x="4301" y="0"/>
                    <a:pt x="408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3" name="Google Shape;1543;p37"/>
            <p:cNvSpPr/>
            <p:nvPr/>
          </p:nvSpPr>
          <p:spPr>
            <a:xfrm flipH="1">
              <a:off x="5866853" y="3030577"/>
              <a:ext cx="360420" cy="371679"/>
            </a:xfrm>
            <a:custGeom>
              <a:avLst/>
              <a:gdLst/>
              <a:ahLst/>
              <a:cxnLst/>
              <a:rect l="l" t="t" r="r" b="b"/>
              <a:pathLst>
                <a:path w="4903" h="5056" extrusionOk="0">
                  <a:moveTo>
                    <a:pt x="4645" y="0"/>
                  </a:moveTo>
                  <a:cubicBezTo>
                    <a:pt x="3929" y="141"/>
                    <a:pt x="3246" y="415"/>
                    <a:pt x="2631" y="804"/>
                  </a:cubicBezTo>
                  <a:cubicBezTo>
                    <a:pt x="2599" y="820"/>
                    <a:pt x="2569" y="840"/>
                    <a:pt x="2537" y="863"/>
                  </a:cubicBezTo>
                  <a:cubicBezTo>
                    <a:pt x="2396" y="954"/>
                    <a:pt x="2259" y="1052"/>
                    <a:pt x="2125" y="1161"/>
                  </a:cubicBezTo>
                  <a:cubicBezTo>
                    <a:pt x="2099" y="1180"/>
                    <a:pt x="2073" y="1203"/>
                    <a:pt x="2047" y="1222"/>
                  </a:cubicBezTo>
                  <a:cubicBezTo>
                    <a:pt x="1899" y="1343"/>
                    <a:pt x="1759" y="1471"/>
                    <a:pt x="1625" y="1608"/>
                  </a:cubicBezTo>
                  <a:cubicBezTo>
                    <a:pt x="1602" y="1628"/>
                    <a:pt x="1576" y="1651"/>
                    <a:pt x="1557" y="1677"/>
                  </a:cubicBezTo>
                  <a:cubicBezTo>
                    <a:pt x="1494" y="1739"/>
                    <a:pt x="1435" y="1804"/>
                    <a:pt x="1376" y="1870"/>
                  </a:cubicBezTo>
                  <a:cubicBezTo>
                    <a:pt x="1328" y="1925"/>
                    <a:pt x="1285" y="1977"/>
                    <a:pt x="1239" y="2033"/>
                  </a:cubicBezTo>
                  <a:cubicBezTo>
                    <a:pt x="1219" y="2055"/>
                    <a:pt x="1197" y="2082"/>
                    <a:pt x="1177" y="2108"/>
                  </a:cubicBezTo>
                  <a:cubicBezTo>
                    <a:pt x="566" y="2879"/>
                    <a:pt x="164" y="3808"/>
                    <a:pt x="0" y="4775"/>
                  </a:cubicBezTo>
                  <a:lnTo>
                    <a:pt x="0" y="4781"/>
                  </a:lnTo>
                  <a:cubicBezTo>
                    <a:pt x="17" y="4876"/>
                    <a:pt x="37" y="4965"/>
                    <a:pt x="59" y="5056"/>
                  </a:cubicBezTo>
                  <a:cubicBezTo>
                    <a:pt x="190" y="4001"/>
                    <a:pt x="608" y="2971"/>
                    <a:pt x="1266" y="2144"/>
                  </a:cubicBezTo>
                  <a:cubicBezTo>
                    <a:pt x="1285" y="2118"/>
                    <a:pt x="1305" y="2092"/>
                    <a:pt x="1324" y="2069"/>
                  </a:cubicBezTo>
                  <a:cubicBezTo>
                    <a:pt x="1364" y="2023"/>
                    <a:pt x="1403" y="1974"/>
                    <a:pt x="1442" y="1928"/>
                  </a:cubicBezTo>
                  <a:cubicBezTo>
                    <a:pt x="1507" y="1856"/>
                    <a:pt x="1576" y="1785"/>
                    <a:pt x="1644" y="1713"/>
                  </a:cubicBezTo>
                  <a:cubicBezTo>
                    <a:pt x="1667" y="1690"/>
                    <a:pt x="1690" y="1667"/>
                    <a:pt x="1717" y="1644"/>
                  </a:cubicBezTo>
                  <a:cubicBezTo>
                    <a:pt x="1851" y="1510"/>
                    <a:pt x="1994" y="1382"/>
                    <a:pt x="2141" y="1265"/>
                  </a:cubicBezTo>
                  <a:cubicBezTo>
                    <a:pt x="2168" y="1245"/>
                    <a:pt x="2197" y="1222"/>
                    <a:pt x="2223" y="1203"/>
                  </a:cubicBezTo>
                  <a:cubicBezTo>
                    <a:pt x="2357" y="1099"/>
                    <a:pt x="2498" y="1001"/>
                    <a:pt x="2645" y="909"/>
                  </a:cubicBezTo>
                  <a:cubicBezTo>
                    <a:pt x="2674" y="889"/>
                    <a:pt x="2706" y="870"/>
                    <a:pt x="2736" y="850"/>
                  </a:cubicBezTo>
                  <a:cubicBezTo>
                    <a:pt x="3400" y="448"/>
                    <a:pt x="4141" y="170"/>
                    <a:pt x="4903" y="49"/>
                  </a:cubicBezTo>
                  <a:cubicBezTo>
                    <a:pt x="4818" y="26"/>
                    <a:pt x="4733" y="10"/>
                    <a:pt x="4648"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4" name="Google Shape;1544;p37"/>
            <p:cNvSpPr/>
            <p:nvPr/>
          </p:nvSpPr>
          <p:spPr>
            <a:xfrm flipH="1">
              <a:off x="5808927" y="3048367"/>
              <a:ext cx="386663" cy="433503"/>
            </a:xfrm>
            <a:custGeom>
              <a:avLst/>
              <a:gdLst/>
              <a:ahLst/>
              <a:cxnLst/>
              <a:rect l="l" t="t" r="r" b="b"/>
              <a:pathLst>
                <a:path w="5260" h="5897" extrusionOk="0">
                  <a:moveTo>
                    <a:pt x="5109" y="0"/>
                  </a:moveTo>
                  <a:cubicBezTo>
                    <a:pt x="4318" y="157"/>
                    <a:pt x="3560" y="457"/>
                    <a:pt x="2880" y="889"/>
                  </a:cubicBezTo>
                  <a:cubicBezTo>
                    <a:pt x="2851" y="908"/>
                    <a:pt x="2821" y="928"/>
                    <a:pt x="2796" y="944"/>
                  </a:cubicBezTo>
                  <a:cubicBezTo>
                    <a:pt x="2655" y="1039"/>
                    <a:pt x="2518" y="1137"/>
                    <a:pt x="2384" y="1242"/>
                  </a:cubicBezTo>
                  <a:cubicBezTo>
                    <a:pt x="2357" y="1261"/>
                    <a:pt x="2331" y="1281"/>
                    <a:pt x="2305" y="1304"/>
                  </a:cubicBezTo>
                  <a:cubicBezTo>
                    <a:pt x="2158" y="1421"/>
                    <a:pt x="2017" y="1546"/>
                    <a:pt x="1883" y="1676"/>
                  </a:cubicBezTo>
                  <a:cubicBezTo>
                    <a:pt x="1861" y="1700"/>
                    <a:pt x="1838" y="1722"/>
                    <a:pt x="1818" y="1745"/>
                  </a:cubicBezTo>
                  <a:cubicBezTo>
                    <a:pt x="1782" y="1778"/>
                    <a:pt x="1749" y="1810"/>
                    <a:pt x="1720" y="1843"/>
                  </a:cubicBezTo>
                  <a:cubicBezTo>
                    <a:pt x="1639" y="1925"/>
                    <a:pt x="1560" y="2013"/>
                    <a:pt x="1488" y="2101"/>
                  </a:cubicBezTo>
                  <a:cubicBezTo>
                    <a:pt x="1468" y="2124"/>
                    <a:pt x="1446" y="2151"/>
                    <a:pt x="1426" y="2173"/>
                  </a:cubicBezTo>
                  <a:cubicBezTo>
                    <a:pt x="599" y="3183"/>
                    <a:pt x="96" y="4454"/>
                    <a:pt x="1" y="5755"/>
                  </a:cubicBezTo>
                  <a:cubicBezTo>
                    <a:pt x="28" y="5804"/>
                    <a:pt x="53" y="5850"/>
                    <a:pt x="82" y="5896"/>
                  </a:cubicBezTo>
                  <a:cubicBezTo>
                    <a:pt x="151" y="4559"/>
                    <a:pt x="658" y="3249"/>
                    <a:pt x="1508" y="2216"/>
                  </a:cubicBezTo>
                  <a:cubicBezTo>
                    <a:pt x="1527" y="2193"/>
                    <a:pt x="1550" y="2166"/>
                    <a:pt x="1570" y="2144"/>
                  </a:cubicBezTo>
                  <a:cubicBezTo>
                    <a:pt x="1639" y="2062"/>
                    <a:pt x="1710" y="1984"/>
                    <a:pt x="1785" y="1905"/>
                  </a:cubicBezTo>
                  <a:cubicBezTo>
                    <a:pt x="1824" y="1866"/>
                    <a:pt x="1864" y="1824"/>
                    <a:pt x="1903" y="1788"/>
                  </a:cubicBezTo>
                  <a:cubicBezTo>
                    <a:pt x="1923" y="1765"/>
                    <a:pt x="1945" y="1742"/>
                    <a:pt x="1969" y="1722"/>
                  </a:cubicBezTo>
                  <a:cubicBezTo>
                    <a:pt x="2106" y="1588"/>
                    <a:pt x="2250" y="1464"/>
                    <a:pt x="2396" y="1350"/>
                  </a:cubicBezTo>
                  <a:cubicBezTo>
                    <a:pt x="2420" y="1327"/>
                    <a:pt x="2446" y="1308"/>
                    <a:pt x="2472" y="1288"/>
                  </a:cubicBezTo>
                  <a:cubicBezTo>
                    <a:pt x="2606" y="1183"/>
                    <a:pt x="2743" y="1088"/>
                    <a:pt x="2883" y="994"/>
                  </a:cubicBezTo>
                  <a:cubicBezTo>
                    <a:pt x="2913" y="977"/>
                    <a:pt x="2942" y="958"/>
                    <a:pt x="2969" y="941"/>
                  </a:cubicBezTo>
                  <a:cubicBezTo>
                    <a:pt x="3665" y="504"/>
                    <a:pt x="4449" y="206"/>
                    <a:pt x="5259" y="65"/>
                  </a:cubicBezTo>
                  <a:cubicBezTo>
                    <a:pt x="5211" y="42"/>
                    <a:pt x="5161" y="20"/>
                    <a:pt x="5109"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5" name="Google Shape;1545;p37"/>
            <p:cNvSpPr/>
            <p:nvPr/>
          </p:nvSpPr>
          <p:spPr>
            <a:xfrm flipH="1">
              <a:off x="5736373" y="3093283"/>
              <a:ext cx="425035" cy="434900"/>
            </a:xfrm>
            <a:custGeom>
              <a:avLst/>
              <a:gdLst/>
              <a:ahLst/>
              <a:cxnLst/>
              <a:rect l="l" t="t" r="r" b="b"/>
              <a:pathLst>
                <a:path w="5782" h="5916" extrusionOk="0">
                  <a:moveTo>
                    <a:pt x="5687" y="0"/>
                  </a:moveTo>
                  <a:cubicBezTo>
                    <a:pt x="4840" y="98"/>
                    <a:pt x="4000" y="366"/>
                    <a:pt x="3249" y="784"/>
                  </a:cubicBezTo>
                  <a:cubicBezTo>
                    <a:pt x="3216" y="801"/>
                    <a:pt x="3190" y="817"/>
                    <a:pt x="3160" y="834"/>
                  </a:cubicBezTo>
                  <a:cubicBezTo>
                    <a:pt x="3010" y="922"/>
                    <a:pt x="2863" y="1013"/>
                    <a:pt x="2720" y="1108"/>
                  </a:cubicBezTo>
                  <a:cubicBezTo>
                    <a:pt x="2696" y="1128"/>
                    <a:pt x="2667" y="1144"/>
                    <a:pt x="2644" y="1163"/>
                  </a:cubicBezTo>
                  <a:cubicBezTo>
                    <a:pt x="2491" y="1271"/>
                    <a:pt x="2347" y="1386"/>
                    <a:pt x="2203" y="1504"/>
                  </a:cubicBezTo>
                  <a:cubicBezTo>
                    <a:pt x="2180" y="1526"/>
                    <a:pt x="2157" y="1546"/>
                    <a:pt x="2134" y="1566"/>
                  </a:cubicBezTo>
                  <a:cubicBezTo>
                    <a:pt x="2033" y="1653"/>
                    <a:pt x="1938" y="1742"/>
                    <a:pt x="1847" y="1837"/>
                  </a:cubicBezTo>
                  <a:cubicBezTo>
                    <a:pt x="1821" y="1860"/>
                    <a:pt x="1798" y="1883"/>
                    <a:pt x="1774" y="1908"/>
                  </a:cubicBezTo>
                  <a:cubicBezTo>
                    <a:pt x="1752" y="1932"/>
                    <a:pt x="1732" y="1955"/>
                    <a:pt x="1709" y="1977"/>
                  </a:cubicBezTo>
                  <a:cubicBezTo>
                    <a:pt x="739" y="3014"/>
                    <a:pt x="127" y="4406"/>
                    <a:pt x="0" y="5821"/>
                  </a:cubicBezTo>
                  <a:cubicBezTo>
                    <a:pt x="26" y="5854"/>
                    <a:pt x="53" y="5886"/>
                    <a:pt x="82" y="5916"/>
                  </a:cubicBezTo>
                  <a:cubicBezTo>
                    <a:pt x="190" y="4484"/>
                    <a:pt x="807" y="3069"/>
                    <a:pt x="1788" y="2023"/>
                  </a:cubicBezTo>
                  <a:cubicBezTo>
                    <a:pt x="1807" y="2000"/>
                    <a:pt x="1830" y="1977"/>
                    <a:pt x="1853" y="1958"/>
                  </a:cubicBezTo>
                  <a:cubicBezTo>
                    <a:pt x="1869" y="1938"/>
                    <a:pt x="1889" y="1919"/>
                    <a:pt x="1909" y="1899"/>
                  </a:cubicBezTo>
                  <a:cubicBezTo>
                    <a:pt x="2007" y="1801"/>
                    <a:pt x="2112" y="1706"/>
                    <a:pt x="2216" y="1614"/>
                  </a:cubicBezTo>
                  <a:cubicBezTo>
                    <a:pt x="2239" y="1592"/>
                    <a:pt x="2261" y="1572"/>
                    <a:pt x="2284" y="1552"/>
                  </a:cubicBezTo>
                  <a:cubicBezTo>
                    <a:pt x="2425" y="1435"/>
                    <a:pt x="2572" y="1324"/>
                    <a:pt x="2723" y="1219"/>
                  </a:cubicBezTo>
                  <a:cubicBezTo>
                    <a:pt x="2749" y="1199"/>
                    <a:pt x="2774" y="1180"/>
                    <a:pt x="2801" y="1163"/>
                  </a:cubicBezTo>
                  <a:cubicBezTo>
                    <a:pt x="2945" y="1065"/>
                    <a:pt x="3092" y="977"/>
                    <a:pt x="3242" y="889"/>
                  </a:cubicBezTo>
                  <a:cubicBezTo>
                    <a:pt x="3272" y="876"/>
                    <a:pt x="3301" y="860"/>
                    <a:pt x="3331" y="843"/>
                  </a:cubicBezTo>
                  <a:cubicBezTo>
                    <a:pt x="4088" y="428"/>
                    <a:pt x="4928" y="167"/>
                    <a:pt x="5782" y="82"/>
                  </a:cubicBezTo>
                  <a:cubicBezTo>
                    <a:pt x="5752" y="53"/>
                    <a:pt x="5720" y="26"/>
                    <a:pt x="5687"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6" name="Google Shape;1546;p37"/>
            <p:cNvSpPr/>
            <p:nvPr/>
          </p:nvSpPr>
          <p:spPr>
            <a:xfrm flipH="1">
              <a:off x="5683005" y="3151872"/>
              <a:ext cx="457526" cy="397188"/>
            </a:xfrm>
            <a:custGeom>
              <a:avLst/>
              <a:gdLst/>
              <a:ahLst/>
              <a:cxnLst/>
              <a:rect l="l" t="t" r="r" b="b"/>
              <a:pathLst>
                <a:path w="6224" h="5403" extrusionOk="0">
                  <a:moveTo>
                    <a:pt x="6157" y="1"/>
                  </a:moveTo>
                  <a:cubicBezTo>
                    <a:pt x="5314" y="20"/>
                    <a:pt x="4475" y="206"/>
                    <a:pt x="3706" y="547"/>
                  </a:cubicBezTo>
                  <a:cubicBezTo>
                    <a:pt x="3674" y="559"/>
                    <a:pt x="3641" y="576"/>
                    <a:pt x="3612" y="589"/>
                  </a:cubicBezTo>
                  <a:cubicBezTo>
                    <a:pt x="3451" y="664"/>
                    <a:pt x="3291" y="743"/>
                    <a:pt x="3138" y="831"/>
                  </a:cubicBezTo>
                  <a:cubicBezTo>
                    <a:pt x="3109" y="847"/>
                    <a:pt x="3083" y="864"/>
                    <a:pt x="3053" y="880"/>
                  </a:cubicBezTo>
                  <a:cubicBezTo>
                    <a:pt x="2899" y="971"/>
                    <a:pt x="2749" y="1069"/>
                    <a:pt x="2602" y="1170"/>
                  </a:cubicBezTo>
                  <a:cubicBezTo>
                    <a:pt x="2579" y="1187"/>
                    <a:pt x="2553" y="1206"/>
                    <a:pt x="2527" y="1226"/>
                  </a:cubicBezTo>
                  <a:cubicBezTo>
                    <a:pt x="2399" y="1321"/>
                    <a:pt x="2272" y="1419"/>
                    <a:pt x="2151" y="1523"/>
                  </a:cubicBezTo>
                  <a:cubicBezTo>
                    <a:pt x="2145" y="1527"/>
                    <a:pt x="2141" y="1533"/>
                    <a:pt x="2134" y="1537"/>
                  </a:cubicBezTo>
                  <a:cubicBezTo>
                    <a:pt x="2112" y="1556"/>
                    <a:pt x="2089" y="1576"/>
                    <a:pt x="2066" y="1598"/>
                  </a:cubicBezTo>
                  <a:cubicBezTo>
                    <a:pt x="974" y="2559"/>
                    <a:pt x="239" y="3893"/>
                    <a:pt x="0" y="5327"/>
                  </a:cubicBezTo>
                  <a:cubicBezTo>
                    <a:pt x="27" y="5354"/>
                    <a:pt x="53" y="5380"/>
                    <a:pt x="79" y="5403"/>
                  </a:cubicBezTo>
                  <a:cubicBezTo>
                    <a:pt x="308" y="3962"/>
                    <a:pt x="1039" y="2615"/>
                    <a:pt x="2141" y="1651"/>
                  </a:cubicBezTo>
                  <a:cubicBezTo>
                    <a:pt x="2164" y="1631"/>
                    <a:pt x="2187" y="1612"/>
                    <a:pt x="2210" y="1592"/>
                  </a:cubicBezTo>
                  <a:lnTo>
                    <a:pt x="2210" y="1589"/>
                  </a:lnTo>
                  <a:cubicBezTo>
                    <a:pt x="2337" y="1481"/>
                    <a:pt x="2468" y="1377"/>
                    <a:pt x="2605" y="1282"/>
                  </a:cubicBezTo>
                  <a:cubicBezTo>
                    <a:pt x="2632" y="1262"/>
                    <a:pt x="2658" y="1242"/>
                    <a:pt x="2680" y="1226"/>
                  </a:cubicBezTo>
                  <a:cubicBezTo>
                    <a:pt x="2828" y="1125"/>
                    <a:pt x="2974" y="1030"/>
                    <a:pt x="3128" y="942"/>
                  </a:cubicBezTo>
                  <a:cubicBezTo>
                    <a:pt x="3157" y="926"/>
                    <a:pt x="3187" y="909"/>
                    <a:pt x="3213" y="896"/>
                  </a:cubicBezTo>
                  <a:cubicBezTo>
                    <a:pt x="3370" y="808"/>
                    <a:pt x="3527" y="726"/>
                    <a:pt x="3691" y="654"/>
                  </a:cubicBezTo>
                  <a:cubicBezTo>
                    <a:pt x="3720" y="641"/>
                    <a:pt x="3752" y="625"/>
                    <a:pt x="3785" y="612"/>
                  </a:cubicBezTo>
                  <a:cubicBezTo>
                    <a:pt x="4549" y="278"/>
                    <a:pt x="5383" y="99"/>
                    <a:pt x="6223" y="92"/>
                  </a:cubicBezTo>
                  <a:cubicBezTo>
                    <a:pt x="6204" y="60"/>
                    <a:pt x="6181" y="30"/>
                    <a:pt x="6157"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7" name="Google Shape;1547;p37"/>
            <p:cNvSpPr/>
            <p:nvPr/>
          </p:nvSpPr>
          <p:spPr>
            <a:xfrm flipH="1">
              <a:off x="6129872" y="3162238"/>
              <a:ext cx="56529" cy="26023"/>
            </a:xfrm>
            <a:custGeom>
              <a:avLst/>
              <a:gdLst/>
              <a:ahLst/>
              <a:cxnLst/>
              <a:rect l="l" t="t" r="r" b="b"/>
              <a:pathLst>
                <a:path w="769" h="354" extrusionOk="0">
                  <a:moveTo>
                    <a:pt x="52" y="0"/>
                  </a:moveTo>
                  <a:cubicBezTo>
                    <a:pt x="33" y="26"/>
                    <a:pt x="16" y="53"/>
                    <a:pt x="1" y="82"/>
                  </a:cubicBezTo>
                  <a:cubicBezTo>
                    <a:pt x="209" y="151"/>
                    <a:pt x="419" y="232"/>
                    <a:pt x="621" y="317"/>
                  </a:cubicBezTo>
                  <a:cubicBezTo>
                    <a:pt x="651" y="327"/>
                    <a:pt x="680" y="340"/>
                    <a:pt x="710" y="353"/>
                  </a:cubicBezTo>
                  <a:cubicBezTo>
                    <a:pt x="729" y="327"/>
                    <a:pt x="749" y="301"/>
                    <a:pt x="768" y="278"/>
                  </a:cubicBezTo>
                  <a:cubicBezTo>
                    <a:pt x="742" y="264"/>
                    <a:pt x="713" y="252"/>
                    <a:pt x="683" y="242"/>
                  </a:cubicBezTo>
                  <a:cubicBezTo>
                    <a:pt x="474" y="154"/>
                    <a:pt x="265" y="75"/>
                    <a:pt x="5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8" name="Google Shape;1548;p37"/>
            <p:cNvSpPr/>
            <p:nvPr/>
          </p:nvSpPr>
          <p:spPr>
            <a:xfrm flipH="1">
              <a:off x="5733212" y="3264787"/>
              <a:ext cx="255447" cy="292947"/>
            </a:xfrm>
            <a:custGeom>
              <a:avLst/>
              <a:gdLst/>
              <a:ahLst/>
              <a:cxnLst/>
              <a:rect l="l" t="t" r="r" b="b"/>
              <a:pathLst>
                <a:path w="3475" h="3985" extrusionOk="0">
                  <a:moveTo>
                    <a:pt x="68" y="1"/>
                  </a:moveTo>
                  <a:cubicBezTo>
                    <a:pt x="46" y="20"/>
                    <a:pt x="23" y="40"/>
                    <a:pt x="0" y="62"/>
                  </a:cubicBezTo>
                  <a:cubicBezTo>
                    <a:pt x="26" y="79"/>
                    <a:pt x="52" y="99"/>
                    <a:pt x="75" y="115"/>
                  </a:cubicBezTo>
                  <a:cubicBezTo>
                    <a:pt x="1471" y="1118"/>
                    <a:pt x="2621" y="2445"/>
                    <a:pt x="3402" y="3984"/>
                  </a:cubicBezTo>
                  <a:cubicBezTo>
                    <a:pt x="3429" y="3965"/>
                    <a:pt x="3451" y="3945"/>
                    <a:pt x="3474" y="3925"/>
                  </a:cubicBezTo>
                  <a:cubicBezTo>
                    <a:pt x="2690" y="2390"/>
                    <a:pt x="1539" y="1059"/>
                    <a:pt x="144" y="53"/>
                  </a:cubicBezTo>
                  <a:cubicBezTo>
                    <a:pt x="118" y="33"/>
                    <a:pt x="95" y="17"/>
                    <a:pt x="6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49" name="Google Shape;1549;p37"/>
            <p:cNvSpPr/>
            <p:nvPr/>
          </p:nvSpPr>
          <p:spPr>
            <a:xfrm flipH="1">
              <a:off x="6101056" y="3130039"/>
              <a:ext cx="61822" cy="26465"/>
            </a:xfrm>
            <a:custGeom>
              <a:avLst/>
              <a:gdLst/>
              <a:ahLst/>
              <a:cxnLst/>
              <a:rect l="l" t="t" r="r" b="b"/>
              <a:pathLst>
                <a:path w="841" h="360" extrusionOk="0">
                  <a:moveTo>
                    <a:pt x="63" y="0"/>
                  </a:moveTo>
                  <a:cubicBezTo>
                    <a:pt x="40" y="26"/>
                    <a:pt x="20" y="52"/>
                    <a:pt x="1" y="79"/>
                  </a:cubicBezTo>
                  <a:cubicBezTo>
                    <a:pt x="230" y="150"/>
                    <a:pt x="458" y="232"/>
                    <a:pt x="681" y="324"/>
                  </a:cubicBezTo>
                  <a:cubicBezTo>
                    <a:pt x="710" y="334"/>
                    <a:pt x="739" y="346"/>
                    <a:pt x="768" y="360"/>
                  </a:cubicBezTo>
                  <a:cubicBezTo>
                    <a:pt x="791" y="337"/>
                    <a:pt x="814" y="314"/>
                    <a:pt x="841" y="291"/>
                  </a:cubicBezTo>
                  <a:cubicBezTo>
                    <a:pt x="811" y="278"/>
                    <a:pt x="779" y="265"/>
                    <a:pt x="749" y="255"/>
                  </a:cubicBezTo>
                  <a:cubicBezTo>
                    <a:pt x="524" y="160"/>
                    <a:pt x="295" y="75"/>
                    <a:pt x="63"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0" name="Google Shape;1550;p37"/>
            <p:cNvSpPr/>
            <p:nvPr/>
          </p:nvSpPr>
          <p:spPr>
            <a:xfrm flipH="1">
              <a:off x="5712629" y="3237882"/>
              <a:ext cx="242215" cy="300887"/>
            </a:xfrm>
            <a:custGeom>
              <a:avLst/>
              <a:gdLst/>
              <a:ahLst/>
              <a:cxnLst/>
              <a:rect l="l" t="t" r="r" b="b"/>
              <a:pathLst>
                <a:path w="3295" h="4093" extrusionOk="0">
                  <a:moveTo>
                    <a:pt x="76" y="0"/>
                  </a:moveTo>
                  <a:cubicBezTo>
                    <a:pt x="53" y="17"/>
                    <a:pt x="27" y="36"/>
                    <a:pt x="1" y="56"/>
                  </a:cubicBezTo>
                  <a:cubicBezTo>
                    <a:pt x="27" y="72"/>
                    <a:pt x="53" y="92"/>
                    <a:pt x="79" y="112"/>
                  </a:cubicBezTo>
                  <a:cubicBezTo>
                    <a:pt x="435" y="380"/>
                    <a:pt x="775" y="671"/>
                    <a:pt x="1092" y="985"/>
                  </a:cubicBezTo>
                  <a:cubicBezTo>
                    <a:pt x="1994" y="1873"/>
                    <a:pt x="2720" y="2932"/>
                    <a:pt x="3223" y="4092"/>
                  </a:cubicBezTo>
                  <a:cubicBezTo>
                    <a:pt x="3249" y="4066"/>
                    <a:pt x="3272" y="4044"/>
                    <a:pt x="3295" y="4020"/>
                  </a:cubicBezTo>
                  <a:cubicBezTo>
                    <a:pt x="2785" y="2863"/>
                    <a:pt x="2059" y="1808"/>
                    <a:pt x="1157" y="919"/>
                  </a:cubicBezTo>
                  <a:cubicBezTo>
                    <a:pt x="844" y="608"/>
                    <a:pt x="507" y="321"/>
                    <a:pt x="154" y="56"/>
                  </a:cubicBezTo>
                  <a:cubicBezTo>
                    <a:pt x="132" y="36"/>
                    <a:pt x="106" y="17"/>
                    <a:pt x="76"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1" name="Google Shape;1551;p37"/>
            <p:cNvSpPr/>
            <p:nvPr/>
          </p:nvSpPr>
          <p:spPr>
            <a:xfrm flipH="1">
              <a:off x="6063787" y="3097105"/>
              <a:ext cx="66894" cy="26465"/>
            </a:xfrm>
            <a:custGeom>
              <a:avLst/>
              <a:gdLst/>
              <a:ahLst/>
              <a:cxnLst/>
              <a:rect l="l" t="t" r="r" b="b"/>
              <a:pathLst>
                <a:path w="910" h="360" extrusionOk="0">
                  <a:moveTo>
                    <a:pt x="82" y="1"/>
                  </a:moveTo>
                  <a:cubicBezTo>
                    <a:pt x="56" y="26"/>
                    <a:pt x="27" y="49"/>
                    <a:pt x="0" y="72"/>
                  </a:cubicBezTo>
                  <a:cubicBezTo>
                    <a:pt x="246" y="141"/>
                    <a:pt x="490" y="223"/>
                    <a:pt x="733" y="317"/>
                  </a:cubicBezTo>
                  <a:cubicBezTo>
                    <a:pt x="765" y="334"/>
                    <a:pt x="795" y="347"/>
                    <a:pt x="827" y="360"/>
                  </a:cubicBezTo>
                  <a:cubicBezTo>
                    <a:pt x="854" y="340"/>
                    <a:pt x="883" y="317"/>
                    <a:pt x="909" y="298"/>
                  </a:cubicBezTo>
                  <a:cubicBezTo>
                    <a:pt x="876" y="281"/>
                    <a:pt x="843" y="268"/>
                    <a:pt x="811" y="256"/>
                  </a:cubicBezTo>
                  <a:cubicBezTo>
                    <a:pt x="569" y="157"/>
                    <a:pt x="327" y="72"/>
                    <a:pt x="82"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2" name="Google Shape;1552;p37"/>
            <p:cNvSpPr/>
            <p:nvPr/>
          </p:nvSpPr>
          <p:spPr>
            <a:xfrm flipH="1">
              <a:off x="5683005" y="3212888"/>
              <a:ext cx="233174" cy="289786"/>
            </a:xfrm>
            <a:custGeom>
              <a:avLst/>
              <a:gdLst/>
              <a:ahLst/>
              <a:cxnLst/>
              <a:rect l="l" t="t" r="r" b="b"/>
              <a:pathLst>
                <a:path w="3172" h="3942" extrusionOk="0">
                  <a:moveTo>
                    <a:pt x="86" y="1"/>
                  </a:moveTo>
                  <a:cubicBezTo>
                    <a:pt x="57" y="17"/>
                    <a:pt x="31" y="34"/>
                    <a:pt x="1" y="50"/>
                  </a:cubicBezTo>
                  <a:cubicBezTo>
                    <a:pt x="27" y="70"/>
                    <a:pt x="53" y="89"/>
                    <a:pt x="76" y="112"/>
                  </a:cubicBezTo>
                  <a:cubicBezTo>
                    <a:pt x="387" y="367"/>
                    <a:pt x="687" y="648"/>
                    <a:pt x="975" y="952"/>
                  </a:cubicBezTo>
                  <a:cubicBezTo>
                    <a:pt x="1749" y="1765"/>
                    <a:pt x="2446" y="2733"/>
                    <a:pt x="3112" y="3942"/>
                  </a:cubicBezTo>
                  <a:cubicBezTo>
                    <a:pt x="3132" y="3913"/>
                    <a:pt x="3152" y="3886"/>
                    <a:pt x="3171" y="3857"/>
                  </a:cubicBezTo>
                  <a:cubicBezTo>
                    <a:pt x="2504" y="2661"/>
                    <a:pt x="1815" y="1700"/>
                    <a:pt x="1043" y="889"/>
                  </a:cubicBezTo>
                  <a:cubicBezTo>
                    <a:pt x="759" y="592"/>
                    <a:pt x="465" y="314"/>
                    <a:pt x="161" y="66"/>
                  </a:cubicBezTo>
                  <a:cubicBezTo>
                    <a:pt x="138" y="43"/>
                    <a:pt x="112" y="23"/>
                    <a:pt x="86"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3" name="Google Shape;1553;p37"/>
            <p:cNvSpPr/>
            <p:nvPr/>
          </p:nvSpPr>
          <p:spPr>
            <a:xfrm flipH="1">
              <a:off x="6026076" y="3069759"/>
              <a:ext cx="67629" cy="27641"/>
            </a:xfrm>
            <a:custGeom>
              <a:avLst/>
              <a:gdLst/>
              <a:ahLst/>
              <a:cxnLst/>
              <a:rect l="l" t="t" r="r" b="b"/>
              <a:pathLst>
                <a:path w="920" h="376" extrusionOk="0">
                  <a:moveTo>
                    <a:pt x="102" y="0"/>
                  </a:moveTo>
                  <a:cubicBezTo>
                    <a:pt x="66" y="20"/>
                    <a:pt x="34" y="42"/>
                    <a:pt x="1" y="65"/>
                  </a:cubicBezTo>
                  <a:cubicBezTo>
                    <a:pt x="242" y="140"/>
                    <a:pt x="485" y="225"/>
                    <a:pt x="720" y="330"/>
                  </a:cubicBezTo>
                  <a:cubicBezTo>
                    <a:pt x="755" y="343"/>
                    <a:pt x="791" y="356"/>
                    <a:pt x="828" y="376"/>
                  </a:cubicBezTo>
                  <a:cubicBezTo>
                    <a:pt x="857" y="356"/>
                    <a:pt x="889" y="337"/>
                    <a:pt x="919" y="317"/>
                  </a:cubicBezTo>
                  <a:cubicBezTo>
                    <a:pt x="886" y="300"/>
                    <a:pt x="850" y="284"/>
                    <a:pt x="814" y="271"/>
                  </a:cubicBezTo>
                  <a:cubicBezTo>
                    <a:pt x="579" y="169"/>
                    <a:pt x="340" y="78"/>
                    <a:pt x="102" y="0"/>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4" name="Google Shape;1554;p37"/>
            <p:cNvSpPr/>
            <p:nvPr/>
          </p:nvSpPr>
          <p:spPr>
            <a:xfrm flipH="1">
              <a:off x="5659482" y="3192010"/>
              <a:ext cx="215531" cy="270600"/>
            </a:xfrm>
            <a:custGeom>
              <a:avLst/>
              <a:gdLst/>
              <a:ahLst/>
              <a:cxnLst/>
              <a:rect l="l" t="t" r="r" b="b"/>
              <a:pathLst>
                <a:path w="2932" h="3681" extrusionOk="0">
                  <a:moveTo>
                    <a:pt x="94" y="1"/>
                  </a:moveTo>
                  <a:cubicBezTo>
                    <a:pt x="62" y="13"/>
                    <a:pt x="29" y="30"/>
                    <a:pt x="0" y="43"/>
                  </a:cubicBezTo>
                  <a:cubicBezTo>
                    <a:pt x="26" y="63"/>
                    <a:pt x="52" y="85"/>
                    <a:pt x="79" y="108"/>
                  </a:cubicBezTo>
                  <a:cubicBezTo>
                    <a:pt x="343" y="327"/>
                    <a:pt x="598" y="565"/>
                    <a:pt x="843" y="820"/>
                  </a:cubicBezTo>
                  <a:cubicBezTo>
                    <a:pt x="1621" y="1624"/>
                    <a:pt x="2304" y="2582"/>
                    <a:pt x="2883" y="3680"/>
                  </a:cubicBezTo>
                  <a:cubicBezTo>
                    <a:pt x="2898" y="3648"/>
                    <a:pt x="2915" y="3615"/>
                    <a:pt x="2931" y="3579"/>
                  </a:cubicBezTo>
                  <a:cubicBezTo>
                    <a:pt x="2359" y="2500"/>
                    <a:pt x="1679" y="1553"/>
                    <a:pt x="908" y="758"/>
                  </a:cubicBezTo>
                  <a:cubicBezTo>
                    <a:pt x="673" y="514"/>
                    <a:pt x="424" y="281"/>
                    <a:pt x="173" y="66"/>
                  </a:cubicBezTo>
                  <a:cubicBezTo>
                    <a:pt x="147" y="46"/>
                    <a:pt x="121" y="20"/>
                    <a:pt x="9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5" name="Google Shape;1555;p37"/>
            <p:cNvSpPr/>
            <p:nvPr/>
          </p:nvSpPr>
          <p:spPr>
            <a:xfrm flipH="1">
              <a:off x="5402932" y="3447245"/>
              <a:ext cx="920933" cy="303827"/>
            </a:xfrm>
            <a:custGeom>
              <a:avLst/>
              <a:gdLst/>
              <a:ahLst/>
              <a:cxnLst/>
              <a:rect l="l" t="t" r="r" b="b"/>
              <a:pathLst>
                <a:path w="12528" h="4133" extrusionOk="0">
                  <a:moveTo>
                    <a:pt x="2625" y="2277"/>
                  </a:moveTo>
                  <a:cubicBezTo>
                    <a:pt x="2871" y="2294"/>
                    <a:pt x="3082" y="2545"/>
                    <a:pt x="3082" y="2813"/>
                  </a:cubicBezTo>
                  <a:cubicBezTo>
                    <a:pt x="3082" y="3058"/>
                    <a:pt x="2933" y="3309"/>
                    <a:pt x="2687" y="3466"/>
                  </a:cubicBezTo>
                  <a:cubicBezTo>
                    <a:pt x="2628" y="3502"/>
                    <a:pt x="2566" y="3535"/>
                    <a:pt x="2501" y="3564"/>
                  </a:cubicBezTo>
                  <a:cubicBezTo>
                    <a:pt x="2426" y="3509"/>
                    <a:pt x="2364" y="3451"/>
                    <a:pt x="2308" y="3385"/>
                  </a:cubicBezTo>
                  <a:cubicBezTo>
                    <a:pt x="2132" y="3179"/>
                    <a:pt x="2056" y="2921"/>
                    <a:pt x="2109" y="2698"/>
                  </a:cubicBezTo>
                  <a:cubicBezTo>
                    <a:pt x="2165" y="2460"/>
                    <a:pt x="2380" y="2277"/>
                    <a:pt x="2599" y="2277"/>
                  </a:cubicBezTo>
                  <a:close/>
                  <a:moveTo>
                    <a:pt x="2248" y="1"/>
                  </a:moveTo>
                  <a:cubicBezTo>
                    <a:pt x="2235" y="1"/>
                    <a:pt x="2220" y="8"/>
                    <a:pt x="2213" y="19"/>
                  </a:cubicBezTo>
                  <a:cubicBezTo>
                    <a:pt x="1988" y="378"/>
                    <a:pt x="1645" y="647"/>
                    <a:pt x="1314" y="905"/>
                  </a:cubicBezTo>
                  <a:cubicBezTo>
                    <a:pt x="1165" y="1022"/>
                    <a:pt x="1008" y="1143"/>
                    <a:pt x="867" y="1270"/>
                  </a:cubicBezTo>
                  <a:cubicBezTo>
                    <a:pt x="409" y="1679"/>
                    <a:pt x="1" y="2333"/>
                    <a:pt x="216" y="2941"/>
                  </a:cubicBezTo>
                  <a:cubicBezTo>
                    <a:pt x="325" y="3244"/>
                    <a:pt x="583" y="3502"/>
                    <a:pt x="922" y="3643"/>
                  </a:cubicBezTo>
                  <a:cubicBezTo>
                    <a:pt x="1147" y="3734"/>
                    <a:pt x="1399" y="3779"/>
                    <a:pt x="1690" y="3779"/>
                  </a:cubicBezTo>
                  <a:cubicBezTo>
                    <a:pt x="1764" y="3779"/>
                    <a:pt x="1840" y="3777"/>
                    <a:pt x="1919" y="3771"/>
                  </a:cubicBezTo>
                  <a:cubicBezTo>
                    <a:pt x="2138" y="3751"/>
                    <a:pt x="2328" y="3715"/>
                    <a:pt x="2488" y="3653"/>
                  </a:cubicBezTo>
                  <a:cubicBezTo>
                    <a:pt x="2602" y="3735"/>
                    <a:pt x="2743" y="3810"/>
                    <a:pt x="2906" y="3878"/>
                  </a:cubicBezTo>
                  <a:cubicBezTo>
                    <a:pt x="3318" y="4048"/>
                    <a:pt x="3769" y="4133"/>
                    <a:pt x="4217" y="4133"/>
                  </a:cubicBezTo>
                  <a:cubicBezTo>
                    <a:pt x="4563" y="4133"/>
                    <a:pt x="4910" y="4081"/>
                    <a:pt x="5239" y="3980"/>
                  </a:cubicBezTo>
                  <a:cubicBezTo>
                    <a:pt x="5726" y="3826"/>
                    <a:pt x="6171" y="3561"/>
                    <a:pt x="6606" y="3306"/>
                  </a:cubicBezTo>
                  <a:cubicBezTo>
                    <a:pt x="6851" y="3163"/>
                    <a:pt x="7106" y="3012"/>
                    <a:pt x="7364" y="2885"/>
                  </a:cubicBezTo>
                  <a:cubicBezTo>
                    <a:pt x="7694" y="2722"/>
                    <a:pt x="8223" y="2514"/>
                    <a:pt x="8771" y="2514"/>
                  </a:cubicBezTo>
                  <a:cubicBezTo>
                    <a:pt x="9057" y="2514"/>
                    <a:pt x="9349" y="2571"/>
                    <a:pt x="9619" y="2721"/>
                  </a:cubicBezTo>
                  <a:cubicBezTo>
                    <a:pt x="9818" y="2833"/>
                    <a:pt x="9995" y="2989"/>
                    <a:pt x="10165" y="3143"/>
                  </a:cubicBezTo>
                  <a:cubicBezTo>
                    <a:pt x="10240" y="3208"/>
                    <a:pt x="10318" y="3277"/>
                    <a:pt x="10396" y="3342"/>
                  </a:cubicBezTo>
                  <a:cubicBezTo>
                    <a:pt x="10714" y="3604"/>
                    <a:pt x="11008" y="3732"/>
                    <a:pt x="11287" y="3732"/>
                  </a:cubicBezTo>
                  <a:cubicBezTo>
                    <a:pt x="11301" y="3732"/>
                    <a:pt x="11315" y="3732"/>
                    <a:pt x="11328" y="3731"/>
                  </a:cubicBezTo>
                  <a:cubicBezTo>
                    <a:pt x="11848" y="3706"/>
                    <a:pt x="12214" y="3258"/>
                    <a:pt x="12518" y="2839"/>
                  </a:cubicBezTo>
                  <a:cubicBezTo>
                    <a:pt x="12528" y="2819"/>
                    <a:pt x="12524" y="2796"/>
                    <a:pt x="12508" y="2784"/>
                  </a:cubicBezTo>
                  <a:cubicBezTo>
                    <a:pt x="12500" y="2778"/>
                    <a:pt x="12491" y="2776"/>
                    <a:pt x="12482" y="2776"/>
                  </a:cubicBezTo>
                  <a:cubicBezTo>
                    <a:pt x="12471" y="2776"/>
                    <a:pt x="12460" y="2781"/>
                    <a:pt x="12452" y="2790"/>
                  </a:cubicBezTo>
                  <a:cubicBezTo>
                    <a:pt x="12161" y="3196"/>
                    <a:pt x="11808" y="3627"/>
                    <a:pt x="11325" y="3650"/>
                  </a:cubicBezTo>
                  <a:cubicBezTo>
                    <a:pt x="11309" y="3651"/>
                    <a:pt x="11293" y="3651"/>
                    <a:pt x="11277" y="3651"/>
                  </a:cubicBezTo>
                  <a:cubicBezTo>
                    <a:pt x="11020" y="3651"/>
                    <a:pt x="10747" y="3526"/>
                    <a:pt x="10446" y="3280"/>
                  </a:cubicBezTo>
                  <a:cubicBezTo>
                    <a:pt x="10367" y="3218"/>
                    <a:pt x="10292" y="3149"/>
                    <a:pt x="10217" y="3084"/>
                  </a:cubicBezTo>
                  <a:cubicBezTo>
                    <a:pt x="10044" y="2927"/>
                    <a:pt x="9864" y="2767"/>
                    <a:pt x="9658" y="2653"/>
                  </a:cubicBezTo>
                  <a:cubicBezTo>
                    <a:pt x="9374" y="2495"/>
                    <a:pt x="9068" y="2436"/>
                    <a:pt x="8769" y="2436"/>
                  </a:cubicBezTo>
                  <a:cubicBezTo>
                    <a:pt x="8207" y="2436"/>
                    <a:pt x="7668" y="2646"/>
                    <a:pt x="7331" y="2813"/>
                  </a:cubicBezTo>
                  <a:cubicBezTo>
                    <a:pt x="7070" y="2944"/>
                    <a:pt x="6812" y="3094"/>
                    <a:pt x="6563" y="3238"/>
                  </a:cubicBezTo>
                  <a:cubicBezTo>
                    <a:pt x="6135" y="3493"/>
                    <a:pt x="5694" y="3751"/>
                    <a:pt x="5213" y="3905"/>
                  </a:cubicBezTo>
                  <a:cubicBezTo>
                    <a:pt x="4894" y="4006"/>
                    <a:pt x="4556" y="4056"/>
                    <a:pt x="4218" y="4056"/>
                  </a:cubicBezTo>
                  <a:cubicBezTo>
                    <a:pt x="3780" y="4056"/>
                    <a:pt x="3341" y="3971"/>
                    <a:pt x="2939" y="3804"/>
                  </a:cubicBezTo>
                  <a:cubicBezTo>
                    <a:pt x="2798" y="3748"/>
                    <a:pt x="2678" y="3686"/>
                    <a:pt x="2576" y="3617"/>
                  </a:cubicBezTo>
                  <a:cubicBezTo>
                    <a:pt x="2628" y="3591"/>
                    <a:pt x="2681" y="3564"/>
                    <a:pt x="2729" y="3532"/>
                  </a:cubicBezTo>
                  <a:cubicBezTo>
                    <a:pt x="2998" y="3362"/>
                    <a:pt x="3161" y="3084"/>
                    <a:pt x="3161" y="2813"/>
                  </a:cubicBezTo>
                  <a:cubicBezTo>
                    <a:pt x="3161" y="2499"/>
                    <a:pt x="2919" y="2218"/>
                    <a:pt x="2631" y="2199"/>
                  </a:cubicBezTo>
                  <a:cubicBezTo>
                    <a:pt x="2620" y="2198"/>
                    <a:pt x="2608" y="2198"/>
                    <a:pt x="2597" y="2198"/>
                  </a:cubicBezTo>
                  <a:cubicBezTo>
                    <a:pt x="2339" y="2198"/>
                    <a:pt x="2096" y="2404"/>
                    <a:pt x="2031" y="2679"/>
                  </a:cubicBezTo>
                  <a:cubicBezTo>
                    <a:pt x="1975" y="2927"/>
                    <a:pt x="2053" y="3211"/>
                    <a:pt x="2249" y="3437"/>
                  </a:cubicBezTo>
                  <a:cubicBezTo>
                    <a:pt x="2298" y="3493"/>
                    <a:pt x="2351" y="3549"/>
                    <a:pt x="2413" y="3597"/>
                  </a:cubicBezTo>
                  <a:cubicBezTo>
                    <a:pt x="2269" y="3643"/>
                    <a:pt x="2106" y="3676"/>
                    <a:pt x="1913" y="3692"/>
                  </a:cubicBezTo>
                  <a:cubicBezTo>
                    <a:pt x="1836" y="3698"/>
                    <a:pt x="1761" y="3701"/>
                    <a:pt x="1689" y="3701"/>
                  </a:cubicBezTo>
                  <a:cubicBezTo>
                    <a:pt x="1410" y="3701"/>
                    <a:pt x="1168" y="3657"/>
                    <a:pt x="952" y="3571"/>
                  </a:cubicBezTo>
                  <a:cubicBezTo>
                    <a:pt x="631" y="3437"/>
                    <a:pt x="390" y="3199"/>
                    <a:pt x="289" y="2914"/>
                  </a:cubicBezTo>
                  <a:cubicBezTo>
                    <a:pt x="86" y="2342"/>
                    <a:pt x="481" y="1721"/>
                    <a:pt x="919" y="1329"/>
                  </a:cubicBezTo>
                  <a:cubicBezTo>
                    <a:pt x="1060" y="1202"/>
                    <a:pt x="1213" y="1084"/>
                    <a:pt x="1361" y="967"/>
                  </a:cubicBezTo>
                  <a:cubicBezTo>
                    <a:pt x="1700" y="705"/>
                    <a:pt x="2050" y="431"/>
                    <a:pt x="2278" y="61"/>
                  </a:cubicBezTo>
                  <a:cubicBezTo>
                    <a:pt x="2292" y="42"/>
                    <a:pt x="2285" y="19"/>
                    <a:pt x="2266" y="6"/>
                  </a:cubicBezTo>
                  <a:cubicBezTo>
                    <a:pt x="2261" y="2"/>
                    <a:pt x="2254" y="1"/>
                    <a:pt x="2248"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6" name="Google Shape;1556;p37"/>
            <p:cNvSpPr/>
            <p:nvPr/>
          </p:nvSpPr>
          <p:spPr>
            <a:xfrm flipH="1">
              <a:off x="6757824" y="1594175"/>
              <a:ext cx="362625" cy="348229"/>
            </a:xfrm>
            <a:custGeom>
              <a:avLst/>
              <a:gdLst/>
              <a:ahLst/>
              <a:cxnLst/>
              <a:rect l="l" t="t" r="r" b="b"/>
              <a:pathLst>
                <a:path w="4933" h="4737" extrusionOk="0">
                  <a:moveTo>
                    <a:pt x="2220" y="1"/>
                  </a:moveTo>
                  <a:cubicBezTo>
                    <a:pt x="2161" y="1"/>
                    <a:pt x="2108" y="64"/>
                    <a:pt x="2076" y="189"/>
                  </a:cubicBezTo>
                  <a:lnTo>
                    <a:pt x="1785" y="1326"/>
                  </a:lnTo>
                  <a:cubicBezTo>
                    <a:pt x="1723" y="1561"/>
                    <a:pt x="1497" y="1842"/>
                    <a:pt x="1279" y="1950"/>
                  </a:cubicBezTo>
                  <a:lnTo>
                    <a:pt x="217" y="2489"/>
                  </a:lnTo>
                  <a:cubicBezTo>
                    <a:pt x="1" y="2601"/>
                    <a:pt x="13" y="2734"/>
                    <a:pt x="249" y="2790"/>
                  </a:cubicBezTo>
                  <a:lnTo>
                    <a:pt x="1399" y="3061"/>
                  </a:lnTo>
                  <a:cubicBezTo>
                    <a:pt x="1635" y="3117"/>
                    <a:pt x="1916" y="3336"/>
                    <a:pt x="2024" y="3548"/>
                  </a:cubicBezTo>
                  <a:lnTo>
                    <a:pt x="2550" y="4587"/>
                  </a:lnTo>
                  <a:cubicBezTo>
                    <a:pt x="2601" y="4687"/>
                    <a:pt x="2658" y="4737"/>
                    <a:pt x="2711" y="4737"/>
                  </a:cubicBezTo>
                  <a:cubicBezTo>
                    <a:pt x="2770" y="4737"/>
                    <a:pt x="2824" y="4674"/>
                    <a:pt x="2857" y="4551"/>
                  </a:cubicBezTo>
                  <a:lnTo>
                    <a:pt x="3148" y="3411"/>
                  </a:lnTo>
                  <a:cubicBezTo>
                    <a:pt x="3210" y="3179"/>
                    <a:pt x="3436" y="2898"/>
                    <a:pt x="3651" y="2787"/>
                  </a:cubicBezTo>
                  <a:lnTo>
                    <a:pt x="4713" y="2248"/>
                  </a:lnTo>
                  <a:cubicBezTo>
                    <a:pt x="4932" y="2139"/>
                    <a:pt x="4916" y="2002"/>
                    <a:pt x="4680" y="1947"/>
                  </a:cubicBezTo>
                  <a:lnTo>
                    <a:pt x="3534" y="1679"/>
                  </a:lnTo>
                  <a:cubicBezTo>
                    <a:pt x="3298" y="1623"/>
                    <a:pt x="3018" y="1405"/>
                    <a:pt x="2909" y="1192"/>
                  </a:cubicBezTo>
                  <a:lnTo>
                    <a:pt x="2380" y="150"/>
                  </a:lnTo>
                  <a:cubicBezTo>
                    <a:pt x="2329" y="50"/>
                    <a:pt x="2273" y="1"/>
                    <a:pt x="2220"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7" name="Google Shape;1557;p37"/>
            <p:cNvSpPr/>
            <p:nvPr/>
          </p:nvSpPr>
          <p:spPr>
            <a:xfrm rot="-3167042" flipH="1">
              <a:off x="6534539" y="1392702"/>
              <a:ext cx="306460" cy="292067"/>
            </a:xfrm>
            <a:custGeom>
              <a:avLst/>
              <a:gdLst/>
              <a:ahLst/>
              <a:cxnLst/>
              <a:rect l="l" t="t" r="r" b="b"/>
              <a:pathLst>
                <a:path w="4169" h="3973" extrusionOk="0">
                  <a:moveTo>
                    <a:pt x="2561" y="1"/>
                  </a:moveTo>
                  <a:cubicBezTo>
                    <a:pt x="2518" y="1"/>
                    <a:pt x="2467" y="38"/>
                    <a:pt x="2416" y="113"/>
                  </a:cubicBezTo>
                  <a:lnTo>
                    <a:pt x="1841" y="943"/>
                  </a:lnTo>
                  <a:cubicBezTo>
                    <a:pt x="1723" y="1113"/>
                    <a:pt x="1459" y="1273"/>
                    <a:pt x="1253" y="1299"/>
                  </a:cubicBezTo>
                  <a:lnTo>
                    <a:pt x="236" y="1417"/>
                  </a:lnTo>
                  <a:cubicBezTo>
                    <a:pt x="27" y="1443"/>
                    <a:pt x="1" y="1554"/>
                    <a:pt x="174" y="1668"/>
                  </a:cubicBezTo>
                  <a:lnTo>
                    <a:pt x="1020" y="2228"/>
                  </a:lnTo>
                  <a:cubicBezTo>
                    <a:pt x="1194" y="2342"/>
                    <a:pt x="1354" y="2603"/>
                    <a:pt x="1377" y="2806"/>
                  </a:cubicBezTo>
                  <a:lnTo>
                    <a:pt x="1494" y="3800"/>
                  </a:lnTo>
                  <a:cubicBezTo>
                    <a:pt x="1509" y="3913"/>
                    <a:pt x="1552" y="3972"/>
                    <a:pt x="1607" y="3972"/>
                  </a:cubicBezTo>
                  <a:cubicBezTo>
                    <a:pt x="1650" y="3972"/>
                    <a:pt x="1701" y="3936"/>
                    <a:pt x="1753" y="3862"/>
                  </a:cubicBezTo>
                  <a:lnTo>
                    <a:pt x="2325" y="3029"/>
                  </a:lnTo>
                  <a:cubicBezTo>
                    <a:pt x="2443" y="2858"/>
                    <a:pt x="2710" y="2698"/>
                    <a:pt x="2916" y="2676"/>
                  </a:cubicBezTo>
                  <a:lnTo>
                    <a:pt x="3933" y="2554"/>
                  </a:lnTo>
                  <a:cubicBezTo>
                    <a:pt x="4138" y="2531"/>
                    <a:pt x="4168" y="2417"/>
                    <a:pt x="3995" y="2303"/>
                  </a:cubicBezTo>
                  <a:lnTo>
                    <a:pt x="3148" y="1744"/>
                  </a:lnTo>
                  <a:cubicBezTo>
                    <a:pt x="2975" y="1629"/>
                    <a:pt x="2815" y="1371"/>
                    <a:pt x="2788" y="1169"/>
                  </a:cubicBezTo>
                  <a:lnTo>
                    <a:pt x="2671" y="172"/>
                  </a:lnTo>
                  <a:cubicBezTo>
                    <a:pt x="2658" y="59"/>
                    <a:pt x="2616" y="1"/>
                    <a:pt x="2561"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8" name="Google Shape;1558;p37"/>
            <p:cNvSpPr/>
            <p:nvPr/>
          </p:nvSpPr>
          <p:spPr>
            <a:xfrm flipH="1">
              <a:off x="5503567" y="3168195"/>
              <a:ext cx="723706" cy="456954"/>
            </a:xfrm>
            <a:custGeom>
              <a:avLst/>
              <a:gdLst/>
              <a:ahLst/>
              <a:cxnLst/>
              <a:rect l="l" t="t" r="r" b="b"/>
              <a:pathLst>
                <a:path w="9845" h="6216" extrusionOk="0">
                  <a:moveTo>
                    <a:pt x="7403" y="0"/>
                  </a:moveTo>
                  <a:lnTo>
                    <a:pt x="0" y="3490"/>
                  </a:lnTo>
                  <a:cubicBezTo>
                    <a:pt x="0" y="3490"/>
                    <a:pt x="1473" y="6216"/>
                    <a:pt x="3949" y="6216"/>
                  </a:cubicBezTo>
                  <a:cubicBezTo>
                    <a:pt x="4553" y="6216"/>
                    <a:pt x="5216" y="6054"/>
                    <a:pt x="5933" y="5651"/>
                  </a:cubicBezTo>
                  <a:cubicBezTo>
                    <a:pt x="9844" y="3451"/>
                    <a:pt x="7403" y="0"/>
                    <a:pt x="7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59" name="Google Shape;1559;p37"/>
            <p:cNvSpPr/>
            <p:nvPr/>
          </p:nvSpPr>
          <p:spPr>
            <a:xfrm flipH="1">
              <a:off x="5859135" y="2054260"/>
              <a:ext cx="228102" cy="242665"/>
            </a:xfrm>
            <a:custGeom>
              <a:avLst/>
              <a:gdLst/>
              <a:ahLst/>
              <a:cxnLst/>
              <a:rect l="l" t="t" r="r" b="b"/>
              <a:pathLst>
                <a:path w="3103" h="3301" extrusionOk="0">
                  <a:moveTo>
                    <a:pt x="2211" y="1"/>
                  </a:moveTo>
                  <a:cubicBezTo>
                    <a:pt x="2095" y="1"/>
                    <a:pt x="1978" y="20"/>
                    <a:pt x="1867" y="57"/>
                  </a:cubicBezTo>
                  <a:cubicBezTo>
                    <a:pt x="1841" y="64"/>
                    <a:pt x="1815" y="74"/>
                    <a:pt x="1789" y="87"/>
                  </a:cubicBezTo>
                  <a:cubicBezTo>
                    <a:pt x="1765" y="97"/>
                    <a:pt x="1740" y="107"/>
                    <a:pt x="1720" y="123"/>
                  </a:cubicBezTo>
                  <a:cubicBezTo>
                    <a:pt x="1393" y="280"/>
                    <a:pt x="1142" y="574"/>
                    <a:pt x="932" y="872"/>
                  </a:cubicBezTo>
                  <a:cubicBezTo>
                    <a:pt x="903" y="914"/>
                    <a:pt x="860" y="995"/>
                    <a:pt x="805" y="1097"/>
                  </a:cubicBezTo>
                  <a:cubicBezTo>
                    <a:pt x="779" y="1149"/>
                    <a:pt x="750" y="1208"/>
                    <a:pt x="720" y="1273"/>
                  </a:cubicBezTo>
                  <a:cubicBezTo>
                    <a:pt x="429" y="1881"/>
                    <a:pt x="1" y="2947"/>
                    <a:pt x="89" y="3231"/>
                  </a:cubicBezTo>
                  <a:cubicBezTo>
                    <a:pt x="99" y="3261"/>
                    <a:pt x="112" y="3276"/>
                    <a:pt x="129" y="3287"/>
                  </a:cubicBezTo>
                  <a:cubicBezTo>
                    <a:pt x="142" y="3296"/>
                    <a:pt x="158" y="3296"/>
                    <a:pt x="177" y="3300"/>
                  </a:cubicBezTo>
                  <a:cubicBezTo>
                    <a:pt x="182" y="3300"/>
                    <a:pt x="188" y="3301"/>
                    <a:pt x="194" y="3301"/>
                  </a:cubicBezTo>
                  <a:cubicBezTo>
                    <a:pt x="385" y="3301"/>
                    <a:pt x="802" y="3048"/>
                    <a:pt x="1017" y="2934"/>
                  </a:cubicBezTo>
                  <a:cubicBezTo>
                    <a:pt x="1344" y="2760"/>
                    <a:pt x="1671" y="2584"/>
                    <a:pt x="1975" y="2371"/>
                  </a:cubicBezTo>
                  <a:cubicBezTo>
                    <a:pt x="2017" y="2345"/>
                    <a:pt x="2056" y="2316"/>
                    <a:pt x="2096" y="2283"/>
                  </a:cubicBezTo>
                  <a:cubicBezTo>
                    <a:pt x="2151" y="2244"/>
                    <a:pt x="2204" y="2205"/>
                    <a:pt x="2256" y="2163"/>
                  </a:cubicBezTo>
                  <a:cubicBezTo>
                    <a:pt x="2495" y="1959"/>
                    <a:pt x="2723" y="1715"/>
                    <a:pt x="2880" y="1433"/>
                  </a:cubicBezTo>
                  <a:cubicBezTo>
                    <a:pt x="2903" y="1401"/>
                    <a:pt x="2922" y="1368"/>
                    <a:pt x="2936" y="1332"/>
                  </a:cubicBezTo>
                  <a:cubicBezTo>
                    <a:pt x="2952" y="1303"/>
                    <a:pt x="2969" y="1270"/>
                    <a:pt x="2981" y="1237"/>
                  </a:cubicBezTo>
                  <a:cubicBezTo>
                    <a:pt x="3060" y="1045"/>
                    <a:pt x="3103" y="829"/>
                    <a:pt x="3056" y="623"/>
                  </a:cubicBezTo>
                  <a:cubicBezTo>
                    <a:pt x="3008" y="401"/>
                    <a:pt x="2877" y="237"/>
                    <a:pt x="2707" y="136"/>
                  </a:cubicBezTo>
                  <a:cubicBezTo>
                    <a:pt x="2671" y="113"/>
                    <a:pt x="2635" y="93"/>
                    <a:pt x="2599" y="77"/>
                  </a:cubicBezTo>
                  <a:cubicBezTo>
                    <a:pt x="2478" y="26"/>
                    <a:pt x="2345" y="1"/>
                    <a:pt x="2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0" name="Google Shape;1560;p37"/>
            <p:cNvSpPr/>
            <p:nvPr/>
          </p:nvSpPr>
          <p:spPr>
            <a:xfrm flipH="1">
              <a:off x="6036955" y="1854012"/>
              <a:ext cx="139669" cy="1227953"/>
            </a:xfrm>
            <a:custGeom>
              <a:avLst/>
              <a:gdLst/>
              <a:ahLst/>
              <a:cxnLst/>
              <a:rect l="l" t="t" r="r" b="b"/>
              <a:pathLst>
                <a:path w="1900" h="16704" extrusionOk="0">
                  <a:moveTo>
                    <a:pt x="89" y="0"/>
                  </a:moveTo>
                  <a:cubicBezTo>
                    <a:pt x="82" y="0"/>
                    <a:pt x="74" y="2"/>
                    <a:pt x="67" y="4"/>
                  </a:cubicBezTo>
                  <a:cubicBezTo>
                    <a:pt x="24" y="17"/>
                    <a:pt x="1" y="59"/>
                    <a:pt x="11" y="102"/>
                  </a:cubicBezTo>
                  <a:cubicBezTo>
                    <a:pt x="1521" y="5425"/>
                    <a:pt x="1900" y="11135"/>
                    <a:pt x="1109" y="16616"/>
                  </a:cubicBezTo>
                  <a:cubicBezTo>
                    <a:pt x="1106" y="16658"/>
                    <a:pt x="1135" y="16697"/>
                    <a:pt x="1177" y="16704"/>
                  </a:cubicBezTo>
                  <a:lnTo>
                    <a:pt x="1188" y="16704"/>
                  </a:lnTo>
                  <a:cubicBezTo>
                    <a:pt x="1227" y="16704"/>
                    <a:pt x="1263" y="16675"/>
                    <a:pt x="1266" y="16635"/>
                  </a:cubicBezTo>
                  <a:cubicBezTo>
                    <a:pt x="1661" y="13890"/>
                    <a:pt x="1770" y="11079"/>
                    <a:pt x="1583" y="8288"/>
                  </a:cubicBezTo>
                  <a:cubicBezTo>
                    <a:pt x="1397" y="5501"/>
                    <a:pt x="919" y="2730"/>
                    <a:pt x="165" y="59"/>
                  </a:cubicBezTo>
                  <a:cubicBezTo>
                    <a:pt x="154" y="24"/>
                    <a:pt x="123" y="0"/>
                    <a:pt x="8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1" name="Google Shape;1561;p37"/>
            <p:cNvSpPr/>
            <p:nvPr/>
          </p:nvSpPr>
          <p:spPr>
            <a:xfrm flipH="1">
              <a:off x="6067462" y="1996406"/>
              <a:ext cx="134303" cy="124604"/>
            </a:xfrm>
            <a:custGeom>
              <a:avLst/>
              <a:gdLst/>
              <a:ahLst/>
              <a:cxnLst/>
              <a:rect l="l" t="t" r="r" b="b"/>
              <a:pathLst>
                <a:path w="1827" h="1695" extrusionOk="0">
                  <a:moveTo>
                    <a:pt x="1519" y="1"/>
                  </a:moveTo>
                  <a:cubicBezTo>
                    <a:pt x="964" y="1"/>
                    <a:pt x="388" y="304"/>
                    <a:pt x="0" y="701"/>
                  </a:cubicBezTo>
                  <a:cubicBezTo>
                    <a:pt x="327" y="1135"/>
                    <a:pt x="771" y="1482"/>
                    <a:pt x="1272" y="1695"/>
                  </a:cubicBezTo>
                  <a:cubicBezTo>
                    <a:pt x="1578" y="1197"/>
                    <a:pt x="1778" y="612"/>
                    <a:pt x="1827" y="34"/>
                  </a:cubicBezTo>
                  <a:cubicBezTo>
                    <a:pt x="1726" y="12"/>
                    <a:pt x="1623" y="1"/>
                    <a:pt x="151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2" name="Google Shape;1562;p37"/>
            <p:cNvSpPr/>
            <p:nvPr/>
          </p:nvSpPr>
          <p:spPr>
            <a:xfrm flipH="1">
              <a:off x="5968224" y="1566211"/>
              <a:ext cx="540813" cy="482977"/>
            </a:xfrm>
            <a:custGeom>
              <a:avLst/>
              <a:gdLst/>
              <a:ahLst/>
              <a:cxnLst/>
              <a:rect l="l" t="t" r="r" b="b"/>
              <a:pathLst>
                <a:path w="7357" h="6570" extrusionOk="0">
                  <a:moveTo>
                    <a:pt x="3159" y="1"/>
                  </a:moveTo>
                  <a:cubicBezTo>
                    <a:pt x="3132" y="1"/>
                    <a:pt x="3106" y="1"/>
                    <a:pt x="3079" y="3"/>
                  </a:cubicBezTo>
                  <a:cubicBezTo>
                    <a:pt x="2572" y="46"/>
                    <a:pt x="2144" y="461"/>
                    <a:pt x="1971" y="935"/>
                  </a:cubicBezTo>
                  <a:cubicBezTo>
                    <a:pt x="1794" y="1415"/>
                    <a:pt x="1752" y="1971"/>
                    <a:pt x="1856" y="2471"/>
                  </a:cubicBezTo>
                  <a:cubicBezTo>
                    <a:pt x="1630" y="2418"/>
                    <a:pt x="1386" y="2377"/>
                    <a:pt x="1150" y="2377"/>
                  </a:cubicBezTo>
                  <a:cubicBezTo>
                    <a:pt x="834" y="2377"/>
                    <a:pt x="533" y="2451"/>
                    <a:pt x="314" y="2670"/>
                  </a:cubicBezTo>
                  <a:cubicBezTo>
                    <a:pt x="76" y="2912"/>
                    <a:pt x="0" y="3281"/>
                    <a:pt x="56" y="3615"/>
                  </a:cubicBezTo>
                  <a:cubicBezTo>
                    <a:pt x="108" y="3951"/>
                    <a:pt x="278" y="4255"/>
                    <a:pt x="474" y="4533"/>
                  </a:cubicBezTo>
                  <a:cubicBezTo>
                    <a:pt x="494" y="4562"/>
                    <a:pt x="516" y="4592"/>
                    <a:pt x="539" y="4621"/>
                  </a:cubicBezTo>
                  <a:cubicBezTo>
                    <a:pt x="582" y="4684"/>
                    <a:pt x="631" y="4746"/>
                    <a:pt x="680" y="4801"/>
                  </a:cubicBezTo>
                  <a:cubicBezTo>
                    <a:pt x="1592" y="5903"/>
                    <a:pt x="3008" y="6570"/>
                    <a:pt x="4438" y="6570"/>
                  </a:cubicBezTo>
                  <a:cubicBezTo>
                    <a:pt x="4555" y="6570"/>
                    <a:pt x="4673" y="6565"/>
                    <a:pt x="4791" y="6556"/>
                  </a:cubicBezTo>
                  <a:cubicBezTo>
                    <a:pt x="6396" y="6432"/>
                    <a:pt x="7292" y="4200"/>
                    <a:pt x="7350" y="2553"/>
                  </a:cubicBezTo>
                  <a:cubicBezTo>
                    <a:pt x="7354" y="2507"/>
                    <a:pt x="7354" y="2461"/>
                    <a:pt x="7357" y="2419"/>
                  </a:cubicBezTo>
                  <a:cubicBezTo>
                    <a:pt x="7357" y="2386"/>
                    <a:pt x="7357" y="2357"/>
                    <a:pt x="7354" y="2324"/>
                  </a:cubicBezTo>
                  <a:cubicBezTo>
                    <a:pt x="7350" y="1990"/>
                    <a:pt x="7304" y="1651"/>
                    <a:pt x="7161" y="1353"/>
                  </a:cubicBezTo>
                  <a:cubicBezTo>
                    <a:pt x="7004" y="1026"/>
                    <a:pt x="6707" y="749"/>
                    <a:pt x="6350" y="684"/>
                  </a:cubicBezTo>
                  <a:cubicBezTo>
                    <a:pt x="6293" y="672"/>
                    <a:pt x="6234" y="667"/>
                    <a:pt x="6176" y="667"/>
                  </a:cubicBezTo>
                  <a:cubicBezTo>
                    <a:pt x="5905" y="667"/>
                    <a:pt x="5634" y="781"/>
                    <a:pt x="5419" y="948"/>
                  </a:cubicBezTo>
                  <a:cubicBezTo>
                    <a:pt x="5161" y="1154"/>
                    <a:pt x="4928" y="1441"/>
                    <a:pt x="4772" y="1732"/>
                  </a:cubicBezTo>
                  <a:cubicBezTo>
                    <a:pt x="4654" y="1311"/>
                    <a:pt x="4500" y="886"/>
                    <a:pt x="4222" y="553"/>
                  </a:cubicBezTo>
                  <a:cubicBezTo>
                    <a:pt x="3959" y="234"/>
                    <a:pt x="3568" y="1"/>
                    <a:pt x="3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3" name="Google Shape;1563;p37"/>
            <p:cNvSpPr/>
            <p:nvPr/>
          </p:nvSpPr>
          <p:spPr>
            <a:xfrm flipH="1">
              <a:off x="5968224" y="1719043"/>
              <a:ext cx="501191" cy="200175"/>
            </a:xfrm>
            <a:custGeom>
              <a:avLst/>
              <a:gdLst/>
              <a:ahLst/>
              <a:cxnLst/>
              <a:rect l="l" t="t" r="r" b="b"/>
              <a:pathLst>
                <a:path w="6818" h="2723" extrusionOk="0">
                  <a:moveTo>
                    <a:pt x="3212" y="1"/>
                  </a:moveTo>
                  <a:cubicBezTo>
                    <a:pt x="3103" y="1"/>
                    <a:pt x="2996" y="14"/>
                    <a:pt x="2893" y="39"/>
                  </a:cubicBezTo>
                  <a:cubicBezTo>
                    <a:pt x="2448" y="150"/>
                    <a:pt x="2056" y="503"/>
                    <a:pt x="1818" y="1006"/>
                  </a:cubicBezTo>
                  <a:cubicBezTo>
                    <a:pt x="1638" y="1392"/>
                    <a:pt x="1559" y="1833"/>
                    <a:pt x="1494" y="2242"/>
                  </a:cubicBezTo>
                  <a:cubicBezTo>
                    <a:pt x="1320" y="2142"/>
                    <a:pt x="1118" y="2092"/>
                    <a:pt x="915" y="2092"/>
                  </a:cubicBezTo>
                  <a:cubicBezTo>
                    <a:pt x="680" y="2092"/>
                    <a:pt x="445" y="2159"/>
                    <a:pt x="252" y="2294"/>
                  </a:cubicBezTo>
                  <a:cubicBezTo>
                    <a:pt x="154" y="2366"/>
                    <a:pt x="69" y="2448"/>
                    <a:pt x="0" y="2542"/>
                  </a:cubicBezTo>
                  <a:cubicBezTo>
                    <a:pt x="43" y="2605"/>
                    <a:pt x="92" y="2667"/>
                    <a:pt x="141" y="2722"/>
                  </a:cubicBezTo>
                  <a:cubicBezTo>
                    <a:pt x="203" y="2624"/>
                    <a:pt x="282" y="2539"/>
                    <a:pt x="376" y="2471"/>
                  </a:cubicBezTo>
                  <a:cubicBezTo>
                    <a:pt x="533" y="2360"/>
                    <a:pt x="724" y="2305"/>
                    <a:pt x="914" y="2305"/>
                  </a:cubicBezTo>
                  <a:cubicBezTo>
                    <a:pt x="1128" y="2305"/>
                    <a:pt x="1342" y="2375"/>
                    <a:pt x="1507" y="2513"/>
                  </a:cubicBezTo>
                  <a:cubicBezTo>
                    <a:pt x="1528" y="2529"/>
                    <a:pt x="1551" y="2537"/>
                    <a:pt x="1575" y="2537"/>
                  </a:cubicBezTo>
                  <a:cubicBezTo>
                    <a:pt x="1589" y="2537"/>
                    <a:pt x="1604" y="2534"/>
                    <a:pt x="1618" y="2529"/>
                  </a:cubicBezTo>
                  <a:cubicBezTo>
                    <a:pt x="1650" y="2516"/>
                    <a:pt x="1680" y="2483"/>
                    <a:pt x="1683" y="2444"/>
                  </a:cubicBezTo>
                  <a:cubicBezTo>
                    <a:pt x="1748" y="2006"/>
                    <a:pt x="1821" y="1507"/>
                    <a:pt x="2014" y="1098"/>
                  </a:cubicBezTo>
                  <a:cubicBezTo>
                    <a:pt x="2223" y="653"/>
                    <a:pt x="2563" y="343"/>
                    <a:pt x="2945" y="248"/>
                  </a:cubicBezTo>
                  <a:cubicBezTo>
                    <a:pt x="3030" y="227"/>
                    <a:pt x="3119" y="217"/>
                    <a:pt x="3210" y="217"/>
                  </a:cubicBezTo>
                  <a:cubicBezTo>
                    <a:pt x="3504" y="217"/>
                    <a:pt x="3818" y="324"/>
                    <a:pt x="4105" y="529"/>
                  </a:cubicBezTo>
                  <a:cubicBezTo>
                    <a:pt x="4468" y="784"/>
                    <a:pt x="4739" y="1154"/>
                    <a:pt x="4968" y="1480"/>
                  </a:cubicBezTo>
                  <a:cubicBezTo>
                    <a:pt x="4989" y="1508"/>
                    <a:pt x="5021" y="1523"/>
                    <a:pt x="5054" y="1523"/>
                  </a:cubicBezTo>
                  <a:cubicBezTo>
                    <a:pt x="5063" y="1523"/>
                    <a:pt x="5073" y="1521"/>
                    <a:pt x="5082" y="1519"/>
                  </a:cubicBezTo>
                  <a:cubicBezTo>
                    <a:pt x="5128" y="1510"/>
                    <a:pt x="5160" y="1471"/>
                    <a:pt x="5164" y="1428"/>
                  </a:cubicBezTo>
                  <a:cubicBezTo>
                    <a:pt x="5207" y="973"/>
                    <a:pt x="5557" y="575"/>
                    <a:pt x="6033" y="431"/>
                  </a:cubicBezTo>
                  <a:cubicBezTo>
                    <a:pt x="6139" y="401"/>
                    <a:pt x="6248" y="387"/>
                    <a:pt x="6358" y="387"/>
                  </a:cubicBezTo>
                  <a:cubicBezTo>
                    <a:pt x="6513" y="387"/>
                    <a:pt x="6668" y="416"/>
                    <a:pt x="6811" y="474"/>
                  </a:cubicBezTo>
                  <a:cubicBezTo>
                    <a:pt x="6815" y="428"/>
                    <a:pt x="6815" y="382"/>
                    <a:pt x="6818" y="340"/>
                  </a:cubicBezTo>
                  <a:cubicBezTo>
                    <a:pt x="6818" y="307"/>
                    <a:pt x="6818" y="278"/>
                    <a:pt x="6815" y="245"/>
                  </a:cubicBezTo>
                  <a:cubicBezTo>
                    <a:pt x="6668" y="197"/>
                    <a:pt x="6514" y="172"/>
                    <a:pt x="6361" y="172"/>
                  </a:cubicBezTo>
                  <a:cubicBezTo>
                    <a:pt x="6229" y="172"/>
                    <a:pt x="6098" y="191"/>
                    <a:pt x="5971" y="228"/>
                  </a:cubicBezTo>
                  <a:cubicBezTo>
                    <a:pt x="5501" y="369"/>
                    <a:pt x="5138" y="722"/>
                    <a:pt x="5000" y="1154"/>
                  </a:cubicBezTo>
                  <a:cubicBezTo>
                    <a:pt x="4795" y="869"/>
                    <a:pt x="4543" y="575"/>
                    <a:pt x="4233" y="350"/>
                  </a:cubicBezTo>
                  <a:cubicBezTo>
                    <a:pt x="3906" y="122"/>
                    <a:pt x="3550" y="1"/>
                    <a:pt x="321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4" name="Google Shape;1564;p37"/>
            <p:cNvSpPr/>
            <p:nvPr/>
          </p:nvSpPr>
          <p:spPr>
            <a:xfrm flipH="1">
              <a:off x="5860311" y="2054554"/>
              <a:ext cx="228102" cy="242812"/>
            </a:xfrm>
            <a:custGeom>
              <a:avLst/>
              <a:gdLst/>
              <a:ahLst/>
              <a:cxnLst/>
              <a:rect l="l" t="t" r="r" b="b"/>
              <a:pathLst>
                <a:path w="3103" h="3303" extrusionOk="0">
                  <a:moveTo>
                    <a:pt x="2206" y="0"/>
                  </a:moveTo>
                  <a:cubicBezTo>
                    <a:pt x="2091" y="0"/>
                    <a:pt x="1976" y="19"/>
                    <a:pt x="1867" y="57"/>
                  </a:cubicBezTo>
                  <a:cubicBezTo>
                    <a:pt x="1840" y="67"/>
                    <a:pt x="1814" y="76"/>
                    <a:pt x="1789" y="86"/>
                  </a:cubicBezTo>
                  <a:cubicBezTo>
                    <a:pt x="1766" y="100"/>
                    <a:pt x="1739" y="106"/>
                    <a:pt x="1719" y="122"/>
                  </a:cubicBezTo>
                  <a:cubicBezTo>
                    <a:pt x="1393" y="282"/>
                    <a:pt x="1141" y="573"/>
                    <a:pt x="932" y="874"/>
                  </a:cubicBezTo>
                  <a:cubicBezTo>
                    <a:pt x="903" y="913"/>
                    <a:pt x="860" y="995"/>
                    <a:pt x="805" y="1096"/>
                  </a:cubicBezTo>
                  <a:cubicBezTo>
                    <a:pt x="778" y="1148"/>
                    <a:pt x="749" y="1207"/>
                    <a:pt x="719" y="1272"/>
                  </a:cubicBezTo>
                  <a:cubicBezTo>
                    <a:pt x="428" y="1884"/>
                    <a:pt x="1" y="2949"/>
                    <a:pt x="89" y="3230"/>
                  </a:cubicBezTo>
                  <a:lnTo>
                    <a:pt x="89" y="3233"/>
                  </a:lnTo>
                  <a:cubicBezTo>
                    <a:pt x="99" y="3260"/>
                    <a:pt x="112" y="3276"/>
                    <a:pt x="128" y="3289"/>
                  </a:cubicBezTo>
                  <a:cubicBezTo>
                    <a:pt x="141" y="3296"/>
                    <a:pt x="158" y="3299"/>
                    <a:pt x="177" y="3302"/>
                  </a:cubicBezTo>
                  <a:cubicBezTo>
                    <a:pt x="182" y="3303"/>
                    <a:pt x="187" y="3303"/>
                    <a:pt x="191" y="3303"/>
                  </a:cubicBezTo>
                  <a:cubicBezTo>
                    <a:pt x="382" y="3303"/>
                    <a:pt x="800" y="3051"/>
                    <a:pt x="1017" y="2936"/>
                  </a:cubicBezTo>
                  <a:cubicBezTo>
                    <a:pt x="1344" y="2759"/>
                    <a:pt x="1671" y="2586"/>
                    <a:pt x="1974" y="2374"/>
                  </a:cubicBezTo>
                  <a:cubicBezTo>
                    <a:pt x="2017" y="2345"/>
                    <a:pt x="2056" y="2315"/>
                    <a:pt x="2095" y="2286"/>
                  </a:cubicBezTo>
                  <a:cubicBezTo>
                    <a:pt x="2151" y="2246"/>
                    <a:pt x="2203" y="2204"/>
                    <a:pt x="2256" y="2162"/>
                  </a:cubicBezTo>
                  <a:cubicBezTo>
                    <a:pt x="2494" y="1959"/>
                    <a:pt x="2723" y="1714"/>
                    <a:pt x="2880" y="1433"/>
                  </a:cubicBezTo>
                  <a:cubicBezTo>
                    <a:pt x="2903" y="1403"/>
                    <a:pt x="2923" y="1367"/>
                    <a:pt x="2935" y="1331"/>
                  </a:cubicBezTo>
                  <a:cubicBezTo>
                    <a:pt x="2952" y="1302"/>
                    <a:pt x="2968" y="1272"/>
                    <a:pt x="2982" y="1237"/>
                  </a:cubicBezTo>
                  <a:cubicBezTo>
                    <a:pt x="3060" y="1044"/>
                    <a:pt x="3102" y="828"/>
                    <a:pt x="3056" y="625"/>
                  </a:cubicBezTo>
                  <a:cubicBezTo>
                    <a:pt x="3007" y="400"/>
                    <a:pt x="2876" y="237"/>
                    <a:pt x="2707" y="135"/>
                  </a:cubicBezTo>
                  <a:cubicBezTo>
                    <a:pt x="2671" y="115"/>
                    <a:pt x="2638" y="96"/>
                    <a:pt x="2599" y="80"/>
                  </a:cubicBezTo>
                  <a:cubicBezTo>
                    <a:pt x="2477" y="27"/>
                    <a:pt x="2342" y="0"/>
                    <a:pt x="220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5" name="Google Shape;1565;p37"/>
            <p:cNvSpPr/>
            <p:nvPr/>
          </p:nvSpPr>
          <p:spPr>
            <a:xfrm flipH="1">
              <a:off x="5889421" y="2060435"/>
              <a:ext cx="192523" cy="236931"/>
            </a:xfrm>
            <a:custGeom>
              <a:avLst/>
              <a:gdLst/>
              <a:ahLst/>
              <a:cxnLst/>
              <a:rect l="l" t="t" r="r" b="b"/>
              <a:pathLst>
                <a:path w="2619" h="3223" extrusionOk="0">
                  <a:moveTo>
                    <a:pt x="2511" y="0"/>
                  </a:moveTo>
                  <a:cubicBezTo>
                    <a:pt x="2171" y="258"/>
                    <a:pt x="1844" y="569"/>
                    <a:pt x="1527" y="934"/>
                  </a:cubicBezTo>
                  <a:cubicBezTo>
                    <a:pt x="1488" y="981"/>
                    <a:pt x="1449" y="1026"/>
                    <a:pt x="1406" y="1075"/>
                  </a:cubicBezTo>
                  <a:cubicBezTo>
                    <a:pt x="1354" y="1137"/>
                    <a:pt x="1301" y="1202"/>
                    <a:pt x="1253" y="1264"/>
                  </a:cubicBezTo>
                  <a:cubicBezTo>
                    <a:pt x="1129" y="1418"/>
                    <a:pt x="1011" y="1578"/>
                    <a:pt x="900" y="1741"/>
                  </a:cubicBezTo>
                  <a:cubicBezTo>
                    <a:pt x="874" y="1777"/>
                    <a:pt x="847" y="1814"/>
                    <a:pt x="824" y="1850"/>
                  </a:cubicBezTo>
                  <a:lnTo>
                    <a:pt x="824" y="1853"/>
                  </a:lnTo>
                  <a:cubicBezTo>
                    <a:pt x="530" y="2275"/>
                    <a:pt x="262" y="2716"/>
                    <a:pt x="1" y="3150"/>
                  </a:cubicBezTo>
                  <a:lnTo>
                    <a:pt x="1" y="3153"/>
                  </a:lnTo>
                  <a:cubicBezTo>
                    <a:pt x="11" y="3180"/>
                    <a:pt x="24" y="3196"/>
                    <a:pt x="40" y="3209"/>
                  </a:cubicBezTo>
                  <a:cubicBezTo>
                    <a:pt x="53" y="3216"/>
                    <a:pt x="70" y="3219"/>
                    <a:pt x="89" y="3222"/>
                  </a:cubicBezTo>
                  <a:cubicBezTo>
                    <a:pt x="347" y="2791"/>
                    <a:pt x="612" y="2349"/>
                    <a:pt x="900" y="1931"/>
                  </a:cubicBezTo>
                  <a:cubicBezTo>
                    <a:pt x="919" y="1902"/>
                    <a:pt x="942" y="1872"/>
                    <a:pt x="962" y="1839"/>
                  </a:cubicBezTo>
                  <a:cubicBezTo>
                    <a:pt x="1082" y="1670"/>
                    <a:pt x="1207" y="1500"/>
                    <a:pt x="1337" y="1333"/>
                  </a:cubicBezTo>
                  <a:cubicBezTo>
                    <a:pt x="1390" y="1268"/>
                    <a:pt x="1446" y="1199"/>
                    <a:pt x="1497" y="1137"/>
                  </a:cubicBezTo>
                  <a:lnTo>
                    <a:pt x="1501" y="1137"/>
                  </a:lnTo>
                  <a:cubicBezTo>
                    <a:pt x="1527" y="1101"/>
                    <a:pt x="1556" y="1068"/>
                    <a:pt x="1583" y="1035"/>
                  </a:cubicBezTo>
                  <a:cubicBezTo>
                    <a:pt x="1919" y="647"/>
                    <a:pt x="2259" y="320"/>
                    <a:pt x="2619" y="55"/>
                  </a:cubicBezTo>
                  <a:cubicBezTo>
                    <a:pt x="2583" y="35"/>
                    <a:pt x="2550" y="16"/>
                    <a:pt x="2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6" name="Google Shape;1566;p37"/>
            <p:cNvSpPr/>
            <p:nvPr/>
          </p:nvSpPr>
          <p:spPr>
            <a:xfrm flipH="1">
              <a:off x="5872587" y="2058671"/>
              <a:ext cx="106001" cy="101300"/>
            </a:xfrm>
            <a:custGeom>
              <a:avLst/>
              <a:gdLst/>
              <a:ahLst/>
              <a:cxnLst/>
              <a:rect l="l" t="t" r="r" b="b"/>
              <a:pathLst>
                <a:path w="1442" h="1378" extrusionOk="0">
                  <a:moveTo>
                    <a:pt x="373" y="1"/>
                  </a:moveTo>
                  <a:lnTo>
                    <a:pt x="373" y="1"/>
                  </a:lnTo>
                  <a:cubicBezTo>
                    <a:pt x="346" y="11"/>
                    <a:pt x="320" y="20"/>
                    <a:pt x="295" y="30"/>
                  </a:cubicBezTo>
                  <a:cubicBezTo>
                    <a:pt x="272" y="44"/>
                    <a:pt x="245" y="50"/>
                    <a:pt x="225" y="66"/>
                  </a:cubicBezTo>
                  <a:cubicBezTo>
                    <a:pt x="91" y="393"/>
                    <a:pt x="17" y="743"/>
                    <a:pt x="0" y="1096"/>
                  </a:cubicBezTo>
                  <a:lnTo>
                    <a:pt x="0" y="1099"/>
                  </a:lnTo>
                  <a:cubicBezTo>
                    <a:pt x="0" y="1125"/>
                    <a:pt x="23" y="1148"/>
                    <a:pt x="46" y="1151"/>
                  </a:cubicBezTo>
                  <a:cubicBezTo>
                    <a:pt x="62" y="1154"/>
                    <a:pt x="79" y="1157"/>
                    <a:pt x="91" y="1161"/>
                  </a:cubicBezTo>
                  <a:lnTo>
                    <a:pt x="95" y="1161"/>
                  </a:lnTo>
                  <a:cubicBezTo>
                    <a:pt x="500" y="1223"/>
                    <a:pt x="942" y="1288"/>
                    <a:pt x="1386" y="1377"/>
                  </a:cubicBezTo>
                  <a:cubicBezTo>
                    <a:pt x="1409" y="1347"/>
                    <a:pt x="1429" y="1311"/>
                    <a:pt x="1441" y="1275"/>
                  </a:cubicBezTo>
                  <a:cubicBezTo>
                    <a:pt x="1007" y="1187"/>
                    <a:pt x="575" y="1122"/>
                    <a:pt x="177" y="1059"/>
                  </a:cubicBezTo>
                  <a:cubicBezTo>
                    <a:pt x="154" y="1056"/>
                    <a:pt x="134" y="1053"/>
                    <a:pt x="111" y="1050"/>
                  </a:cubicBezTo>
                  <a:cubicBezTo>
                    <a:pt x="115" y="1017"/>
                    <a:pt x="118" y="988"/>
                    <a:pt x="121" y="958"/>
                  </a:cubicBezTo>
                  <a:cubicBezTo>
                    <a:pt x="150" y="632"/>
                    <a:pt x="236" y="305"/>
                    <a:pt x="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7" name="Google Shape;1567;p37"/>
            <p:cNvSpPr/>
            <p:nvPr/>
          </p:nvSpPr>
          <p:spPr>
            <a:xfrm flipH="1">
              <a:off x="5934335" y="2135051"/>
              <a:ext cx="101223" cy="94096"/>
            </a:xfrm>
            <a:custGeom>
              <a:avLst/>
              <a:gdLst/>
              <a:ahLst/>
              <a:cxnLst/>
              <a:rect l="l" t="t" r="r" b="b"/>
              <a:pathLst>
                <a:path w="1377" h="1280" extrusionOk="0">
                  <a:moveTo>
                    <a:pt x="86" y="1"/>
                  </a:moveTo>
                  <a:cubicBezTo>
                    <a:pt x="59" y="53"/>
                    <a:pt x="30" y="112"/>
                    <a:pt x="0" y="177"/>
                  </a:cubicBezTo>
                  <a:cubicBezTo>
                    <a:pt x="37" y="406"/>
                    <a:pt x="102" y="625"/>
                    <a:pt x="193" y="835"/>
                  </a:cubicBezTo>
                  <a:lnTo>
                    <a:pt x="193" y="838"/>
                  </a:lnTo>
                  <a:cubicBezTo>
                    <a:pt x="197" y="848"/>
                    <a:pt x="204" y="857"/>
                    <a:pt x="207" y="868"/>
                  </a:cubicBezTo>
                  <a:cubicBezTo>
                    <a:pt x="210" y="877"/>
                    <a:pt x="219" y="887"/>
                    <a:pt x="229" y="893"/>
                  </a:cubicBezTo>
                  <a:cubicBezTo>
                    <a:pt x="243" y="900"/>
                    <a:pt x="255" y="910"/>
                    <a:pt x="269" y="916"/>
                  </a:cubicBezTo>
                  <a:cubicBezTo>
                    <a:pt x="566" y="1093"/>
                    <a:pt x="899" y="1213"/>
                    <a:pt x="1255" y="1279"/>
                  </a:cubicBezTo>
                  <a:cubicBezTo>
                    <a:pt x="1298" y="1250"/>
                    <a:pt x="1337" y="1220"/>
                    <a:pt x="1376" y="1191"/>
                  </a:cubicBezTo>
                  <a:cubicBezTo>
                    <a:pt x="997" y="1132"/>
                    <a:pt x="635" y="1005"/>
                    <a:pt x="331" y="824"/>
                  </a:cubicBezTo>
                  <a:cubicBezTo>
                    <a:pt x="321" y="818"/>
                    <a:pt x="311" y="815"/>
                    <a:pt x="302" y="809"/>
                  </a:cubicBezTo>
                  <a:cubicBezTo>
                    <a:pt x="288" y="782"/>
                    <a:pt x="278" y="756"/>
                    <a:pt x="269" y="726"/>
                  </a:cubicBezTo>
                  <a:cubicBezTo>
                    <a:pt x="174" y="495"/>
                    <a:pt x="115" y="249"/>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8" name="Google Shape;1568;p37"/>
            <p:cNvSpPr/>
            <p:nvPr/>
          </p:nvSpPr>
          <p:spPr>
            <a:xfrm flipH="1">
              <a:off x="5302517" y="2591196"/>
              <a:ext cx="302053" cy="140262"/>
            </a:xfrm>
            <a:custGeom>
              <a:avLst/>
              <a:gdLst/>
              <a:ahLst/>
              <a:cxnLst/>
              <a:rect l="l" t="t" r="r" b="b"/>
              <a:pathLst>
                <a:path w="4109" h="1908" extrusionOk="0">
                  <a:moveTo>
                    <a:pt x="2766" y="0"/>
                  </a:moveTo>
                  <a:cubicBezTo>
                    <a:pt x="2622" y="0"/>
                    <a:pt x="2477" y="12"/>
                    <a:pt x="2334" y="28"/>
                  </a:cubicBezTo>
                  <a:cubicBezTo>
                    <a:pt x="2285" y="35"/>
                    <a:pt x="2197" y="58"/>
                    <a:pt x="2086" y="87"/>
                  </a:cubicBezTo>
                  <a:cubicBezTo>
                    <a:pt x="2027" y="104"/>
                    <a:pt x="1964" y="120"/>
                    <a:pt x="1896" y="140"/>
                  </a:cubicBezTo>
                  <a:cubicBezTo>
                    <a:pt x="1249" y="333"/>
                    <a:pt x="171" y="728"/>
                    <a:pt x="20" y="983"/>
                  </a:cubicBezTo>
                  <a:lnTo>
                    <a:pt x="20" y="986"/>
                  </a:lnTo>
                  <a:cubicBezTo>
                    <a:pt x="4" y="1009"/>
                    <a:pt x="0" y="1028"/>
                    <a:pt x="4" y="1051"/>
                  </a:cubicBezTo>
                  <a:cubicBezTo>
                    <a:pt x="8" y="1064"/>
                    <a:pt x="17" y="1081"/>
                    <a:pt x="27" y="1097"/>
                  </a:cubicBezTo>
                  <a:cubicBezTo>
                    <a:pt x="141" y="1241"/>
                    <a:pt x="625" y="1388"/>
                    <a:pt x="860" y="1473"/>
                  </a:cubicBezTo>
                  <a:cubicBezTo>
                    <a:pt x="1210" y="1600"/>
                    <a:pt x="1560" y="1725"/>
                    <a:pt x="1919" y="1810"/>
                  </a:cubicBezTo>
                  <a:cubicBezTo>
                    <a:pt x="1968" y="1823"/>
                    <a:pt x="2017" y="1832"/>
                    <a:pt x="2070" y="1843"/>
                  </a:cubicBezTo>
                  <a:cubicBezTo>
                    <a:pt x="2135" y="1855"/>
                    <a:pt x="2200" y="1865"/>
                    <a:pt x="2266" y="1879"/>
                  </a:cubicBezTo>
                  <a:cubicBezTo>
                    <a:pt x="2406" y="1896"/>
                    <a:pt x="2553" y="1907"/>
                    <a:pt x="2700" y="1907"/>
                  </a:cubicBezTo>
                  <a:cubicBezTo>
                    <a:pt x="2877" y="1907"/>
                    <a:pt x="3055" y="1891"/>
                    <a:pt x="3227" y="1852"/>
                  </a:cubicBezTo>
                  <a:cubicBezTo>
                    <a:pt x="3263" y="1849"/>
                    <a:pt x="3302" y="1839"/>
                    <a:pt x="3337" y="1826"/>
                  </a:cubicBezTo>
                  <a:cubicBezTo>
                    <a:pt x="3370" y="1820"/>
                    <a:pt x="3403" y="1810"/>
                    <a:pt x="3439" y="1796"/>
                  </a:cubicBezTo>
                  <a:cubicBezTo>
                    <a:pt x="3635" y="1725"/>
                    <a:pt x="3821" y="1610"/>
                    <a:pt x="3942" y="1440"/>
                  </a:cubicBezTo>
                  <a:cubicBezTo>
                    <a:pt x="4076" y="1254"/>
                    <a:pt x="4109" y="1048"/>
                    <a:pt x="4073" y="852"/>
                  </a:cubicBezTo>
                  <a:cubicBezTo>
                    <a:pt x="4063" y="813"/>
                    <a:pt x="4056" y="773"/>
                    <a:pt x="4040" y="734"/>
                  </a:cubicBezTo>
                  <a:cubicBezTo>
                    <a:pt x="3965" y="506"/>
                    <a:pt x="3788" y="300"/>
                    <a:pt x="3566" y="179"/>
                  </a:cubicBezTo>
                  <a:cubicBezTo>
                    <a:pt x="3543" y="162"/>
                    <a:pt x="3521" y="149"/>
                    <a:pt x="3494" y="140"/>
                  </a:cubicBezTo>
                  <a:cubicBezTo>
                    <a:pt x="3471" y="129"/>
                    <a:pt x="3445" y="117"/>
                    <a:pt x="3419" y="110"/>
                  </a:cubicBezTo>
                  <a:cubicBezTo>
                    <a:pt x="3214" y="28"/>
                    <a:pt x="2991" y="0"/>
                    <a:pt x="276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69" name="Google Shape;1569;p37"/>
            <p:cNvSpPr/>
            <p:nvPr/>
          </p:nvSpPr>
          <p:spPr>
            <a:xfrm flipH="1">
              <a:off x="5305163" y="2637435"/>
              <a:ext cx="299406" cy="34477"/>
            </a:xfrm>
            <a:custGeom>
              <a:avLst/>
              <a:gdLst/>
              <a:ahLst/>
              <a:cxnLst/>
              <a:rect l="l" t="t" r="r" b="b"/>
              <a:pathLst>
                <a:path w="4073" h="469" extrusionOk="0">
                  <a:moveTo>
                    <a:pt x="2807" y="0"/>
                  </a:moveTo>
                  <a:cubicBezTo>
                    <a:pt x="2768" y="0"/>
                    <a:pt x="2729" y="0"/>
                    <a:pt x="2690" y="1"/>
                  </a:cubicBezTo>
                  <a:cubicBezTo>
                    <a:pt x="2628" y="4"/>
                    <a:pt x="2569" y="4"/>
                    <a:pt x="2504" y="7"/>
                  </a:cubicBezTo>
                  <a:cubicBezTo>
                    <a:pt x="2423" y="10"/>
                    <a:pt x="2341" y="14"/>
                    <a:pt x="2259" y="21"/>
                  </a:cubicBezTo>
                  <a:cubicBezTo>
                    <a:pt x="2063" y="34"/>
                    <a:pt x="1863" y="53"/>
                    <a:pt x="1667" y="79"/>
                  </a:cubicBezTo>
                  <a:cubicBezTo>
                    <a:pt x="1625" y="82"/>
                    <a:pt x="1579" y="89"/>
                    <a:pt x="1537" y="93"/>
                  </a:cubicBezTo>
                  <a:lnTo>
                    <a:pt x="1537" y="96"/>
                  </a:lnTo>
                  <a:cubicBezTo>
                    <a:pt x="1027" y="161"/>
                    <a:pt x="517" y="259"/>
                    <a:pt x="20" y="354"/>
                  </a:cubicBezTo>
                  <a:lnTo>
                    <a:pt x="20" y="357"/>
                  </a:lnTo>
                  <a:cubicBezTo>
                    <a:pt x="4" y="380"/>
                    <a:pt x="0" y="399"/>
                    <a:pt x="4" y="422"/>
                  </a:cubicBezTo>
                  <a:cubicBezTo>
                    <a:pt x="8" y="435"/>
                    <a:pt x="17" y="452"/>
                    <a:pt x="27" y="468"/>
                  </a:cubicBezTo>
                  <a:cubicBezTo>
                    <a:pt x="520" y="370"/>
                    <a:pt x="1023" y="272"/>
                    <a:pt x="1530" y="206"/>
                  </a:cubicBezTo>
                  <a:cubicBezTo>
                    <a:pt x="1563" y="200"/>
                    <a:pt x="1602" y="197"/>
                    <a:pt x="1638" y="191"/>
                  </a:cubicBezTo>
                  <a:cubicBezTo>
                    <a:pt x="1844" y="164"/>
                    <a:pt x="2056" y="144"/>
                    <a:pt x="2266" y="132"/>
                  </a:cubicBezTo>
                  <a:cubicBezTo>
                    <a:pt x="2350" y="125"/>
                    <a:pt x="2435" y="119"/>
                    <a:pt x="2517" y="119"/>
                  </a:cubicBezTo>
                  <a:lnTo>
                    <a:pt x="2521" y="119"/>
                  </a:lnTo>
                  <a:cubicBezTo>
                    <a:pt x="2566" y="115"/>
                    <a:pt x="2608" y="115"/>
                    <a:pt x="2651" y="112"/>
                  </a:cubicBezTo>
                  <a:cubicBezTo>
                    <a:pt x="2711" y="111"/>
                    <a:pt x="2770" y="110"/>
                    <a:pt x="2828" y="110"/>
                  </a:cubicBezTo>
                  <a:cubicBezTo>
                    <a:pt x="3274" y="110"/>
                    <a:pt x="3686" y="145"/>
                    <a:pt x="4073" y="223"/>
                  </a:cubicBezTo>
                  <a:cubicBezTo>
                    <a:pt x="4063" y="184"/>
                    <a:pt x="4056" y="144"/>
                    <a:pt x="4040" y="105"/>
                  </a:cubicBezTo>
                  <a:cubicBezTo>
                    <a:pt x="3656" y="33"/>
                    <a:pt x="3246"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0" name="Google Shape;1570;p37"/>
            <p:cNvSpPr/>
            <p:nvPr/>
          </p:nvSpPr>
          <p:spPr>
            <a:xfrm flipH="1">
              <a:off x="5342359" y="2599209"/>
              <a:ext cx="79832" cy="128132"/>
            </a:xfrm>
            <a:custGeom>
              <a:avLst/>
              <a:gdLst/>
              <a:ahLst/>
              <a:cxnLst/>
              <a:rect l="l" t="t" r="r" b="b"/>
              <a:pathLst>
                <a:path w="1086" h="1743" extrusionOk="0">
                  <a:moveTo>
                    <a:pt x="938" y="1"/>
                  </a:moveTo>
                  <a:cubicBezTo>
                    <a:pt x="608" y="126"/>
                    <a:pt x="295" y="302"/>
                    <a:pt x="23" y="524"/>
                  </a:cubicBezTo>
                  <a:lnTo>
                    <a:pt x="23" y="527"/>
                  </a:lnTo>
                  <a:cubicBezTo>
                    <a:pt x="4" y="547"/>
                    <a:pt x="0" y="577"/>
                    <a:pt x="13" y="599"/>
                  </a:cubicBezTo>
                  <a:cubicBezTo>
                    <a:pt x="23" y="609"/>
                    <a:pt x="29" y="625"/>
                    <a:pt x="36" y="639"/>
                  </a:cubicBezTo>
                  <a:lnTo>
                    <a:pt x="40" y="639"/>
                  </a:lnTo>
                  <a:cubicBezTo>
                    <a:pt x="265" y="981"/>
                    <a:pt x="513" y="1354"/>
                    <a:pt x="746" y="1743"/>
                  </a:cubicBezTo>
                  <a:cubicBezTo>
                    <a:pt x="782" y="1740"/>
                    <a:pt x="821" y="1730"/>
                    <a:pt x="856" y="1717"/>
                  </a:cubicBezTo>
                  <a:cubicBezTo>
                    <a:pt x="631" y="1334"/>
                    <a:pt x="393" y="969"/>
                    <a:pt x="170" y="632"/>
                  </a:cubicBezTo>
                  <a:cubicBezTo>
                    <a:pt x="157" y="613"/>
                    <a:pt x="144" y="596"/>
                    <a:pt x="135" y="580"/>
                  </a:cubicBezTo>
                  <a:cubicBezTo>
                    <a:pt x="160" y="560"/>
                    <a:pt x="183" y="541"/>
                    <a:pt x="209" y="521"/>
                  </a:cubicBezTo>
                  <a:cubicBezTo>
                    <a:pt x="471" y="325"/>
                    <a:pt x="768" y="171"/>
                    <a:pt x="1085" y="70"/>
                  </a:cubicBezTo>
                  <a:cubicBezTo>
                    <a:pt x="1062" y="53"/>
                    <a:pt x="1040" y="40"/>
                    <a:pt x="1013" y="31"/>
                  </a:cubicBezTo>
                  <a:cubicBezTo>
                    <a:pt x="990" y="20"/>
                    <a:pt x="964" y="8"/>
                    <a:pt x="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1" name="Google Shape;1571;p37"/>
            <p:cNvSpPr/>
            <p:nvPr/>
          </p:nvSpPr>
          <p:spPr>
            <a:xfrm flipH="1">
              <a:off x="5451154" y="2597591"/>
              <a:ext cx="41901" cy="129088"/>
            </a:xfrm>
            <a:custGeom>
              <a:avLst/>
              <a:gdLst/>
              <a:ahLst/>
              <a:cxnLst/>
              <a:rect l="l" t="t" r="r" b="b"/>
              <a:pathLst>
                <a:path w="570" h="1756" extrusionOk="0">
                  <a:moveTo>
                    <a:pt x="569" y="0"/>
                  </a:moveTo>
                  <a:cubicBezTo>
                    <a:pt x="510" y="17"/>
                    <a:pt x="447" y="33"/>
                    <a:pt x="379" y="53"/>
                  </a:cubicBezTo>
                  <a:cubicBezTo>
                    <a:pt x="236" y="232"/>
                    <a:pt x="114" y="432"/>
                    <a:pt x="20" y="635"/>
                  </a:cubicBezTo>
                  <a:lnTo>
                    <a:pt x="20" y="638"/>
                  </a:lnTo>
                  <a:cubicBezTo>
                    <a:pt x="13" y="647"/>
                    <a:pt x="10" y="657"/>
                    <a:pt x="7" y="667"/>
                  </a:cubicBezTo>
                  <a:cubicBezTo>
                    <a:pt x="0" y="677"/>
                    <a:pt x="0" y="690"/>
                    <a:pt x="0" y="700"/>
                  </a:cubicBezTo>
                  <a:cubicBezTo>
                    <a:pt x="7" y="716"/>
                    <a:pt x="7" y="733"/>
                    <a:pt x="13" y="748"/>
                  </a:cubicBezTo>
                  <a:cubicBezTo>
                    <a:pt x="79" y="1086"/>
                    <a:pt x="212" y="1415"/>
                    <a:pt x="402" y="1723"/>
                  </a:cubicBezTo>
                  <a:cubicBezTo>
                    <a:pt x="451" y="1736"/>
                    <a:pt x="500" y="1745"/>
                    <a:pt x="553" y="1756"/>
                  </a:cubicBezTo>
                  <a:cubicBezTo>
                    <a:pt x="340" y="1432"/>
                    <a:pt x="189" y="1079"/>
                    <a:pt x="121" y="733"/>
                  </a:cubicBezTo>
                  <a:cubicBezTo>
                    <a:pt x="118" y="723"/>
                    <a:pt x="114" y="709"/>
                    <a:pt x="111" y="700"/>
                  </a:cubicBezTo>
                  <a:cubicBezTo>
                    <a:pt x="124" y="674"/>
                    <a:pt x="138" y="647"/>
                    <a:pt x="150" y="621"/>
                  </a:cubicBezTo>
                  <a:cubicBezTo>
                    <a:pt x="262" y="395"/>
                    <a:pt x="402" y="187"/>
                    <a:pt x="5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2" name="Google Shape;1572;p37"/>
            <p:cNvSpPr/>
            <p:nvPr/>
          </p:nvSpPr>
          <p:spPr>
            <a:xfrm flipH="1">
              <a:off x="5730566" y="2553631"/>
              <a:ext cx="61601" cy="295667"/>
            </a:xfrm>
            <a:custGeom>
              <a:avLst/>
              <a:gdLst/>
              <a:ahLst/>
              <a:cxnLst/>
              <a:rect l="l" t="t" r="r" b="b"/>
              <a:pathLst>
                <a:path w="838" h="4022" extrusionOk="0">
                  <a:moveTo>
                    <a:pt x="144" y="0"/>
                  </a:moveTo>
                  <a:cubicBezTo>
                    <a:pt x="108" y="10"/>
                    <a:pt x="69" y="23"/>
                    <a:pt x="30" y="43"/>
                  </a:cubicBezTo>
                  <a:cubicBezTo>
                    <a:pt x="0" y="468"/>
                    <a:pt x="14" y="919"/>
                    <a:pt x="79" y="1399"/>
                  </a:cubicBezTo>
                  <a:cubicBezTo>
                    <a:pt x="85" y="1458"/>
                    <a:pt x="92" y="1517"/>
                    <a:pt x="105" y="1582"/>
                  </a:cubicBezTo>
                  <a:cubicBezTo>
                    <a:pt x="115" y="1660"/>
                    <a:pt x="131" y="1743"/>
                    <a:pt x="144" y="1824"/>
                  </a:cubicBezTo>
                  <a:cubicBezTo>
                    <a:pt x="177" y="2017"/>
                    <a:pt x="219" y="2213"/>
                    <a:pt x="268" y="2405"/>
                  </a:cubicBezTo>
                  <a:cubicBezTo>
                    <a:pt x="275" y="2448"/>
                    <a:pt x="288" y="2491"/>
                    <a:pt x="297" y="2533"/>
                  </a:cubicBezTo>
                  <a:cubicBezTo>
                    <a:pt x="422" y="3033"/>
                    <a:pt x="575" y="3527"/>
                    <a:pt x="726" y="4010"/>
                  </a:cubicBezTo>
                  <a:cubicBezTo>
                    <a:pt x="741" y="4018"/>
                    <a:pt x="756" y="4021"/>
                    <a:pt x="769" y="4021"/>
                  </a:cubicBezTo>
                  <a:cubicBezTo>
                    <a:pt x="778" y="4021"/>
                    <a:pt x="787" y="4020"/>
                    <a:pt x="795" y="4017"/>
                  </a:cubicBezTo>
                  <a:cubicBezTo>
                    <a:pt x="807" y="4013"/>
                    <a:pt x="821" y="4004"/>
                    <a:pt x="837" y="3990"/>
                  </a:cubicBezTo>
                  <a:cubicBezTo>
                    <a:pt x="683" y="3514"/>
                    <a:pt x="533" y="3023"/>
                    <a:pt x="409" y="2527"/>
                  </a:cubicBezTo>
                  <a:cubicBezTo>
                    <a:pt x="399" y="2494"/>
                    <a:pt x="392" y="2458"/>
                    <a:pt x="383" y="2422"/>
                  </a:cubicBezTo>
                  <a:cubicBezTo>
                    <a:pt x="334" y="2219"/>
                    <a:pt x="288" y="2010"/>
                    <a:pt x="252" y="1804"/>
                  </a:cubicBezTo>
                  <a:cubicBezTo>
                    <a:pt x="239" y="1719"/>
                    <a:pt x="222" y="1637"/>
                    <a:pt x="213" y="1553"/>
                  </a:cubicBezTo>
                  <a:cubicBezTo>
                    <a:pt x="203" y="1507"/>
                    <a:pt x="199" y="1464"/>
                    <a:pt x="193" y="1422"/>
                  </a:cubicBezTo>
                  <a:cubicBezTo>
                    <a:pt x="121" y="915"/>
                    <a:pt x="105" y="441"/>
                    <a:pt x="144" y="0"/>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3" name="Google Shape;1573;p37"/>
            <p:cNvSpPr/>
            <p:nvPr/>
          </p:nvSpPr>
          <p:spPr>
            <a:xfrm flipH="1">
              <a:off x="5701529" y="2595900"/>
              <a:ext cx="128863" cy="74983"/>
            </a:xfrm>
            <a:custGeom>
              <a:avLst/>
              <a:gdLst/>
              <a:ahLst/>
              <a:cxnLst/>
              <a:rect l="l" t="t" r="r" b="b"/>
              <a:pathLst>
                <a:path w="1753" h="1020" extrusionOk="0">
                  <a:moveTo>
                    <a:pt x="50" y="0"/>
                  </a:moveTo>
                  <a:cubicBezTo>
                    <a:pt x="36" y="23"/>
                    <a:pt x="27" y="53"/>
                    <a:pt x="21" y="76"/>
                  </a:cubicBezTo>
                  <a:cubicBezTo>
                    <a:pt x="13" y="102"/>
                    <a:pt x="4" y="128"/>
                    <a:pt x="1" y="154"/>
                  </a:cubicBezTo>
                  <a:cubicBezTo>
                    <a:pt x="158" y="471"/>
                    <a:pt x="366" y="759"/>
                    <a:pt x="621" y="1004"/>
                  </a:cubicBezTo>
                  <a:cubicBezTo>
                    <a:pt x="621" y="1007"/>
                    <a:pt x="621" y="1007"/>
                    <a:pt x="625" y="1007"/>
                  </a:cubicBezTo>
                  <a:cubicBezTo>
                    <a:pt x="634" y="1015"/>
                    <a:pt x="647" y="1019"/>
                    <a:pt x="659" y="1019"/>
                  </a:cubicBezTo>
                  <a:cubicBezTo>
                    <a:pt x="671" y="1019"/>
                    <a:pt x="684" y="1015"/>
                    <a:pt x="694" y="1007"/>
                  </a:cubicBezTo>
                  <a:cubicBezTo>
                    <a:pt x="707" y="997"/>
                    <a:pt x="719" y="987"/>
                    <a:pt x="733" y="978"/>
                  </a:cubicBezTo>
                  <a:cubicBezTo>
                    <a:pt x="1050" y="716"/>
                    <a:pt x="1389" y="426"/>
                    <a:pt x="1752" y="154"/>
                  </a:cubicBezTo>
                  <a:cubicBezTo>
                    <a:pt x="1742" y="118"/>
                    <a:pt x="1730" y="82"/>
                    <a:pt x="1713" y="46"/>
                  </a:cubicBezTo>
                  <a:cubicBezTo>
                    <a:pt x="1357" y="311"/>
                    <a:pt x="1024" y="592"/>
                    <a:pt x="713" y="847"/>
                  </a:cubicBezTo>
                  <a:cubicBezTo>
                    <a:pt x="694" y="863"/>
                    <a:pt x="677" y="877"/>
                    <a:pt x="661" y="889"/>
                  </a:cubicBezTo>
                  <a:cubicBezTo>
                    <a:pt x="641" y="866"/>
                    <a:pt x="618" y="847"/>
                    <a:pt x="599" y="824"/>
                  </a:cubicBezTo>
                  <a:cubicBezTo>
                    <a:pt x="374" y="582"/>
                    <a:pt x="187" y="305"/>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4" name="Google Shape;1574;p37"/>
            <p:cNvSpPr/>
            <p:nvPr/>
          </p:nvSpPr>
          <p:spPr>
            <a:xfrm flipH="1">
              <a:off x="5459828" y="2422926"/>
              <a:ext cx="700624" cy="900528"/>
            </a:xfrm>
            <a:custGeom>
              <a:avLst/>
              <a:gdLst/>
              <a:ahLst/>
              <a:cxnLst/>
              <a:rect l="l" t="t" r="r" b="b"/>
              <a:pathLst>
                <a:path w="9531" h="12250" extrusionOk="0">
                  <a:moveTo>
                    <a:pt x="9404" y="0"/>
                  </a:moveTo>
                  <a:cubicBezTo>
                    <a:pt x="9365" y="0"/>
                    <a:pt x="9325" y="23"/>
                    <a:pt x="9305" y="59"/>
                  </a:cubicBezTo>
                  <a:cubicBezTo>
                    <a:pt x="9197" y="255"/>
                    <a:pt x="9089" y="448"/>
                    <a:pt x="8981" y="638"/>
                  </a:cubicBezTo>
                  <a:cubicBezTo>
                    <a:pt x="8896" y="791"/>
                    <a:pt x="8814" y="942"/>
                    <a:pt x="8726" y="1089"/>
                  </a:cubicBezTo>
                  <a:cubicBezTo>
                    <a:pt x="8566" y="1379"/>
                    <a:pt x="8403" y="1661"/>
                    <a:pt x="8239" y="1935"/>
                  </a:cubicBezTo>
                  <a:cubicBezTo>
                    <a:pt x="7504" y="3183"/>
                    <a:pt x="6775" y="4317"/>
                    <a:pt x="6010" y="5393"/>
                  </a:cubicBezTo>
                  <a:cubicBezTo>
                    <a:pt x="5945" y="5485"/>
                    <a:pt x="5879" y="5576"/>
                    <a:pt x="5814" y="5667"/>
                  </a:cubicBezTo>
                  <a:cubicBezTo>
                    <a:pt x="5785" y="5703"/>
                    <a:pt x="5758" y="5743"/>
                    <a:pt x="5733" y="5779"/>
                  </a:cubicBezTo>
                  <a:cubicBezTo>
                    <a:pt x="5729" y="5782"/>
                    <a:pt x="5729" y="5785"/>
                    <a:pt x="5726" y="5785"/>
                  </a:cubicBezTo>
                  <a:cubicBezTo>
                    <a:pt x="4131" y="7968"/>
                    <a:pt x="2357" y="9919"/>
                    <a:pt x="1" y="12135"/>
                  </a:cubicBezTo>
                  <a:cubicBezTo>
                    <a:pt x="69" y="12171"/>
                    <a:pt x="138" y="12210"/>
                    <a:pt x="200" y="12250"/>
                  </a:cubicBezTo>
                  <a:cubicBezTo>
                    <a:pt x="3399" y="9236"/>
                    <a:pt x="5536" y="6693"/>
                    <a:pt x="7609" y="3403"/>
                  </a:cubicBezTo>
                  <a:cubicBezTo>
                    <a:pt x="7615" y="3393"/>
                    <a:pt x="7618" y="3386"/>
                    <a:pt x="7621" y="3376"/>
                  </a:cubicBezTo>
                  <a:cubicBezTo>
                    <a:pt x="7648" y="3334"/>
                    <a:pt x="7677" y="3291"/>
                    <a:pt x="7703" y="3249"/>
                  </a:cubicBezTo>
                  <a:cubicBezTo>
                    <a:pt x="7736" y="3197"/>
                    <a:pt x="7772" y="3141"/>
                    <a:pt x="7805" y="3089"/>
                  </a:cubicBezTo>
                  <a:cubicBezTo>
                    <a:pt x="8004" y="2759"/>
                    <a:pt x="8210" y="2426"/>
                    <a:pt x="8409" y="2079"/>
                  </a:cubicBezTo>
                  <a:cubicBezTo>
                    <a:pt x="8585" y="1785"/>
                    <a:pt x="8762" y="1481"/>
                    <a:pt x="8938" y="1171"/>
                  </a:cubicBezTo>
                  <a:cubicBezTo>
                    <a:pt x="9024" y="1020"/>
                    <a:pt x="9108" y="869"/>
                    <a:pt x="9193" y="720"/>
                  </a:cubicBezTo>
                  <a:cubicBezTo>
                    <a:pt x="9295" y="536"/>
                    <a:pt x="9399" y="350"/>
                    <a:pt x="9501" y="163"/>
                  </a:cubicBezTo>
                  <a:cubicBezTo>
                    <a:pt x="9530" y="112"/>
                    <a:pt x="9507" y="43"/>
                    <a:pt x="9455" y="14"/>
                  </a:cubicBezTo>
                  <a:cubicBezTo>
                    <a:pt x="9439" y="5"/>
                    <a:pt x="9422" y="0"/>
                    <a:pt x="9404"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5" name="Google Shape;1575;p37"/>
            <p:cNvSpPr/>
            <p:nvPr/>
          </p:nvSpPr>
          <p:spPr>
            <a:xfrm flipH="1">
              <a:off x="5438952" y="2461152"/>
              <a:ext cx="136802" cy="117032"/>
            </a:xfrm>
            <a:custGeom>
              <a:avLst/>
              <a:gdLst/>
              <a:ahLst/>
              <a:cxnLst/>
              <a:rect l="l" t="t" r="r" b="b"/>
              <a:pathLst>
                <a:path w="1861" h="1592" extrusionOk="0">
                  <a:moveTo>
                    <a:pt x="270" y="1"/>
                  </a:moveTo>
                  <a:cubicBezTo>
                    <a:pt x="188" y="1"/>
                    <a:pt x="107" y="5"/>
                    <a:pt x="27" y="13"/>
                  </a:cubicBezTo>
                  <a:cubicBezTo>
                    <a:pt x="1" y="556"/>
                    <a:pt x="121" y="1108"/>
                    <a:pt x="373" y="1592"/>
                  </a:cubicBezTo>
                  <a:cubicBezTo>
                    <a:pt x="922" y="1405"/>
                    <a:pt x="1452" y="1082"/>
                    <a:pt x="1860" y="667"/>
                  </a:cubicBezTo>
                  <a:cubicBezTo>
                    <a:pt x="1504" y="210"/>
                    <a:pt x="863" y="1"/>
                    <a:pt x="27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6" name="Google Shape;1576;p37"/>
            <p:cNvSpPr/>
            <p:nvPr/>
          </p:nvSpPr>
          <p:spPr>
            <a:xfrm flipH="1">
              <a:off x="5154541" y="2025296"/>
              <a:ext cx="535079" cy="490769"/>
            </a:xfrm>
            <a:custGeom>
              <a:avLst/>
              <a:gdLst/>
              <a:ahLst/>
              <a:cxnLst/>
              <a:rect l="l" t="t" r="r" b="b"/>
              <a:pathLst>
                <a:path w="7279" h="6676" extrusionOk="0">
                  <a:moveTo>
                    <a:pt x="4232" y="0"/>
                  </a:moveTo>
                  <a:cubicBezTo>
                    <a:pt x="3965" y="0"/>
                    <a:pt x="3694" y="76"/>
                    <a:pt x="3465" y="210"/>
                  </a:cubicBezTo>
                  <a:cubicBezTo>
                    <a:pt x="3023" y="468"/>
                    <a:pt x="2638" y="866"/>
                    <a:pt x="2396" y="1317"/>
                  </a:cubicBezTo>
                  <a:cubicBezTo>
                    <a:pt x="2087" y="906"/>
                    <a:pt x="1670" y="483"/>
                    <a:pt x="1169" y="483"/>
                  </a:cubicBezTo>
                  <a:cubicBezTo>
                    <a:pt x="1140" y="483"/>
                    <a:pt x="1111" y="485"/>
                    <a:pt x="1082" y="487"/>
                  </a:cubicBezTo>
                  <a:cubicBezTo>
                    <a:pt x="743" y="520"/>
                    <a:pt x="452" y="756"/>
                    <a:pt x="278" y="1050"/>
                  </a:cubicBezTo>
                  <a:cubicBezTo>
                    <a:pt x="106" y="1341"/>
                    <a:pt x="43" y="1684"/>
                    <a:pt x="17" y="2020"/>
                  </a:cubicBezTo>
                  <a:cubicBezTo>
                    <a:pt x="14" y="2056"/>
                    <a:pt x="11" y="2095"/>
                    <a:pt x="11" y="2131"/>
                  </a:cubicBezTo>
                  <a:cubicBezTo>
                    <a:pt x="4" y="2207"/>
                    <a:pt x="4" y="2285"/>
                    <a:pt x="1" y="2361"/>
                  </a:cubicBezTo>
                  <a:cubicBezTo>
                    <a:pt x="1" y="3910"/>
                    <a:pt x="779" y="5442"/>
                    <a:pt x="2043" y="6337"/>
                  </a:cubicBezTo>
                  <a:cubicBezTo>
                    <a:pt x="2378" y="6574"/>
                    <a:pt x="2765" y="6676"/>
                    <a:pt x="3174" y="6676"/>
                  </a:cubicBezTo>
                  <a:cubicBezTo>
                    <a:pt x="4369" y="6676"/>
                    <a:pt x="5751" y="5806"/>
                    <a:pt x="6570" y="4893"/>
                  </a:cubicBezTo>
                  <a:cubicBezTo>
                    <a:pt x="6602" y="4860"/>
                    <a:pt x="6631" y="4824"/>
                    <a:pt x="6661" y="4792"/>
                  </a:cubicBezTo>
                  <a:cubicBezTo>
                    <a:pt x="6681" y="4765"/>
                    <a:pt x="6700" y="4743"/>
                    <a:pt x="6720" y="4717"/>
                  </a:cubicBezTo>
                  <a:cubicBezTo>
                    <a:pt x="6930" y="4459"/>
                    <a:pt x="7112" y="4168"/>
                    <a:pt x="7191" y="3847"/>
                  </a:cubicBezTo>
                  <a:cubicBezTo>
                    <a:pt x="7279" y="3494"/>
                    <a:pt x="7227" y="3092"/>
                    <a:pt x="6995" y="2812"/>
                  </a:cubicBezTo>
                  <a:cubicBezTo>
                    <a:pt x="6782" y="2557"/>
                    <a:pt x="6442" y="2432"/>
                    <a:pt x="6109" y="2426"/>
                  </a:cubicBezTo>
                  <a:cubicBezTo>
                    <a:pt x="6089" y="2425"/>
                    <a:pt x="6069" y="2425"/>
                    <a:pt x="6049" y="2425"/>
                  </a:cubicBezTo>
                  <a:cubicBezTo>
                    <a:pt x="5736" y="2425"/>
                    <a:pt x="5401" y="2498"/>
                    <a:pt x="5109" y="2612"/>
                  </a:cubicBezTo>
                  <a:cubicBezTo>
                    <a:pt x="5289" y="2213"/>
                    <a:pt x="5442" y="1788"/>
                    <a:pt x="5442" y="1353"/>
                  </a:cubicBezTo>
                  <a:cubicBezTo>
                    <a:pt x="5442" y="913"/>
                    <a:pt x="5272" y="455"/>
                    <a:pt x="4913" y="204"/>
                  </a:cubicBezTo>
                  <a:cubicBezTo>
                    <a:pt x="4713" y="63"/>
                    <a:pt x="4475" y="0"/>
                    <a:pt x="4232" y="0"/>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7" name="Google Shape;1577;p37"/>
            <p:cNvSpPr/>
            <p:nvPr/>
          </p:nvSpPr>
          <p:spPr>
            <a:xfrm flipH="1">
              <a:off x="5195560" y="2166367"/>
              <a:ext cx="494061" cy="218700"/>
            </a:xfrm>
            <a:custGeom>
              <a:avLst/>
              <a:gdLst/>
              <a:ahLst/>
              <a:cxnLst/>
              <a:rect l="l" t="t" r="r" b="b"/>
              <a:pathLst>
                <a:path w="6721" h="2975" extrusionOk="0">
                  <a:moveTo>
                    <a:pt x="3212" y="0"/>
                  </a:moveTo>
                  <a:cubicBezTo>
                    <a:pt x="2946" y="0"/>
                    <a:pt x="2664" y="65"/>
                    <a:pt x="2390" y="193"/>
                  </a:cubicBezTo>
                  <a:cubicBezTo>
                    <a:pt x="2004" y="373"/>
                    <a:pt x="1661" y="663"/>
                    <a:pt x="1350" y="938"/>
                  </a:cubicBezTo>
                  <a:cubicBezTo>
                    <a:pt x="1197" y="529"/>
                    <a:pt x="798" y="216"/>
                    <a:pt x="361" y="183"/>
                  </a:cubicBezTo>
                  <a:cubicBezTo>
                    <a:pt x="330" y="180"/>
                    <a:pt x="301" y="179"/>
                    <a:pt x="271" y="179"/>
                  </a:cubicBezTo>
                  <a:cubicBezTo>
                    <a:pt x="181" y="179"/>
                    <a:pt x="94" y="190"/>
                    <a:pt x="11" y="212"/>
                  </a:cubicBezTo>
                  <a:cubicBezTo>
                    <a:pt x="4" y="288"/>
                    <a:pt x="4" y="366"/>
                    <a:pt x="1" y="442"/>
                  </a:cubicBezTo>
                  <a:cubicBezTo>
                    <a:pt x="91" y="412"/>
                    <a:pt x="186" y="396"/>
                    <a:pt x="280" y="396"/>
                  </a:cubicBezTo>
                  <a:cubicBezTo>
                    <a:pt x="301" y="396"/>
                    <a:pt x="323" y="397"/>
                    <a:pt x="344" y="398"/>
                  </a:cubicBezTo>
                  <a:cubicBezTo>
                    <a:pt x="753" y="428"/>
                    <a:pt x="1112" y="751"/>
                    <a:pt x="1187" y="1154"/>
                  </a:cubicBezTo>
                  <a:cubicBezTo>
                    <a:pt x="1197" y="1193"/>
                    <a:pt x="1223" y="1222"/>
                    <a:pt x="1259" y="1235"/>
                  </a:cubicBezTo>
                  <a:cubicBezTo>
                    <a:pt x="1270" y="1239"/>
                    <a:pt x="1282" y="1241"/>
                    <a:pt x="1293" y="1241"/>
                  </a:cubicBezTo>
                  <a:cubicBezTo>
                    <a:pt x="1320" y="1241"/>
                    <a:pt x="1346" y="1231"/>
                    <a:pt x="1367" y="1213"/>
                  </a:cubicBezTo>
                  <a:cubicBezTo>
                    <a:pt x="1697" y="918"/>
                    <a:pt x="2073" y="579"/>
                    <a:pt x="2481" y="389"/>
                  </a:cubicBezTo>
                  <a:cubicBezTo>
                    <a:pt x="2726" y="273"/>
                    <a:pt x="2976" y="216"/>
                    <a:pt x="3210" y="216"/>
                  </a:cubicBezTo>
                  <a:cubicBezTo>
                    <a:pt x="3400" y="216"/>
                    <a:pt x="3580" y="254"/>
                    <a:pt x="3740" y="330"/>
                  </a:cubicBezTo>
                  <a:cubicBezTo>
                    <a:pt x="4076" y="493"/>
                    <a:pt x="4337" y="840"/>
                    <a:pt x="4455" y="1285"/>
                  </a:cubicBezTo>
                  <a:cubicBezTo>
                    <a:pt x="4569" y="1716"/>
                    <a:pt x="4540" y="2173"/>
                    <a:pt x="4511" y="2569"/>
                  </a:cubicBezTo>
                  <a:cubicBezTo>
                    <a:pt x="4507" y="2614"/>
                    <a:pt x="4530" y="2653"/>
                    <a:pt x="4573" y="2673"/>
                  </a:cubicBezTo>
                  <a:cubicBezTo>
                    <a:pt x="4588" y="2680"/>
                    <a:pt x="4604" y="2683"/>
                    <a:pt x="4619" y="2683"/>
                  </a:cubicBezTo>
                  <a:cubicBezTo>
                    <a:pt x="4647" y="2683"/>
                    <a:pt x="4673" y="2673"/>
                    <a:pt x="4694" y="2653"/>
                  </a:cubicBezTo>
                  <a:cubicBezTo>
                    <a:pt x="4901" y="2448"/>
                    <a:pt x="5190" y="2340"/>
                    <a:pt x="5491" y="2340"/>
                  </a:cubicBezTo>
                  <a:cubicBezTo>
                    <a:pt x="5660" y="2340"/>
                    <a:pt x="5833" y="2374"/>
                    <a:pt x="5998" y="2445"/>
                  </a:cubicBezTo>
                  <a:cubicBezTo>
                    <a:pt x="6243" y="2549"/>
                    <a:pt x="6446" y="2739"/>
                    <a:pt x="6570" y="2974"/>
                  </a:cubicBezTo>
                  <a:cubicBezTo>
                    <a:pt x="6602" y="2941"/>
                    <a:pt x="6631" y="2905"/>
                    <a:pt x="6661" y="2873"/>
                  </a:cubicBezTo>
                  <a:cubicBezTo>
                    <a:pt x="6681" y="2846"/>
                    <a:pt x="6700" y="2824"/>
                    <a:pt x="6720" y="2798"/>
                  </a:cubicBezTo>
                  <a:cubicBezTo>
                    <a:pt x="6566" y="2555"/>
                    <a:pt x="6344" y="2359"/>
                    <a:pt x="6082" y="2246"/>
                  </a:cubicBezTo>
                  <a:cubicBezTo>
                    <a:pt x="5891" y="2165"/>
                    <a:pt x="5690" y="2126"/>
                    <a:pt x="5493" y="2126"/>
                  </a:cubicBezTo>
                  <a:cubicBezTo>
                    <a:pt x="5225" y="2126"/>
                    <a:pt x="4963" y="2199"/>
                    <a:pt x="4743" y="2340"/>
                  </a:cubicBezTo>
                  <a:cubicBezTo>
                    <a:pt x="4765" y="1987"/>
                    <a:pt x="4762" y="1602"/>
                    <a:pt x="4664" y="1229"/>
                  </a:cubicBezTo>
                  <a:cubicBezTo>
                    <a:pt x="4527" y="722"/>
                    <a:pt x="4227" y="324"/>
                    <a:pt x="3831" y="134"/>
                  </a:cubicBezTo>
                  <a:cubicBezTo>
                    <a:pt x="3644" y="45"/>
                    <a:pt x="3433" y="0"/>
                    <a:pt x="321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8" name="Google Shape;1578;p37"/>
            <p:cNvSpPr/>
            <p:nvPr/>
          </p:nvSpPr>
          <p:spPr>
            <a:xfrm flipH="1">
              <a:off x="7210248" y="2130272"/>
              <a:ext cx="281176" cy="1206414"/>
            </a:xfrm>
            <a:custGeom>
              <a:avLst/>
              <a:gdLst/>
              <a:ahLst/>
              <a:cxnLst/>
              <a:rect l="l" t="t" r="r" b="b"/>
              <a:pathLst>
                <a:path w="3825" h="16411" extrusionOk="0">
                  <a:moveTo>
                    <a:pt x="114" y="1"/>
                  </a:moveTo>
                  <a:cubicBezTo>
                    <a:pt x="112" y="1"/>
                    <a:pt x="111" y="1"/>
                    <a:pt x="109" y="1"/>
                  </a:cubicBezTo>
                  <a:cubicBezTo>
                    <a:pt x="50" y="1"/>
                    <a:pt x="1" y="50"/>
                    <a:pt x="1" y="112"/>
                  </a:cubicBezTo>
                  <a:cubicBezTo>
                    <a:pt x="47" y="5671"/>
                    <a:pt x="1292" y="11286"/>
                    <a:pt x="3599" y="16345"/>
                  </a:cubicBezTo>
                  <a:cubicBezTo>
                    <a:pt x="3616" y="16387"/>
                    <a:pt x="3658" y="16410"/>
                    <a:pt x="3697" y="16410"/>
                  </a:cubicBezTo>
                  <a:cubicBezTo>
                    <a:pt x="3714" y="16410"/>
                    <a:pt x="3729" y="16407"/>
                    <a:pt x="3746" y="16400"/>
                  </a:cubicBezTo>
                  <a:cubicBezTo>
                    <a:pt x="3801" y="16374"/>
                    <a:pt x="3824" y="16309"/>
                    <a:pt x="3798" y="16253"/>
                  </a:cubicBezTo>
                  <a:cubicBezTo>
                    <a:pt x="1507" y="11220"/>
                    <a:pt x="269" y="5639"/>
                    <a:pt x="219" y="109"/>
                  </a:cubicBezTo>
                  <a:cubicBezTo>
                    <a:pt x="219" y="52"/>
                    <a:pt x="173" y="1"/>
                    <a:pt x="114"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79" name="Google Shape;1579;p37"/>
            <p:cNvSpPr/>
            <p:nvPr/>
          </p:nvSpPr>
          <p:spPr>
            <a:xfrm flipH="1">
              <a:off x="7400051" y="2287001"/>
              <a:ext cx="142756" cy="119458"/>
            </a:xfrm>
            <a:custGeom>
              <a:avLst/>
              <a:gdLst/>
              <a:ahLst/>
              <a:cxnLst/>
              <a:rect l="l" t="t" r="r" b="b"/>
              <a:pathLst>
                <a:path w="1942" h="1625" extrusionOk="0">
                  <a:moveTo>
                    <a:pt x="781" y="0"/>
                  </a:moveTo>
                  <a:cubicBezTo>
                    <a:pt x="504" y="0"/>
                    <a:pt x="235" y="57"/>
                    <a:pt x="1" y="186"/>
                  </a:cubicBezTo>
                  <a:cubicBezTo>
                    <a:pt x="206" y="728"/>
                    <a:pt x="565" y="1235"/>
                    <a:pt x="997" y="1624"/>
                  </a:cubicBezTo>
                  <a:cubicBezTo>
                    <a:pt x="1419" y="1281"/>
                    <a:pt x="1749" y="820"/>
                    <a:pt x="1942" y="310"/>
                  </a:cubicBezTo>
                  <a:cubicBezTo>
                    <a:pt x="1601" y="120"/>
                    <a:pt x="1184" y="0"/>
                    <a:pt x="781"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0" name="Google Shape;1580;p37"/>
            <p:cNvSpPr/>
            <p:nvPr/>
          </p:nvSpPr>
          <p:spPr>
            <a:xfrm flipH="1">
              <a:off x="7166510" y="1823652"/>
              <a:ext cx="555295" cy="502164"/>
            </a:xfrm>
            <a:custGeom>
              <a:avLst/>
              <a:gdLst/>
              <a:ahLst/>
              <a:cxnLst/>
              <a:rect l="l" t="t" r="r" b="b"/>
              <a:pathLst>
                <a:path w="7554" h="6831" extrusionOk="0">
                  <a:moveTo>
                    <a:pt x="3803" y="0"/>
                  </a:moveTo>
                  <a:cubicBezTo>
                    <a:pt x="3733" y="0"/>
                    <a:pt x="3662" y="7"/>
                    <a:pt x="3593" y="21"/>
                  </a:cubicBezTo>
                  <a:cubicBezTo>
                    <a:pt x="3164" y="113"/>
                    <a:pt x="2824" y="462"/>
                    <a:pt x="2651" y="868"/>
                  </a:cubicBezTo>
                  <a:cubicBezTo>
                    <a:pt x="2478" y="1266"/>
                    <a:pt x="2448" y="1717"/>
                    <a:pt x="2455" y="2155"/>
                  </a:cubicBezTo>
                  <a:cubicBezTo>
                    <a:pt x="2220" y="1920"/>
                    <a:pt x="1919" y="1711"/>
                    <a:pt x="1612" y="1586"/>
                  </a:cubicBezTo>
                  <a:cubicBezTo>
                    <a:pt x="1453" y="1522"/>
                    <a:pt x="1279" y="1485"/>
                    <a:pt x="1107" y="1485"/>
                  </a:cubicBezTo>
                  <a:cubicBezTo>
                    <a:pt x="946" y="1485"/>
                    <a:pt x="788" y="1517"/>
                    <a:pt x="644" y="1590"/>
                  </a:cubicBezTo>
                  <a:cubicBezTo>
                    <a:pt x="321" y="1757"/>
                    <a:pt x="115" y="2103"/>
                    <a:pt x="56" y="2463"/>
                  </a:cubicBezTo>
                  <a:cubicBezTo>
                    <a:pt x="0" y="2790"/>
                    <a:pt x="53" y="3126"/>
                    <a:pt x="141" y="3449"/>
                  </a:cubicBezTo>
                  <a:cubicBezTo>
                    <a:pt x="148" y="3479"/>
                    <a:pt x="157" y="3508"/>
                    <a:pt x="167" y="3538"/>
                  </a:cubicBezTo>
                  <a:cubicBezTo>
                    <a:pt x="181" y="3580"/>
                    <a:pt x="193" y="3626"/>
                    <a:pt x="210" y="3665"/>
                  </a:cubicBezTo>
                  <a:cubicBezTo>
                    <a:pt x="689" y="5109"/>
                    <a:pt x="1988" y="6831"/>
                    <a:pt x="3423" y="6831"/>
                  </a:cubicBezTo>
                  <a:cubicBezTo>
                    <a:pt x="3544" y="6831"/>
                    <a:pt x="3666" y="6819"/>
                    <a:pt x="3789" y="6793"/>
                  </a:cubicBezTo>
                  <a:cubicBezTo>
                    <a:pt x="5308" y="6472"/>
                    <a:pt x="6628" y="5374"/>
                    <a:pt x="7243" y="3953"/>
                  </a:cubicBezTo>
                  <a:cubicBezTo>
                    <a:pt x="7272" y="3884"/>
                    <a:pt x="7302" y="3812"/>
                    <a:pt x="7325" y="3740"/>
                  </a:cubicBezTo>
                  <a:cubicBezTo>
                    <a:pt x="7341" y="3704"/>
                    <a:pt x="7354" y="3668"/>
                    <a:pt x="7364" y="3636"/>
                  </a:cubicBezTo>
                  <a:cubicBezTo>
                    <a:pt x="7475" y="3315"/>
                    <a:pt x="7554" y="2976"/>
                    <a:pt x="7510" y="2639"/>
                  </a:cubicBezTo>
                  <a:cubicBezTo>
                    <a:pt x="7468" y="2303"/>
                    <a:pt x="7295" y="1969"/>
                    <a:pt x="6994" y="1805"/>
                  </a:cubicBezTo>
                  <a:cubicBezTo>
                    <a:pt x="6848" y="1725"/>
                    <a:pt x="6691" y="1691"/>
                    <a:pt x="6529" y="1691"/>
                  </a:cubicBezTo>
                  <a:cubicBezTo>
                    <a:pt x="6168" y="1691"/>
                    <a:pt x="5786" y="1859"/>
                    <a:pt x="5459" y="2045"/>
                  </a:cubicBezTo>
                  <a:cubicBezTo>
                    <a:pt x="5416" y="1538"/>
                    <a:pt x="5223" y="1015"/>
                    <a:pt x="4919" y="606"/>
                  </a:cubicBezTo>
                  <a:cubicBezTo>
                    <a:pt x="4661" y="255"/>
                    <a:pt x="4235" y="0"/>
                    <a:pt x="3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1" name="Google Shape;1581;p37"/>
            <p:cNvSpPr/>
            <p:nvPr/>
          </p:nvSpPr>
          <p:spPr>
            <a:xfrm flipH="1">
              <a:off x="7183344" y="1981557"/>
              <a:ext cx="528096" cy="149818"/>
            </a:xfrm>
            <a:custGeom>
              <a:avLst/>
              <a:gdLst/>
              <a:ahLst/>
              <a:cxnLst/>
              <a:rect l="l" t="t" r="r" b="b"/>
              <a:pathLst>
                <a:path w="7184" h="2038" extrusionOk="0">
                  <a:moveTo>
                    <a:pt x="3756" y="0"/>
                  </a:moveTo>
                  <a:cubicBezTo>
                    <a:pt x="3740" y="0"/>
                    <a:pt x="3725" y="0"/>
                    <a:pt x="3710" y="1"/>
                  </a:cubicBezTo>
                  <a:cubicBezTo>
                    <a:pt x="3271" y="20"/>
                    <a:pt x="2837" y="265"/>
                    <a:pt x="2510" y="677"/>
                  </a:cubicBezTo>
                  <a:cubicBezTo>
                    <a:pt x="2271" y="981"/>
                    <a:pt x="2114" y="1331"/>
                    <a:pt x="1997" y="1664"/>
                  </a:cubicBezTo>
                  <a:cubicBezTo>
                    <a:pt x="1742" y="1289"/>
                    <a:pt x="1295" y="1050"/>
                    <a:pt x="804" y="1046"/>
                  </a:cubicBezTo>
                  <a:cubicBezTo>
                    <a:pt x="520" y="1046"/>
                    <a:pt x="236" y="1138"/>
                    <a:pt x="0" y="1301"/>
                  </a:cubicBezTo>
                  <a:cubicBezTo>
                    <a:pt x="7" y="1331"/>
                    <a:pt x="16" y="1360"/>
                    <a:pt x="26" y="1390"/>
                  </a:cubicBezTo>
                  <a:cubicBezTo>
                    <a:pt x="40" y="1432"/>
                    <a:pt x="52" y="1478"/>
                    <a:pt x="69" y="1517"/>
                  </a:cubicBezTo>
                  <a:cubicBezTo>
                    <a:pt x="275" y="1356"/>
                    <a:pt x="531" y="1262"/>
                    <a:pt x="788" y="1262"/>
                  </a:cubicBezTo>
                  <a:cubicBezTo>
                    <a:pt x="792" y="1262"/>
                    <a:pt x="796" y="1262"/>
                    <a:pt x="800" y="1262"/>
                  </a:cubicBezTo>
                  <a:cubicBezTo>
                    <a:pt x="1301" y="1262"/>
                    <a:pt x="1749" y="1547"/>
                    <a:pt x="1918" y="1971"/>
                  </a:cubicBezTo>
                  <a:cubicBezTo>
                    <a:pt x="1934" y="2008"/>
                    <a:pt x="1970" y="2037"/>
                    <a:pt x="2013" y="2037"/>
                  </a:cubicBezTo>
                  <a:cubicBezTo>
                    <a:pt x="2016" y="2037"/>
                    <a:pt x="2018" y="2037"/>
                    <a:pt x="2020" y="2037"/>
                  </a:cubicBezTo>
                  <a:cubicBezTo>
                    <a:pt x="2066" y="2037"/>
                    <a:pt x="2105" y="2007"/>
                    <a:pt x="2121" y="1965"/>
                  </a:cubicBezTo>
                  <a:cubicBezTo>
                    <a:pt x="2248" y="1589"/>
                    <a:pt x="2405" y="1161"/>
                    <a:pt x="2680" y="811"/>
                  </a:cubicBezTo>
                  <a:cubicBezTo>
                    <a:pt x="2964" y="449"/>
                    <a:pt x="3343" y="233"/>
                    <a:pt x="3716" y="217"/>
                  </a:cubicBezTo>
                  <a:cubicBezTo>
                    <a:pt x="3731" y="216"/>
                    <a:pt x="3746" y="216"/>
                    <a:pt x="3760" y="216"/>
                  </a:cubicBezTo>
                  <a:cubicBezTo>
                    <a:pt x="4139" y="216"/>
                    <a:pt x="4535" y="416"/>
                    <a:pt x="4847" y="772"/>
                  </a:cubicBezTo>
                  <a:cubicBezTo>
                    <a:pt x="5147" y="1108"/>
                    <a:pt x="5360" y="1570"/>
                    <a:pt x="5543" y="1971"/>
                  </a:cubicBezTo>
                  <a:cubicBezTo>
                    <a:pt x="5559" y="2007"/>
                    <a:pt x="5592" y="2030"/>
                    <a:pt x="5631" y="2034"/>
                  </a:cubicBezTo>
                  <a:cubicBezTo>
                    <a:pt x="5634" y="2034"/>
                    <a:pt x="5638" y="2034"/>
                    <a:pt x="5641" y="2034"/>
                  </a:cubicBezTo>
                  <a:cubicBezTo>
                    <a:pt x="5676" y="2034"/>
                    <a:pt x="5708" y="2018"/>
                    <a:pt x="5729" y="1988"/>
                  </a:cubicBezTo>
                  <a:cubicBezTo>
                    <a:pt x="5902" y="1731"/>
                    <a:pt x="6208" y="1580"/>
                    <a:pt x="6514" y="1580"/>
                  </a:cubicBezTo>
                  <a:cubicBezTo>
                    <a:pt x="6612" y="1580"/>
                    <a:pt x="6711" y="1596"/>
                    <a:pt x="6805" y="1628"/>
                  </a:cubicBezTo>
                  <a:cubicBezTo>
                    <a:pt x="6915" y="1668"/>
                    <a:pt x="7013" y="1726"/>
                    <a:pt x="7102" y="1805"/>
                  </a:cubicBezTo>
                  <a:cubicBezTo>
                    <a:pt x="7131" y="1736"/>
                    <a:pt x="7161" y="1664"/>
                    <a:pt x="7184" y="1592"/>
                  </a:cubicBezTo>
                  <a:cubicBezTo>
                    <a:pt x="7092" y="1520"/>
                    <a:pt x="6991" y="1465"/>
                    <a:pt x="6876" y="1426"/>
                  </a:cubicBezTo>
                  <a:cubicBezTo>
                    <a:pt x="6761" y="1386"/>
                    <a:pt x="6640" y="1367"/>
                    <a:pt x="6519" y="1367"/>
                  </a:cubicBezTo>
                  <a:cubicBezTo>
                    <a:pt x="6204" y="1367"/>
                    <a:pt x="5887" y="1497"/>
                    <a:pt x="5667" y="1723"/>
                  </a:cubicBezTo>
                  <a:cubicBezTo>
                    <a:pt x="5491" y="1348"/>
                    <a:pt x="5291" y="948"/>
                    <a:pt x="5010" y="628"/>
                  </a:cubicBezTo>
                  <a:cubicBezTo>
                    <a:pt x="4653" y="227"/>
                    <a:pt x="4196" y="0"/>
                    <a:pt x="375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2" name="Google Shape;1582;p37"/>
            <p:cNvSpPr/>
            <p:nvPr/>
          </p:nvSpPr>
          <p:spPr>
            <a:xfrm flipH="1">
              <a:off x="7446142" y="2390654"/>
              <a:ext cx="264857" cy="195323"/>
            </a:xfrm>
            <a:custGeom>
              <a:avLst/>
              <a:gdLst/>
              <a:ahLst/>
              <a:cxnLst/>
              <a:rect l="l" t="t" r="r" b="b"/>
              <a:pathLst>
                <a:path w="3603" h="2657" extrusionOk="0">
                  <a:moveTo>
                    <a:pt x="955" y="1"/>
                  </a:moveTo>
                  <a:cubicBezTo>
                    <a:pt x="717" y="1"/>
                    <a:pt x="477" y="82"/>
                    <a:pt x="301" y="227"/>
                  </a:cubicBezTo>
                  <a:cubicBezTo>
                    <a:pt x="269" y="253"/>
                    <a:pt x="242" y="282"/>
                    <a:pt x="213" y="312"/>
                  </a:cubicBezTo>
                  <a:cubicBezTo>
                    <a:pt x="79" y="459"/>
                    <a:pt x="1" y="652"/>
                    <a:pt x="17" y="881"/>
                  </a:cubicBezTo>
                  <a:cubicBezTo>
                    <a:pt x="30" y="1090"/>
                    <a:pt x="128" y="1286"/>
                    <a:pt x="259" y="1446"/>
                  </a:cubicBezTo>
                  <a:cubicBezTo>
                    <a:pt x="281" y="1475"/>
                    <a:pt x="304" y="1501"/>
                    <a:pt x="331" y="1524"/>
                  </a:cubicBezTo>
                  <a:cubicBezTo>
                    <a:pt x="354" y="1557"/>
                    <a:pt x="380" y="1583"/>
                    <a:pt x="409" y="1606"/>
                  </a:cubicBezTo>
                  <a:cubicBezTo>
                    <a:pt x="642" y="1832"/>
                    <a:pt x="929" y="2005"/>
                    <a:pt x="1213" y="2129"/>
                  </a:cubicBezTo>
                  <a:cubicBezTo>
                    <a:pt x="1275" y="2159"/>
                    <a:pt x="1340" y="2181"/>
                    <a:pt x="1402" y="2204"/>
                  </a:cubicBezTo>
                  <a:cubicBezTo>
                    <a:pt x="1449" y="2224"/>
                    <a:pt x="1497" y="2240"/>
                    <a:pt x="1547" y="2254"/>
                  </a:cubicBezTo>
                  <a:cubicBezTo>
                    <a:pt x="1896" y="2371"/>
                    <a:pt x="2259" y="2450"/>
                    <a:pt x="2622" y="2524"/>
                  </a:cubicBezTo>
                  <a:cubicBezTo>
                    <a:pt x="2819" y="2564"/>
                    <a:pt x="3176" y="2657"/>
                    <a:pt x="3398" y="2657"/>
                  </a:cubicBezTo>
                  <a:cubicBezTo>
                    <a:pt x="3451" y="2657"/>
                    <a:pt x="3497" y="2651"/>
                    <a:pt x="3530" y="2639"/>
                  </a:cubicBezTo>
                  <a:cubicBezTo>
                    <a:pt x="3547" y="2632"/>
                    <a:pt x="3563" y="2626"/>
                    <a:pt x="3573" y="2613"/>
                  </a:cubicBezTo>
                  <a:cubicBezTo>
                    <a:pt x="3586" y="2596"/>
                    <a:pt x="3595" y="2577"/>
                    <a:pt x="3595" y="2551"/>
                  </a:cubicBezTo>
                  <a:lnTo>
                    <a:pt x="3595" y="2548"/>
                  </a:lnTo>
                  <a:cubicBezTo>
                    <a:pt x="3602" y="2254"/>
                    <a:pt x="2889" y="1348"/>
                    <a:pt x="2442" y="848"/>
                  </a:cubicBezTo>
                  <a:cubicBezTo>
                    <a:pt x="2393" y="792"/>
                    <a:pt x="2347" y="744"/>
                    <a:pt x="2308" y="701"/>
                  </a:cubicBezTo>
                  <a:cubicBezTo>
                    <a:pt x="2230" y="619"/>
                    <a:pt x="2164" y="554"/>
                    <a:pt x="2125" y="521"/>
                  </a:cubicBezTo>
                  <a:cubicBezTo>
                    <a:pt x="1838" y="293"/>
                    <a:pt x="1517" y="83"/>
                    <a:pt x="1158" y="21"/>
                  </a:cubicBezTo>
                  <a:cubicBezTo>
                    <a:pt x="1132" y="14"/>
                    <a:pt x="1105" y="11"/>
                    <a:pt x="1079" y="8"/>
                  </a:cubicBezTo>
                  <a:cubicBezTo>
                    <a:pt x="1053" y="5"/>
                    <a:pt x="1023" y="2"/>
                    <a:pt x="998" y="2"/>
                  </a:cubicBezTo>
                  <a:cubicBezTo>
                    <a:pt x="984" y="1"/>
                    <a:pt x="969" y="1"/>
                    <a:pt x="95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3" name="Google Shape;1583;p37"/>
            <p:cNvSpPr/>
            <p:nvPr/>
          </p:nvSpPr>
          <p:spPr>
            <a:xfrm flipH="1">
              <a:off x="7446657" y="2407267"/>
              <a:ext cx="248684" cy="177386"/>
            </a:xfrm>
            <a:custGeom>
              <a:avLst/>
              <a:gdLst/>
              <a:ahLst/>
              <a:cxnLst/>
              <a:rect l="l" t="t" r="r" b="b"/>
              <a:pathLst>
                <a:path w="3383" h="2413" extrusionOk="0">
                  <a:moveTo>
                    <a:pt x="88" y="1"/>
                  </a:moveTo>
                  <a:cubicBezTo>
                    <a:pt x="56" y="27"/>
                    <a:pt x="29" y="56"/>
                    <a:pt x="0" y="86"/>
                  </a:cubicBezTo>
                  <a:cubicBezTo>
                    <a:pt x="418" y="239"/>
                    <a:pt x="840" y="455"/>
                    <a:pt x="1268" y="736"/>
                  </a:cubicBezTo>
                  <a:cubicBezTo>
                    <a:pt x="1304" y="762"/>
                    <a:pt x="1340" y="782"/>
                    <a:pt x="1376" y="812"/>
                  </a:cubicBezTo>
                  <a:lnTo>
                    <a:pt x="1379" y="812"/>
                  </a:lnTo>
                  <a:cubicBezTo>
                    <a:pt x="1448" y="854"/>
                    <a:pt x="1520" y="906"/>
                    <a:pt x="1589" y="955"/>
                  </a:cubicBezTo>
                  <a:cubicBezTo>
                    <a:pt x="1758" y="1076"/>
                    <a:pt x="1928" y="1204"/>
                    <a:pt x="2091" y="1334"/>
                  </a:cubicBezTo>
                  <a:cubicBezTo>
                    <a:pt x="2118" y="1357"/>
                    <a:pt x="2147" y="1380"/>
                    <a:pt x="2177" y="1403"/>
                  </a:cubicBezTo>
                  <a:cubicBezTo>
                    <a:pt x="2569" y="1726"/>
                    <a:pt x="2948" y="2073"/>
                    <a:pt x="3317" y="2413"/>
                  </a:cubicBezTo>
                  <a:cubicBezTo>
                    <a:pt x="3334" y="2406"/>
                    <a:pt x="3350" y="2400"/>
                    <a:pt x="3360" y="2387"/>
                  </a:cubicBezTo>
                  <a:cubicBezTo>
                    <a:pt x="3373" y="2370"/>
                    <a:pt x="3382" y="2351"/>
                    <a:pt x="3382" y="2325"/>
                  </a:cubicBezTo>
                  <a:lnTo>
                    <a:pt x="3382" y="2322"/>
                  </a:lnTo>
                  <a:cubicBezTo>
                    <a:pt x="3010" y="1978"/>
                    <a:pt x="2628" y="1628"/>
                    <a:pt x="2225" y="1305"/>
                  </a:cubicBezTo>
                  <a:cubicBezTo>
                    <a:pt x="2193" y="1278"/>
                    <a:pt x="2160" y="1249"/>
                    <a:pt x="2124" y="1224"/>
                  </a:cubicBezTo>
                  <a:cubicBezTo>
                    <a:pt x="1971" y="1096"/>
                    <a:pt x="1814" y="978"/>
                    <a:pt x="1654" y="864"/>
                  </a:cubicBezTo>
                  <a:cubicBezTo>
                    <a:pt x="1585" y="818"/>
                    <a:pt x="1516" y="769"/>
                    <a:pt x="1451" y="723"/>
                  </a:cubicBezTo>
                  <a:cubicBezTo>
                    <a:pt x="1396" y="687"/>
                    <a:pt x="1346" y="655"/>
                    <a:pt x="1294" y="622"/>
                  </a:cubicBezTo>
                  <a:cubicBezTo>
                    <a:pt x="889" y="361"/>
                    <a:pt x="487" y="154"/>
                    <a:pt x="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4" name="Google Shape;1584;p37"/>
            <p:cNvSpPr/>
            <p:nvPr/>
          </p:nvSpPr>
          <p:spPr>
            <a:xfrm flipH="1">
              <a:off x="7588163" y="2390727"/>
              <a:ext cx="98577" cy="118061"/>
            </a:xfrm>
            <a:custGeom>
              <a:avLst/>
              <a:gdLst/>
              <a:ahLst/>
              <a:cxnLst/>
              <a:rect l="l" t="t" r="r" b="b"/>
              <a:pathLst>
                <a:path w="1341" h="1606" extrusionOk="0">
                  <a:moveTo>
                    <a:pt x="668" y="1"/>
                  </a:moveTo>
                  <a:cubicBezTo>
                    <a:pt x="886" y="256"/>
                    <a:pt x="1057" y="543"/>
                    <a:pt x="1177" y="847"/>
                  </a:cubicBezTo>
                  <a:cubicBezTo>
                    <a:pt x="1190" y="876"/>
                    <a:pt x="1200" y="906"/>
                    <a:pt x="1214" y="935"/>
                  </a:cubicBezTo>
                  <a:cubicBezTo>
                    <a:pt x="1194" y="945"/>
                    <a:pt x="1174" y="951"/>
                    <a:pt x="1151" y="961"/>
                  </a:cubicBezTo>
                  <a:cubicBezTo>
                    <a:pt x="788" y="1131"/>
                    <a:pt x="393" y="1318"/>
                    <a:pt x="1" y="1523"/>
                  </a:cubicBezTo>
                  <a:cubicBezTo>
                    <a:pt x="24" y="1556"/>
                    <a:pt x="50" y="1582"/>
                    <a:pt x="79" y="1605"/>
                  </a:cubicBezTo>
                  <a:cubicBezTo>
                    <a:pt x="481" y="1396"/>
                    <a:pt x="886" y="1209"/>
                    <a:pt x="1259" y="1037"/>
                  </a:cubicBezTo>
                  <a:lnTo>
                    <a:pt x="1262" y="1037"/>
                  </a:lnTo>
                  <a:cubicBezTo>
                    <a:pt x="1275" y="1027"/>
                    <a:pt x="1288" y="1020"/>
                    <a:pt x="1305" y="1013"/>
                  </a:cubicBezTo>
                  <a:cubicBezTo>
                    <a:pt x="1327" y="1004"/>
                    <a:pt x="1341" y="974"/>
                    <a:pt x="1334" y="948"/>
                  </a:cubicBezTo>
                  <a:lnTo>
                    <a:pt x="1334" y="945"/>
                  </a:lnTo>
                  <a:cubicBezTo>
                    <a:pt x="1220" y="612"/>
                    <a:pt x="1046" y="298"/>
                    <a:pt x="828" y="20"/>
                  </a:cubicBezTo>
                  <a:cubicBezTo>
                    <a:pt x="802" y="13"/>
                    <a:pt x="775" y="10"/>
                    <a:pt x="749" y="7"/>
                  </a:cubicBezTo>
                  <a:cubicBezTo>
                    <a:pt x="723" y="4"/>
                    <a:pt x="693"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5" name="Google Shape;1585;p37"/>
            <p:cNvSpPr/>
            <p:nvPr/>
          </p:nvSpPr>
          <p:spPr>
            <a:xfrm flipH="1">
              <a:off x="7529502" y="2442112"/>
              <a:ext cx="78435" cy="114238"/>
            </a:xfrm>
            <a:custGeom>
              <a:avLst/>
              <a:gdLst/>
              <a:ahLst/>
              <a:cxnLst/>
              <a:rect l="l" t="t" r="r" b="b"/>
              <a:pathLst>
                <a:path w="1067" h="1554" extrusionOk="0">
                  <a:moveTo>
                    <a:pt x="906" y="1"/>
                  </a:moveTo>
                  <a:lnTo>
                    <a:pt x="906" y="1"/>
                  </a:lnTo>
                  <a:cubicBezTo>
                    <a:pt x="949" y="246"/>
                    <a:pt x="958" y="501"/>
                    <a:pt x="935" y="750"/>
                  </a:cubicBezTo>
                  <a:cubicBezTo>
                    <a:pt x="932" y="779"/>
                    <a:pt x="932" y="808"/>
                    <a:pt x="926" y="834"/>
                  </a:cubicBezTo>
                  <a:cubicBezTo>
                    <a:pt x="919" y="844"/>
                    <a:pt x="909" y="851"/>
                    <a:pt x="902" y="860"/>
                  </a:cubicBezTo>
                  <a:cubicBezTo>
                    <a:pt x="661" y="1118"/>
                    <a:pt x="350" y="1341"/>
                    <a:pt x="0" y="1504"/>
                  </a:cubicBezTo>
                  <a:cubicBezTo>
                    <a:pt x="47" y="1524"/>
                    <a:pt x="95" y="1540"/>
                    <a:pt x="145" y="1554"/>
                  </a:cubicBezTo>
                  <a:cubicBezTo>
                    <a:pt x="468" y="1393"/>
                    <a:pt x="753" y="1184"/>
                    <a:pt x="988" y="932"/>
                  </a:cubicBezTo>
                  <a:cubicBezTo>
                    <a:pt x="997" y="919"/>
                    <a:pt x="1007" y="910"/>
                    <a:pt x="1020" y="896"/>
                  </a:cubicBezTo>
                  <a:cubicBezTo>
                    <a:pt x="1027" y="887"/>
                    <a:pt x="1033" y="877"/>
                    <a:pt x="1033" y="863"/>
                  </a:cubicBezTo>
                  <a:cubicBezTo>
                    <a:pt x="1033" y="854"/>
                    <a:pt x="1036" y="844"/>
                    <a:pt x="1036" y="831"/>
                  </a:cubicBezTo>
                  <a:cubicBezTo>
                    <a:pt x="1066" y="605"/>
                    <a:pt x="1066" y="373"/>
                    <a:pt x="1040" y="148"/>
                  </a:cubicBezTo>
                  <a:cubicBezTo>
                    <a:pt x="991" y="92"/>
                    <a:pt x="945" y="44"/>
                    <a:pt x="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6" name="Google Shape;1586;p37"/>
            <p:cNvSpPr/>
            <p:nvPr/>
          </p:nvSpPr>
          <p:spPr>
            <a:xfrm flipH="1">
              <a:off x="7471135" y="3098211"/>
              <a:ext cx="275663" cy="135484"/>
            </a:xfrm>
            <a:custGeom>
              <a:avLst/>
              <a:gdLst/>
              <a:ahLst/>
              <a:cxnLst/>
              <a:rect l="l" t="t" r="r" b="b"/>
              <a:pathLst>
                <a:path w="3750" h="1843" extrusionOk="0">
                  <a:moveTo>
                    <a:pt x="1500" y="1"/>
                  </a:moveTo>
                  <a:cubicBezTo>
                    <a:pt x="1469" y="1"/>
                    <a:pt x="1443" y="2"/>
                    <a:pt x="1423" y="5"/>
                  </a:cubicBezTo>
                  <a:cubicBezTo>
                    <a:pt x="1082" y="34"/>
                    <a:pt x="729" y="103"/>
                    <a:pt x="452" y="292"/>
                  </a:cubicBezTo>
                  <a:cubicBezTo>
                    <a:pt x="429" y="302"/>
                    <a:pt x="409" y="318"/>
                    <a:pt x="390" y="331"/>
                  </a:cubicBezTo>
                  <a:cubicBezTo>
                    <a:pt x="367" y="347"/>
                    <a:pt x="347" y="364"/>
                    <a:pt x="331" y="380"/>
                  </a:cubicBezTo>
                  <a:cubicBezTo>
                    <a:pt x="151" y="537"/>
                    <a:pt x="34" y="756"/>
                    <a:pt x="7" y="982"/>
                  </a:cubicBezTo>
                  <a:cubicBezTo>
                    <a:pt x="4" y="1021"/>
                    <a:pt x="1" y="1060"/>
                    <a:pt x="4" y="1096"/>
                  </a:cubicBezTo>
                  <a:cubicBezTo>
                    <a:pt x="7" y="1282"/>
                    <a:pt x="79" y="1465"/>
                    <a:pt x="236" y="1605"/>
                  </a:cubicBezTo>
                  <a:cubicBezTo>
                    <a:pt x="379" y="1736"/>
                    <a:pt x="576" y="1805"/>
                    <a:pt x="768" y="1831"/>
                  </a:cubicBezTo>
                  <a:cubicBezTo>
                    <a:pt x="801" y="1835"/>
                    <a:pt x="834" y="1838"/>
                    <a:pt x="863" y="1838"/>
                  </a:cubicBezTo>
                  <a:cubicBezTo>
                    <a:pt x="891" y="1840"/>
                    <a:pt x="915" y="1842"/>
                    <a:pt x="940" y="1842"/>
                  </a:cubicBezTo>
                  <a:cubicBezTo>
                    <a:pt x="950" y="1842"/>
                    <a:pt x="961" y="1842"/>
                    <a:pt x="972" y="1841"/>
                  </a:cubicBezTo>
                  <a:cubicBezTo>
                    <a:pt x="979" y="1841"/>
                    <a:pt x="987" y="1841"/>
                    <a:pt x="995" y="1841"/>
                  </a:cubicBezTo>
                  <a:cubicBezTo>
                    <a:pt x="1288" y="1841"/>
                    <a:pt x="1583" y="1770"/>
                    <a:pt x="1850" y="1671"/>
                  </a:cubicBezTo>
                  <a:cubicBezTo>
                    <a:pt x="1909" y="1652"/>
                    <a:pt x="1968" y="1625"/>
                    <a:pt x="2023" y="1599"/>
                  </a:cubicBezTo>
                  <a:cubicBezTo>
                    <a:pt x="2070" y="1583"/>
                    <a:pt x="2112" y="1563"/>
                    <a:pt x="2154" y="1540"/>
                  </a:cubicBezTo>
                  <a:cubicBezTo>
                    <a:pt x="2465" y="1394"/>
                    <a:pt x="2759" y="1210"/>
                    <a:pt x="3053" y="1027"/>
                  </a:cubicBezTo>
                  <a:cubicBezTo>
                    <a:pt x="3249" y="903"/>
                    <a:pt x="3664" y="674"/>
                    <a:pt x="3736" y="518"/>
                  </a:cubicBezTo>
                  <a:cubicBezTo>
                    <a:pt x="3743" y="501"/>
                    <a:pt x="3749" y="488"/>
                    <a:pt x="3749" y="475"/>
                  </a:cubicBezTo>
                  <a:cubicBezTo>
                    <a:pt x="3749" y="452"/>
                    <a:pt x="3740" y="436"/>
                    <a:pt x="3723" y="416"/>
                  </a:cubicBezTo>
                  <a:lnTo>
                    <a:pt x="3720" y="413"/>
                  </a:lnTo>
                  <a:cubicBezTo>
                    <a:pt x="3533" y="213"/>
                    <a:pt x="2471" y="63"/>
                    <a:pt x="1844" y="17"/>
                  </a:cubicBezTo>
                  <a:cubicBezTo>
                    <a:pt x="1779" y="11"/>
                    <a:pt x="1717" y="8"/>
                    <a:pt x="1664" y="5"/>
                  </a:cubicBezTo>
                  <a:cubicBezTo>
                    <a:pt x="1601" y="3"/>
                    <a:pt x="1545" y="1"/>
                    <a:pt x="150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7" name="Google Shape;1587;p37"/>
            <p:cNvSpPr/>
            <p:nvPr/>
          </p:nvSpPr>
          <p:spPr>
            <a:xfrm flipH="1">
              <a:off x="7471135" y="3128572"/>
              <a:ext cx="275663" cy="50209"/>
            </a:xfrm>
            <a:custGeom>
              <a:avLst/>
              <a:gdLst/>
              <a:ahLst/>
              <a:cxnLst/>
              <a:rect l="l" t="t" r="r" b="b"/>
              <a:pathLst>
                <a:path w="3750" h="683" extrusionOk="0">
                  <a:moveTo>
                    <a:pt x="3720" y="0"/>
                  </a:moveTo>
                  <a:cubicBezTo>
                    <a:pt x="3249" y="13"/>
                    <a:pt x="2765" y="23"/>
                    <a:pt x="2289" y="65"/>
                  </a:cubicBezTo>
                  <a:lnTo>
                    <a:pt x="2289" y="62"/>
                  </a:lnTo>
                  <a:cubicBezTo>
                    <a:pt x="2246" y="68"/>
                    <a:pt x="2207" y="68"/>
                    <a:pt x="2164" y="75"/>
                  </a:cubicBezTo>
                  <a:cubicBezTo>
                    <a:pt x="1981" y="88"/>
                    <a:pt x="1798" y="111"/>
                    <a:pt x="1615" y="138"/>
                  </a:cubicBezTo>
                  <a:cubicBezTo>
                    <a:pt x="1540" y="150"/>
                    <a:pt x="1465" y="163"/>
                    <a:pt x="1390" y="177"/>
                  </a:cubicBezTo>
                  <a:cubicBezTo>
                    <a:pt x="1331" y="186"/>
                    <a:pt x="1275" y="196"/>
                    <a:pt x="1219" y="209"/>
                  </a:cubicBezTo>
                  <a:cubicBezTo>
                    <a:pt x="776" y="294"/>
                    <a:pt x="373" y="415"/>
                    <a:pt x="7" y="569"/>
                  </a:cubicBezTo>
                  <a:cubicBezTo>
                    <a:pt x="4" y="608"/>
                    <a:pt x="1" y="647"/>
                    <a:pt x="4" y="683"/>
                  </a:cubicBezTo>
                  <a:cubicBezTo>
                    <a:pt x="383" y="516"/>
                    <a:pt x="805" y="392"/>
                    <a:pt x="1275" y="301"/>
                  </a:cubicBezTo>
                  <a:cubicBezTo>
                    <a:pt x="1314" y="294"/>
                    <a:pt x="1354" y="287"/>
                    <a:pt x="1396" y="281"/>
                  </a:cubicBezTo>
                  <a:cubicBezTo>
                    <a:pt x="1474" y="265"/>
                    <a:pt x="1553" y="251"/>
                    <a:pt x="1631" y="242"/>
                  </a:cubicBezTo>
                  <a:cubicBezTo>
                    <a:pt x="1824" y="212"/>
                    <a:pt x="2020" y="189"/>
                    <a:pt x="2216" y="170"/>
                  </a:cubicBezTo>
                  <a:cubicBezTo>
                    <a:pt x="2249" y="170"/>
                    <a:pt x="2282" y="167"/>
                    <a:pt x="2318" y="163"/>
                  </a:cubicBezTo>
                  <a:cubicBezTo>
                    <a:pt x="2791" y="124"/>
                    <a:pt x="3269" y="114"/>
                    <a:pt x="3736" y="105"/>
                  </a:cubicBezTo>
                  <a:cubicBezTo>
                    <a:pt x="3743" y="88"/>
                    <a:pt x="3749" y="75"/>
                    <a:pt x="3749" y="62"/>
                  </a:cubicBezTo>
                  <a:cubicBezTo>
                    <a:pt x="3749" y="39"/>
                    <a:pt x="3740" y="23"/>
                    <a:pt x="3723" y="3"/>
                  </a:cubicBezTo>
                  <a:lnTo>
                    <a:pt x="3720" y="0"/>
                  </a:ln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8" name="Google Shape;1588;p37"/>
            <p:cNvSpPr/>
            <p:nvPr/>
          </p:nvSpPr>
          <p:spPr>
            <a:xfrm flipH="1">
              <a:off x="7642487" y="3119604"/>
              <a:ext cx="80052" cy="114091"/>
            </a:xfrm>
            <a:custGeom>
              <a:avLst/>
              <a:gdLst/>
              <a:ahLst/>
              <a:cxnLst/>
              <a:rect l="l" t="t" r="r" b="b"/>
              <a:pathLst>
                <a:path w="1089" h="1552" extrusionOk="0">
                  <a:moveTo>
                    <a:pt x="122" y="1"/>
                  </a:moveTo>
                  <a:cubicBezTo>
                    <a:pt x="99" y="11"/>
                    <a:pt x="79" y="27"/>
                    <a:pt x="60" y="40"/>
                  </a:cubicBezTo>
                  <a:cubicBezTo>
                    <a:pt x="37" y="56"/>
                    <a:pt x="17" y="73"/>
                    <a:pt x="1" y="89"/>
                  </a:cubicBezTo>
                  <a:cubicBezTo>
                    <a:pt x="308" y="118"/>
                    <a:pt x="612" y="201"/>
                    <a:pt x="889" y="331"/>
                  </a:cubicBezTo>
                  <a:cubicBezTo>
                    <a:pt x="916" y="344"/>
                    <a:pt x="942" y="354"/>
                    <a:pt x="968" y="367"/>
                  </a:cubicBezTo>
                  <a:cubicBezTo>
                    <a:pt x="962" y="383"/>
                    <a:pt x="951" y="403"/>
                    <a:pt x="945" y="423"/>
                  </a:cubicBezTo>
                  <a:cubicBezTo>
                    <a:pt x="811" y="776"/>
                    <a:pt x="664" y="1154"/>
                    <a:pt x="533" y="1547"/>
                  </a:cubicBezTo>
                  <a:cubicBezTo>
                    <a:pt x="561" y="1549"/>
                    <a:pt x="585" y="1551"/>
                    <a:pt x="610" y="1551"/>
                  </a:cubicBezTo>
                  <a:cubicBezTo>
                    <a:pt x="620" y="1551"/>
                    <a:pt x="631" y="1551"/>
                    <a:pt x="642" y="1550"/>
                  </a:cubicBezTo>
                  <a:cubicBezTo>
                    <a:pt x="775" y="1148"/>
                    <a:pt x="929" y="759"/>
                    <a:pt x="1066" y="403"/>
                  </a:cubicBezTo>
                  <a:cubicBezTo>
                    <a:pt x="1073" y="387"/>
                    <a:pt x="1076" y="373"/>
                    <a:pt x="1082" y="361"/>
                  </a:cubicBezTo>
                  <a:cubicBezTo>
                    <a:pt x="1089" y="338"/>
                    <a:pt x="1079" y="311"/>
                    <a:pt x="1060" y="299"/>
                  </a:cubicBezTo>
                  <a:lnTo>
                    <a:pt x="1057" y="295"/>
                  </a:lnTo>
                  <a:cubicBezTo>
                    <a:pt x="766" y="145"/>
                    <a:pt x="446" y="47"/>
                    <a:pt x="122" y="1"/>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89" name="Google Shape;1589;p37"/>
            <p:cNvSpPr/>
            <p:nvPr/>
          </p:nvSpPr>
          <p:spPr>
            <a:xfrm flipH="1">
              <a:off x="7575887" y="3098505"/>
              <a:ext cx="48590" cy="117326"/>
            </a:xfrm>
            <a:custGeom>
              <a:avLst/>
              <a:gdLst/>
              <a:ahLst/>
              <a:cxnLst/>
              <a:rect l="l" t="t" r="r" b="b"/>
              <a:pathLst>
                <a:path w="661" h="1596" extrusionOk="0">
                  <a:moveTo>
                    <a:pt x="0" y="1"/>
                  </a:moveTo>
                  <a:lnTo>
                    <a:pt x="0" y="1"/>
                  </a:lnTo>
                  <a:cubicBezTo>
                    <a:pt x="186" y="138"/>
                    <a:pt x="356" y="301"/>
                    <a:pt x="500" y="484"/>
                  </a:cubicBezTo>
                  <a:cubicBezTo>
                    <a:pt x="519" y="507"/>
                    <a:pt x="536" y="527"/>
                    <a:pt x="552" y="550"/>
                  </a:cubicBezTo>
                  <a:lnTo>
                    <a:pt x="552" y="579"/>
                  </a:lnTo>
                  <a:cubicBezTo>
                    <a:pt x="556" y="909"/>
                    <a:pt x="490" y="1262"/>
                    <a:pt x="359" y="1595"/>
                  </a:cubicBezTo>
                  <a:cubicBezTo>
                    <a:pt x="406" y="1579"/>
                    <a:pt x="448" y="1559"/>
                    <a:pt x="490" y="1536"/>
                  </a:cubicBezTo>
                  <a:cubicBezTo>
                    <a:pt x="602" y="1219"/>
                    <a:pt x="661" y="892"/>
                    <a:pt x="654" y="572"/>
                  </a:cubicBezTo>
                  <a:lnTo>
                    <a:pt x="654" y="527"/>
                  </a:lnTo>
                  <a:cubicBezTo>
                    <a:pt x="654" y="517"/>
                    <a:pt x="650" y="507"/>
                    <a:pt x="644" y="500"/>
                  </a:cubicBezTo>
                  <a:cubicBezTo>
                    <a:pt x="637" y="491"/>
                    <a:pt x="631" y="481"/>
                    <a:pt x="625" y="474"/>
                  </a:cubicBezTo>
                  <a:lnTo>
                    <a:pt x="625" y="471"/>
                  </a:lnTo>
                  <a:cubicBezTo>
                    <a:pt x="497" y="304"/>
                    <a:pt x="347" y="147"/>
                    <a:pt x="180" y="13"/>
                  </a:cubicBezTo>
                  <a:cubicBezTo>
                    <a:pt x="115" y="7"/>
                    <a:pt x="53" y="4"/>
                    <a:pt x="0" y="1"/>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0" name="Google Shape;1590;p37"/>
            <p:cNvSpPr/>
            <p:nvPr/>
          </p:nvSpPr>
          <p:spPr>
            <a:xfrm flipH="1">
              <a:off x="7277069" y="3022788"/>
              <a:ext cx="117542" cy="77335"/>
            </a:xfrm>
            <a:custGeom>
              <a:avLst/>
              <a:gdLst/>
              <a:ahLst/>
              <a:cxnLst/>
              <a:rect l="l" t="t" r="r" b="b"/>
              <a:pathLst>
                <a:path w="1599" h="1052" extrusionOk="0">
                  <a:moveTo>
                    <a:pt x="1524" y="1"/>
                  </a:moveTo>
                  <a:cubicBezTo>
                    <a:pt x="1459" y="305"/>
                    <a:pt x="1344" y="596"/>
                    <a:pt x="1184" y="860"/>
                  </a:cubicBezTo>
                  <a:cubicBezTo>
                    <a:pt x="1171" y="883"/>
                    <a:pt x="1154" y="910"/>
                    <a:pt x="1142" y="933"/>
                  </a:cubicBezTo>
                  <a:cubicBezTo>
                    <a:pt x="1122" y="926"/>
                    <a:pt x="1106" y="913"/>
                    <a:pt x="1086" y="903"/>
                  </a:cubicBezTo>
                  <a:cubicBezTo>
                    <a:pt x="753" y="733"/>
                    <a:pt x="389" y="544"/>
                    <a:pt x="14" y="370"/>
                  </a:cubicBezTo>
                  <a:cubicBezTo>
                    <a:pt x="8" y="406"/>
                    <a:pt x="0" y="442"/>
                    <a:pt x="0" y="478"/>
                  </a:cubicBezTo>
                  <a:cubicBezTo>
                    <a:pt x="386" y="655"/>
                    <a:pt x="753" y="851"/>
                    <a:pt x="1092" y="1027"/>
                  </a:cubicBezTo>
                  <a:cubicBezTo>
                    <a:pt x="1109" y="1034"/>
                    <a:pt x="1122" y="1040"/>
                    <a:pt x="1131" y="1047"/>
                  </a:cubicBezTo>
                  <a:cubicBezTo>
                    <a:pt x="1138" y="1050"/>
                    <a:pt x="1146" y="1051"/>
                    <a:pt x="1154" y="1051"/>
                  </a:cubicBezTo>
                  <a:cubicBezTo>
                    <a:pt x="1171" y="1051"/>
                    <a:pt x="1188" y="1044"/>
                    <a:pt x="1197" y="1031"/>
                  </a:cubicBezTo>
                  <a:lnTo>
                    <a:pt x="1201" y="1031"/>
                  </a:lnTo>
                  <a:cubicBezTo>
                    <a:pt x="1383" y="756"/>
                    <a:pt x="1517" y="449"/>
                    <a:pt x="1599" y="132"/>
                  </a:cubicBezTo>
                  <a:cubicBezTo>
                    <a:pt x="1589" y="109"/>
                    <a:pt x="1576" y="86"/>
                    <a:pt x="1563" y="67"/>
                  </a:cubicBezTo>
                  <a:cubicBezTo>
                    <a:pt x="1553" y="43"/>
                    <a:pt x="1537" y="20"/>
                    <a:pt x="1524" y="1"/>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1" name="Google Shape;1591;p37"/>
            <p:cNvSpPr/>
            <p:nvPr/>
          </p:nvSpPr>
          <p:spPr>
            <a:xfrm flipH="1">
              <a:off x="7265969" y="3123279"/>
              <a:ext cx="119674" cy="43593"/>
            </a:xfrm>
            <a:custGeom>
              <a:avLst/>
              <a:gdLst/>
              <a:ahLst/>
              <a:cxnLst/>
              <a:rect l="l" t="t" r="r" b="b"/>
              <a:pathLst>
                <a:path w="1628" h="593" extrusionOk="0">
                  <a:moveTo>
                    <a:pt x="1628" y="0"/>
                  </a:moveTo>
                  <a:cubicBezTo>
                    <a:pt x="1471" y="173"/>
                    <a:pt x="1287" y="323"/>
                    <a:pt x="1088" y="448"/>
                  </a:cubicBezTo>
                  <a:cubicBezTo>
                    <a:pt x="1065" y="461"/>
                    <a:pt x="1046" y="477"/>
                    <a:pt x="1020" y="490"/>
                  </a:cubicBezTo>
                  <a:cubicBezTo>
                    <a:pt x="1009" y="490"/>
                    <a:pt x="1000" y="487"/>
                    <a:pt x="990" y="487"/>
                  </a:cubicBezTo>
                  <a:cubicBezTo>
                    <a:pt x="660" y="454"/>
                    <a:pt x="320" y="350"/>
                    <a:pt x="0" y="183"/>
                  </a:cubicBezTo>
                  <a:lnTo>
                    <a:pt x="0" y="183"/>
                  </a:lnTo>
                  <a:cubicBezTo>
                    <a:pt x="13" y="229"/>
                    <a:pt x="29" y="275"/>
                    <a:pt x="46" y="317"/>
                  </a:cubicBezTo>
                  <a:cubicBezTo>
                    <a:pt x="346" y="468"/>
                    <a:pt x="667" y="559"/>
                    <a:pt x="984" y="588"/>
                  </a:cubicBezTo>
                  <a:cubicBezTo>
                    <a:pt x="1000" y="592"/>
                    <a:pt x="1013" y="592"/>
                    <a:pt x="1029" y="592"/>
                  </a:cubicBezTo>
                  <a:cubicBezTo>
                    <a:pt x="1032" y="592"/>
                    <a:pt x="1035" y="593"/>
                    <a:pt x="1038" y="593"/>
                  </a:cubicBezTo>
                  <a:cubicBezTo>
                    <a:pt x="1046" y="593"/>
                    <a:pt x="1054" y="590"/>
                    <a:pt x="1059" y="585"/>
                  </a:cubicBezTo>
                  <a:cubicBezTo>
                    <a:pt x="1068" y="578"/>
                    <a:pt x="1079" y="575"/>
                    <a:pt x="1085" y="569"/>
                  </a:cubicBezTo>
                  <a:lnTo>
                    <a:pt x="1088" y="569"/>
                  </a:lnTo>
                  <a:cubicBezTo>
                    <a:pt x="1271" y="461"/>
                    <a:pt x="1441" y="330"/>
                    <a:pt x="1595" y="180"/>
                  </a:cubicBezTo>
                  <a:cubicBezTo>
                    <a:pt x="1608" y="115"/>
                    <a:pt x="1617" y="56"/>
                    <a:pt x="1628" y="0"/>
                  </a:cubicBezTo>
                  <a:close/>
                </a:path>
              </a:pathLst>
            </a:custGeom>
            <a:solidFill>
              <a:srgbClr val="FFE3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2" name="Google Shape;1592;p37"/>
            <p:cNvSpPr/>
            <p:nvPr/>
          </p:nvSpPr>
          <p:spPr>
            <a:xfrm flipH="1">
              <a:off x="7051687" y="2935602"/>
              <a:ext cx="598077" cy="538479"/>
            </a:xfrm>
            <a:custGeom>
              <a:avLst/>
              <a:gdLst/>
              <a:ahLst/>
              <a:cxnLst/>
              <a:rect l="l" t="t" r="r" b="b"/>
              <a:pathLst>
                <a:path w="8136" h="7325" extrusionOk="0">
                  <a:moveTo>
                    <a:pt x="117" y="1"/>
                  </a:moveTo>
                  <a:cubicBezTo>
                    <a:pt x="93" y="1"/>
                    <a:pt x="69" y="9"/>
                    <a:pt x="50" y="27"/>
                  </a:cubicBezTo>
                  <a:cubicBezTo>
                    <a:pt x="8" y="63"/>
                    <a:pt x="1" y="131"/>
                    <a:pt x="40" y="174"/>
                  </a:cubicBezTo>
                  <a:cubicBezTo>
                    <a:pt x="168" y="324"/>
                    <a:pt x="299" y="471"/>
                    <a:pt x="426" y="618"/>
                  </a:cubicBezTo>
                  <a:cubicBezTo>
                    <a:pt x="537" y="739"/>
                    <a:pt x="641" y="860"/>
                    <a:pt x="750" y="978"/>
                  </a:cubicBezTo>
                  <a:lnTo>
                    <a:pt x="750" y="981"/>
                  </a:lnTo>
                  <a:cubicBezTo>
                    <a:pt x="972" y="1226"/>
                    <a:pt x="1187" y="1464"/>
                    <a:pt x="1406" y="1700"/>
                  </a:cubicBezTo>
                  <a:lnTo>
                    <a:pt x="1409" y="1704"/>
                  </a:lnTo>
                  <a:cubicBezTo>
                    <a:pt x="1661" y="1974"/>
                    <a:pt x="1910" y="2239"/>
                    <a:pt x="2162" y="2501"/>
                  </a:cubicBezTo>
                  <a:lnTo>
                    <a:pt x="2165" y="2501"/>
                  </a:lnTo>
                  <a:cubicBezTo>
                    <a:pt x="2204" y="2543"/>
                    <a:pt x="2246" y="2586"/>
                    <a:pt x="2286" y="2628"/>
                  </a:cubicBezTo>
                  <a:cubicBezTo>
                    <a:pt x="2318" y="2661"/>
                    <a:pt x="2351" y="2697"/>
                    <a:pt x="2384" y="2730"/>
                  </a:cubicBezTo>
                  <a:cubicBezTo>
                    <a:pt x="2390" y="2736"/>
                    <a:pt x="2397" y="2746"/>
                    <a:pt x="2406" y="2749"/>
                  </a:cubicBezTo>
                  <a:cubicBezTo>
                    <a:pt x="3824" y="4200"/>
                    <a:pt x="5217" y="5432"/>
                    <a:pt x="6782" y="6606"/>
                  </a:cubicBezTo>
                  <a:cubicBezTo>
                    <a:pt x="6894" y="6691"/>
                    <a:pt x="7008" y="6772"/>
                    <a:pt x="7119" y="6857"/>
                  </a:cubicBezTo>
                  <a:cubicBezTo>
                    <a:pt x="7334" y="7014"/>
                    <a:pt x="7554" y="7167"/>
                    <a:pt x="7773" y="7324"/>
                  </a:cubicBezTo>
                  <a:lnTo>
                    <a:pt x="8135" y="7324"/>
                  </a:lnTo>
                  <a:cubicBezTo>
                    <a:pt x="7730" y="7040"/>
                    <a:pt x="7331" y="6756"/>
                    <a:pt x="6949" y="6469"/>
                  </a:cubicBezTo>
                  <a:cubicBezTo>
                    <a:pt x="6835" y="6386"/>
                    <a:pt x="6723" y="6302"/>
                    <a:pt x="6613" y="6217"/>
                  </a:cubicBezTo>
                  <a:cubicBezTo>
                    <a:pt x="5913" y="5677"/>
                    <a:pt x="5243" y="5128"/>
                    <a:pt x="4589" y="4550"/>
                  </a:cubicBezTo>
                  <a:cubicBezTo>
                    <a:pt x="4586" y="4547"/>
                    <a:pt x="4586" y="4547"/>
                    <a:pt x="4586" y="4543"/>
                  </a:cubicBezTo>
                  <a:lnTo>
                    <a:pt x="4583" y="4543"/>
                  </a:lnTo>
                  <a:cubicBezTo>
                    <a:pt x="4550" y="4511"/>
                    <a:pt x="4521" y="4484"/>
                    <a:pt x="4488" y="4458"/>
                  </a:cubicBezTo>
                  <a:cubicBezTo>
                    <a:pt x="4410" y="4386"/>
                    <a:pt x="4334" y="4318"/>
                    <a:pt x="4253" y="4246"/>
                  </a:cubicBezTo>
                  <a:lnTo>
                    <a:pt x="4250" y="4243"/>
                  </a:lnTo>
                  <a:cubicBezTo>
                    <a:pt x="3341" y="3419"/>
                    <a:pt x="2456" y="2530"/>
                    <a:pt x="1537" y="1533"/>
                  </a:cubicBezTo>
                  <a:cubicBezTo>
                    <a:pt x="1334" y="1315"/>
                    <a:pt x="1132" y="1092"/>
                    <a:pt x="926" y="864"/>
                  </a:cubicBezTo>
                  <a:cubicBezTo>
                    <a:pt x="818" y="746"/>
                    <a:pt x="714" y="625"/>
                    <a:pt x="602" y="500"/>
                  </a:cubicBezTo>
                  <a:cubicBezTo>
                    <a:pt x="468" y="351"/>
                    <a:pt x="331" y="194"/>
                    <a:pt x="197" y="37"/>
                  </a:cubicBezTo>
                  <a:cubicBezTo>
                    <a:pt x="175" y="13"/>
                    <a:pt x="146" y="1"/>
                    <a:pt x="11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3" name="Google Shape;1593;p37"/>
            <p:cNvSpPr/>
            <p:nvPr/>
          </p:nvSpPr>
          <p:spPr>
            <a:xfrm flipH="1">
              <a:off x="7530017" y="2950745"/>
              <a:ext cx="123056" cy="110857"/>
            </a:xfrm>
            <a:custGeom>
              <a:avLst/>
              <a:gdLst/>
              <a:ahLst/>
              <a:cxnLst/>
              <a:rect l="l" t="t" r="r" b="b"/>
              <a:pathLst>
                <a:path w="1674" h="1508" extrusionOk="0">
                  <a:moveTo>
                    <a:pt x="1540" y="0"/>
                  </a:moveTo>
                  <a:cubicBezTo>
                    <a:pt x="932" y="72"/>
                    <a:pt x="265" y="409"/>
                    <a:pt x="0" y="961"/>
                  </a:cubicBezTo>
                  <a:cubicBezTo>
                    <a:pt x="454" y="1258"/>
                    <a:pt x="1000" y="1448"/>
                    <a:pt x="1540" y="1507"/>
                  </a:cubicBezTo>
                  <a:cubicBezTo>
                    <a:pt x="1673" y="1017"/>
                    <a:pt x="1673" y="494"/>
                    <a:pt x="1540"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4" name="Google Shape;1594;p37"/>
            <p:cNvSpPr/>
            <p:nvPr/>
          </p:nvSpPr>
          <p:spPr>
            <a:xfrm flipH="1">
              <a:off x="7463711" y="2577743"/>
              <a:ext cx="496193" cy="449970"/>
            </a:xfrm>
            <a:custGeom>
              <a:avLst/>
              <a:gdLst/>
              <a:ahLst/>
              <a:cxnLst/>
              <a:rect l="l" t="t" r="r" b="b"/>
              <a:pathLst>
                <a:path w="6750" h="6121" extrusionOk="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5" name="Google Shape;1595;p37"/>
            <p:cNvSpPr/>
            <p:nvPr/>
          </p:nvSpPr>
          <p:spPr>
            <a:xfrm flipH="1">
              <a:off x="7460486" y="2581568"/>
              <a:ext cx="496193" cy="449970"/>
            </a:xfrm>
            <a:custGeom>
              <a:avLst/>
              <a:gdLst/>
              <a:ahLst/>
              <a:cxnLst/>
              <a:rect l="l" t="t" r="r" b="b"/>
              <a:pathLst>
                <a:path w="6750" h="6121" extrusionOk="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rgbClr val="7B6DCC">
                <a:alpha val="55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6" name="Google Shape;1596;p37"/>
            <p:cNvSpPr/>
            <p:nvPr/>
          </p:nvSpPr>
          <p:spPr>
            <a:xfrm flipH="1">
              <a:off x="7486279" y="2672648"/>
              <a:ext cx="415993" cy="280597"/>
            </a:xfrm>
            <a:custGeom>
              <a:avLst/>
              <a:gdLst/>
              <a:ahLst/>
              <a:cxnLst/>
              <a:rect l="l" t="t" r="r" b="b"/>
              <a:pathLst>
                <a:path w="5659" h="3817" extrusionOk="0">
                  <a:moveTo>
                    <a:pt x="5560" y="1"/>
                  </a:moveTo>
                  <a:cubicBezTo>
                    <a:pt x="5467" y="1"/>
                    <a:pt x="5372" y="17"/>
                    <a:pt x="5279" y="45"/>
                  </a:cubicBezTo>
                  <a:cubicBezTo>
                    <a:pt x="4887" y="163"/>
                    <a:pt x="4586" y="525"/>
                    <a:pt x="4528" y="927"/>
                  </a:cubicBezTo>
                  <a:cubicBezTo>
                    <a:pt x="4191" y="738"/>
                    <a:pt x="3822" y="542"/>
                    <a:pt x="3433" y="453"/>
                  </a:cubicBezTo>
                  <a:cubicBezTo>
                    <a:pt x="3286" y="420"/>
                    <a:pt x="3142" y="404"/>
                    <a:pt x="3003" y="404"/>
                  </a:cubicBezTo>
                  <a:cubicBezTo>
                    <a:pt x="2659" y="404"/>
                    <a:pt x="2346" y="502"/>
                    <a:pt x="2106" y="685"/>
                  </a:cubicBezTo>
                  <a:cubicBezTo>
                    <a:pt x="1782" y="937"/>
                    <a:pt x="1589" y="1362"/>
                    <a:pt x="1563" y="1849"/>
                  </a:cubicBezTo>
                  <a:cubicBezTo>
                    <a:pt x="1550" y="2208"/>
                    <a:pt x="1622" y="2561"/>
                    <a:pt x="1714" y="2875"/>
                  </a:cubicBezTo>
                  <a:cubicBezTo>
                    <a:pt x="1574" y="2823"/>
                    <a:pt x="1426" y="2798"/>
                    <a:pt x="1276" y="2798"/>
                  </a:cubicBezTo>
                  <a:cubicBezTo>
                    <a:pt x="998" y="2798"/>
                    <a:pt x="717" y="2885"/>
                    <a:pt x="475" y="3055"/>
                  </a:cubicBezTo>
                  <a:cubicBezTo>
                    <a:pt x="256" y="3212"/>
                    <a:pt x="93" y="3437"/>
                    <a:pt x="1" y="3685"/>
                  </a:cubicBezTo>
                  <a:cubicBezTo>
                    <a:pt x="24" y="3705"/>
                    <a:pt x="47" y="3721"/>
                    <a:pt x="70" y="3741"/>
                  </a:cubicBezTo>
                  <a:cubicBezTo>
                    <a:pt x="102" y="3764"/>
                    <a:pt x="135" y="3794"/>
                    <a:pt x="171" y="3816"/>
                  </a:cubicBezTo>
                  <a:cubicBezTo>
                    <a:pt x="239" y="3578"/>
                    <a:pt x="387" y="3362"/>
                    <a:pt x="586" y="3222"/>
                  </a:cubicBezTo>
                  <a:cubicBezTo>
                    <a:pt x="794" y="3073"/>
                    <a:pt x="1037" y="2998"/>
                    <a:pt x="1273" y="2998"/>
                  </a:cubicBezTo>
                  <a:cubicBezTo>
                    <a:pt x="1467" y="2998"/>
                    <a:pt x="1657" y="3049"/>
                    <a:pt x="1818" y="3153"/>
                  </a:cubicBezTo>
                  <a:cubicBezTo>
                    <a:pt x="1835" y="3163"/>
                    <a:pt x="1853" y="3168"/>
                    <a:pt x="1871" y="3168"/>
                  </a:cubicBezTo>
                  <a:cubicBezTo>
                    <a:pt x="1893" y="3168"/>
                    <a:pt x="1915" y="3161"/>
                    <a:pt x="1933" y="3146"/>
                  </a:cubicBezTo>
                  <a:cubicBezTo>
                    <a:pt x="1965" y="3120"/>
                    <a:pt x="1981" y="3081"/>
                    <a:pt x="1969" y="3038"/>
                  </a:cubicBezTo>
                  <a:cubicBezTo>
                    <a:pt x="1861" y="2685"/>
                    <a:pt x="1746" y="2273"/>
                    <a:pt x="1766" y="1858"/>
                  </a:cubicBezTo>
                  <a:cubicBezTo>
                    <a:pt x="1785" y="1427"/>
                    <a:pt x="1956" y="1061"/>
                    <a:pt x="2230" y="845"/>
                  </a:cubicBezTo>
                  <a:cubicBezTo>
                    <a:pt x="2432" y="687"/>
                    <a:pt x="2702" y="604"/>
                    <a:pt x="2999" y="604"/>
                  </a:cubicBezTo>
                  <a:cubicBezTo>
                    <a:pt x="3125" y="604"/>
                    <a:pt x="3255" y="619"/>
                    <a:pt x="3387" y="649"/>
                  </a:cubicBezTo>
                  <a:cubicBezTo>
                    <a:pt x="3799" y="744"/>
                    <a:pt x="4207" y="976"/>
                    <a:pt x="4567" y="1182"/>
                  </a:cubicBezTo>
                  <a:cubicBezTo>
                    <a:pt x="4582" y="1192"/>
                    <a:pt x="4599" y="1196"/>
                    <a:pt x="4615" y="1196"/>
                  </a:cubicBezTo>
                  <a:cubicBezTo>
                    <a:pt x="4633" y="1196"/>
                    <a:pt x="4651" y="1191"/>
                    <a:pt x="4668" y="1182"/>
                  </a:cubicBezTo>
                  <a:cubicBezTo>
                    <a:pt x="4701" y="1163"/>
                    <a:pt x="4720" y="1130"/>
                    <a:pt x="4717" y="1091"/>
                  </a:cubicBezTo>
                  <a:cubicBezTo>
                    <a:pt x="4707" y="712"/>
                    <a:pt x="4972" y="345"/>
                    <a:pt x="5338" y="237"/>
                  </a:cubicBezTo>
                  <a:cubicBezTo>
                    <a:pt x="5410" y="215"/>
                    <a:pt x="5483" y="205"/>
                    <a:pt x="5556" y="205"/>
                  </a:cubicBezTo>
                  <a:cubicBezTo>
                    <a:pt x="5590" y="205"/>
                    <a:pt x="5624" y="207"/>
                    <a:pt x="5659" y="211"/>
                  </a:cubicBezTo>
                  <a:cubicBezTo>
                    <a:pt x="5642" y="139"/>
                    <a:pt x="5626" y="68"/>
                    <a:pt x="5606" y="2"/>
                  </a:cubicBezTo>
                  <a:cubicBezTo>
                    <a:pt x="5591" y="1"/>
                    <a:pt x="5576" y="1"/>
                    <a:pt x="556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7" name="Google Shape;1597;p37"/>
            <p:cNvSpPr/>
            <p:nvPr/>
          </p:nvSpPr>
          <p:spPr>
            <a:xfrm flipH="1">
              <a:off x="7178345" y="2977210"/>
              <a:ext cx="932180" cy="706896"/>
            </a:xfrm>
            <a:custGeom>
              <a:avLst/>
              <a:gdLst/>
              <a:ahLst/>
              <a:cxnLst/>
              <a:rect l="l" t="t" r="r" b="b"/>
              <a:pathLst>
                <a:path w="12681" h="9616" extrusionOk="0">
                  <a:moveTo>
                    <a:pt x="10743" y="0"/>
                  </a:moveTo>
                  <a:cubicBezTo>
                    <a:pt x="10198" y="0"/>
                    <a:pt x="9547" y="248"/>
                    <a:pt x="9008" y="363"/>
                  </a:cubicBezTo>
                  <a:cubicBezTo>
                    <a:pt x="8390" y="494"/>
                    <a:pt x="7772" y="631"/>
                    <a:pt x="7161" y="781"/>
                  </a:cubicBezTo>
                  <a:cubicBezTo>
                    <a:pt x="6455" y="954"/>
                    <a:pt x="5756" y="1141"/>
                    <a:pt x="5063" y="1353"/>
                  </a:cubicBezTo>
                  <a:cubicBezTo>
                    <a:pt x="3867" y="1713"/>
                    <a:pt x="2671" y="2160"/>
                    <a:pt x="1700" y="2942"/>
                  </a:cubicBezTo>
                  <a:cubicBezTo>
                    <a:pt x="726" y="3722"/>
                    <a:pt x="1" y="4895"/>
                    <a:pt x="21" y="6144"/>
                  </a:cubicBezTo>
                  <a:cubicBezTo>
                    <a:pt x="24" y="6271"/>
                    <a:pt x="30" y="6399"/>
                    <a:pt x="50" y="6523"/>
                  </a:cubicBezTo>
                  <a:cubicBezTo>
                    <a:pt x="57" y="6576"/>
                    <a:pt x="66" y="6624"/>
                    <a:pt x="76" y="6674"/>
                  </a:cubicBezTo>
                  <a:cubicBezTo>
                    <a:pt x="265" y="7663"/>
                    <a:pt x="923" y="8559"/>
                    <a:pt x="1798" y="9069"/>
                  </a:cubicBezTo>
                  <a:cubicBezTo>
                    <a:pt x="2429" y="9439"/>
                    <a:pt x="3157" y="9615"/>
                    <a:pt x="3888" y="9615"/>
                  </a:cubicBezTo>
                  <a:cubicBezTo>
                    <a:pt x="4352" y="9615"/>
                    <a:pt x="4817" y="9544"/>
                    <a:pt x="5259" y="9406"/>
                  </a:cubicBezTo>
                  <a:cubicBezTo>
                    <a:pt x="5560" y="9307"/>
                    <a:pt x="5857" y="9184"/>
                    <a:pt x="6086" y="8971"/>
                  </a:cubicBezTo>
                  <a:cubicBezTo>
                    <a:pt x="6315" y="8755"/>
                    <a:pt x="6469" y="8445"/>
                    <a:pt x="6426" y="8131"/>
                  </a:cubicBezTo>
                  <a:cubicBezTo>
                    <a:pt x="6380" y="7765"/>
                    <a:pt x="6083" y="7481"/>
                    <a:pt x="5782" y="7262"/>
                  </a:cubicBezTo>
                  <a:cubicBezTo>
                    <a:pt x="5481" y="7043"/>
                    <a:pt x="5151" y="6844"/>
                    <a:pt x="4965" y="6520"/>
                  </a:cubicBezTo>
                  <a:cubicBezTo>
                    <a:pt x="4884" y="6369"/>
                    <a:pt x="4837" y="6206"/>
                    <a:pt x="4828" y="6040"/>
                  </a:cubicBezTo>
                  <a:lnTo>
                    <a:pt x="4828" y="6036"/>
                  </a:lnTo>
                  <a:cubicBezTo>
                    <a:pt x="4825" y="5997"/>
                    <a:pt x="4825" y="5958"/>
                    <a:pt x="4828" y="5918"/>
                  </a:cubicBezTo>
                  <a:cubicBezTo>
                    <a:pt x="4837" y="5539"/>
                    <a:pt x="5014" y="5154"/>
                    <a:pt x="5276" y="4873"/>
                  </a:cubicBezTo>
                  <a:cubicBezTo>
                    <a:pt x="5684" y="4435"/>
                    <a:pt x="6256" y="4193"/>
                    <a:pt x="6818" y="3981"/>
                  </a:cubicBezTo>
                  <a:cubicBezTo>
                    <a:pt x="8714" y="3251"/>
                    <a:pt x="10668" y="2677"/>
                    <a:pt x="12619" y="2105"/>
                  </a:cubicBezTo>
                  <a:cubicBezTo>
                    <a:pt x="12681" y="2085"/>
                    <a:pt x="11926" y="922"/>
                    <a:pt x="11845" y="827"/>
                  </a:cubicBezTo>
                  <a:cubicBezTo>
                    <a:pt x="11587" y="520"/>
                    <a:pt x="11171" y="0"/>
                    <a:pt x="10743" y="0"/>
                  </a:cubicBezTo>
                  <a:close/>
                </a:path>
              </a:pathLst>
            </a:custGeom>
            <a:solidFill>
              <a:srgbClr val="FF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8" name="Google Shape;1598;p37"/>
            <p:cNvSpPr/>
            <p:nvPr/>
          </p:nvSpPr>
          <p:spPr>
            <a:xfrm flipH="1">
              <a:off x="7261632" y="2987722"/>
              <a:ext cx="847423" cy="696310"/>
            </a:xfrm>
            <a:custGeom>
              <a:avLst/>
              <a:gdLst/>
              <a:ahLst/>
              <a:cxnLst/>
              <a:rect l="l" t="t" r="r" b="b"/>
              <a:pathLst>
                <a:path w="11528" h="9472" extrusionOk="0">
                  <a:moveTo>
                    <a:pt x="9825" y="1"/>
                  </a:moveTo>
                  <a:cubicBezTo>
                    <a:pt x="9537" y="76"/>
                    <a:pt x="9249" y="164"/>
                    <a:pt x="8988" y="220"/>
                  </a:cubicBezTo>
                  <a:cubicBezTo>
                    <a:pt x="8602" y="301"/>
                    <a:pt x="8220" y="387"/>
                    <a:pt x="7834" y="475"/>
                  </a:cubicBezTo>
                  <a:cubicBezTo>
                    <a:pt x="7602" y="527"/>
                    <a:pt x="7370" y="583"/>
                    <a:pt x="7141" y="638"/>
                  </a:cubicBezTo>
                  <a:cubicBezTo>
                    <a:pt x="7004" y="674"/>
                    <a:pt x="6867" y="707"/>
                    <a:pt x="6733" y="740"/>
                  </a:cubicBezTo>
                  <a:cubicBezTo>
                    <a:pt x="6167" y="883"/>
                    <a:pt x="5602" y="1037"/>
                    <a:pt x="5043" y="1210"/>
                  </a:cubicBezTo>
                  <a:cubicBezTo>
                    <a:pt x="3847" y="1570"/>
                    <a:pt x="2651" y="2017"/>
                    <a:pt x="1680" y="2799"/>
                  </a:cubicBezTo>
                  <a:cubicBezTo>
                    <a:pt x="719" y="3570"/>
                    <a:pt x="1" y="4720"/>
                    <a:pt x="1" y="5949"/>
                  </a:cubicBezTo>
                  <a:lnTo>
                    <a:pt x="1" y="6001"/>
                  </a:lnTo>
                  <a:cubicBezTo>
                    <a:pt x="4" y="6128"/>
                    <a:pt x="10" y="6256"/>
                    <a:pt x="30" y="6380"/>
                  </a:cubicBezTo>
                  <a:cubicBezTo>
                    <a:pt x="37" y="6433"/>
                    <a:pt x="46" y="6481"/>
                    <a:pt x="56" y="6531"/>
                  </a:cubicBezTo>
                  <a:cubicBezTo>
                    <a:pt x="245" y="7520"/>
                    <a:pt x="903" y="8416"/>
                    <a:pt x="1778" y="8926"/>
                  </a:cubicBezTo>
                  <a:cubicBezTo>
                    <a:pt x="2409" y="9295"/>
                    <a:pt x="3135" y="9472"/>
                    <a:pt x="3867" y="9472"/>
                  </a:cubicBezTo>
                  <a:cubicBezTo>
                    <a:pt x="4331" y="9472"/>
                    <a:pt x="4798" y="9400"/>
                    <a:pt x="5239" y="9263"/>
                  </a:cubicBezTo>
                  <a:cubicBezTo>
                    <a:pt x="5540" y="9164"/>
                    <a:pt x="5837" y="9041"/>
                    <a:pt x="6066" y="8828"/>
                  </a:cubicBezTo>
                  <a:cubicBezTo>
                    <a:pt x="6268" y="8635"/>
                    <a:pt x="6416" y="8368"/>
                    <a:pt x="6416" y="8089"/>
                  </a:cubicBezTo>
                  <a:cubicBezTo>
                    <a:pt x="6416" y="8057"/>
                    <a:pt x="6413" y="8021"/>
                    <a:pt x="6406" y="7988"/>
                  </a:cubicBezTo>
                  <a:cubicBezTo>
                    <a:pt x="6360" y="7622"/>
                    <a:pt x="6063" y="7338"/>
                    <a:pt x="5762" y="7119"/>
                  </a:cubicBezTo>
                  <a:cubicBezTo>
                    <a:pt x="5461" y="6900"/>
                    <a:pt x="5131" y="6701"/>
                    <a:pt x="4945" y="6377"/>
                  </a:cubicBezTo>
                  <a:cubicBezTo>
                    <a:pt x="4864" y="6226"/>
                    <a:pt x="4817" y="6063"/>
                    <a:pt x="4808" y="5897"/>
                  </a:cubicBezTo>
                  <a:lnTo>
                    <a:pt x="4808" y="5893"/>
                  </a:lnTo>
                  <a:cubicBezTo>
                    <a:pt x="4805" y="5873"/>
                    <a:pt x="4805" y="5854"/>
                    <a:pt x="4805" y="5834"/>
                  </a:cubicBezTo>
                  <a:cubicBezTo>
                    <a:pt x="4805" y="5815"/>
                    <a:pt x="4805" y="5795"/>
                    <a:pt x="4808" y="5775"/>
                  </a:cubicBezTo>
                  <a:cubicBezTo>
                    <a:pt x="4817" y="5396"/>
                    <a:pt x="4994" y="5011"/>
                    <a:pt x="5256" y="4730"/>
                  </a:cubicBezTo>
                  <a:cubicBezTo>
                    <a:pt x="5664" y="4292"/>
                    <a:pt x="6236" y="4050"/>
                    <a:pt x="6798" y="3838"/>
                  </a:cubicBezTo>
                  <a:cubicBezTo>
                    <a:pt x="8347" y="3243"/>
                    <a:pt x="9935" y="2749"/>
                    <a:pt x="11527" y="2279"/>
                  </a:cubicBezTo>
                  <a:cubicBezTo>
                    <a:pt x="10834" y="1625"/>
                    <a:pt x="10259" y="850"/>
                    <a:pt x="9825" y="1"/>
                  </a:cubicBezTo>
                  <a:close/>
                </a:path>
              </a:pathLst>
            </a:custGeom>
            <a:solidFill>
              <a:srgbClr val="F6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599" name="Google Shape;1599;p37"/>
            <p:cNvSpPr/>
            <p:nvPr/>
          </p:nvSpPr>
          <p:spPr>
            <a:xfrm flipH="1">
              <a:off x="7755619" y="3407184"/>
              <a:ext cx="351304" cy="97919"/>
            </a:xfrm>
            <a:custGeom>
              <a:avLst/>
              <a:gdLst/>
              <a:ahLst/>
              <a:cxnLst/>
              <a:rect l="l" t="t" r="r" b="b"/>
              <a:pathLst>
                <a:path w="4779" h="1332" extrusionOk="0">
                  <a:moveTo>
                    <a:pt x="4383" y="0"/>
                  </a:moveTo>
                  <a:cubicBezTo>
                    <a:pt x="4213" y="0"/>
                    <a:pt x="4042" y="37"/>
                    <a:pt x="3886" y="112"/>
                  </a:cubicBezTo>
                  <a:cubicBezTo>
                    <a:pt x="3569" y="262"/>
                    <a:pt x="3331" y="603"/>
                    <a:pt x="3263" y="971"/>
                  </a:cubicBezTo>
                  <a:cubicBezTo>
                    <a:pt x="3093" y="661"/>
                    <a:pt x="2750" y="445"/>
                    <a:pt x="2396" y="445"/>
                  </a:cubicBezTo>
                  <a:cubicBezTo>
                    <a:pt x="2381" y="445"/>
                    <a:pt x="2366" y="445"/>
                    <a:pt x="2350" y="446"/>
                  </a:cubicBezTo>
                  <a:cubicBezTo>
                    <a:pt x="1975" y="465"/>
                    <a:pt x="1628" y="701"/>
                    <a:pt x="1478" y="1007"/>
                  </a:cubicBezTo>
                  <a:cubicBezTo>
                    <a:pt x="1409" y="775"/>
                    <a:pt x="1243" y="570"/>
                    <a:pt x="1023" y="461"/>
                  </a:cubicBezTo>
                  <a:cubicBezTo>
                    <a:pt x="910" y="406"/>
                    <a:pt x="785" y="379"/>
                    <a:pt x="658" y="379"/>
                  </a:cubicBezTo>
                  <a:cubicBezTo>
                    <a:pt x="453" y="379"/>
                    <a:pt x="245" y="451"/>
                    <a:pt x="89" y="586"/>
                  </a:cubicBezTo>
                  <a:cubicBezTo>
                    <a:pt x="56" y="612"/>
                    <a:pt x="27" y="642"/>
                    <a:pt x="1" y="674"/>
                  </a:cubicBezTo>
                  <a:cubicBezTo>
                    <a:pt x="8" y="727"/>
                    <a:pt x="17" y="775"/>
                    <a:pt x="27" y="825"/>
                  </a:cubicBezTo>
                  <a:cubicBezTo>
                    <a:pt x="63" y="769"/>
                    <a:pt x="109" y="713"/>
                    <a:pt x="157" y="671"/>
                  </a:cubicBezTo>
                  <a:cubicBezTo>
                    <a:pt x="295" y="553"/>
                    <a:pt x="477" y="491"/>
                    <a:pt x="657" y="491"/>
                  </a:cubicBezTo>
                  <a:cubicBezTo>
                    <a:pt x="768" y="491"/>
                    <a:pt x="878" y="515"/>
                    <a:pt x="978" y="563"/>
                  </a:cubicBezTo>
                  <a:cubicBezTo>
                    <a:pt x="1239" y="690"/>
                    <a:pt x="1412" y="981"/>
                    <a:pt x="1396" y="1272"/>
                  </a:cubicBezTo>
                  <a:cubicBezTo>
                    <a:pt x="1396" y="1302"/>
                    <a:pt x="1419" y="1328"/>
                    <a:pt x="1448" y="1331"/>
                  </a:cubicBezTo>
                  <a:cubicBezTo>
                    <a:pt x="1478" y="1331"/>
                    <a:pt x="1504" y="1312"/>
                    <a:pt x="1507" y="1282"/>
                  </a:cubicBezTo>
                  <a:cubicBezTo>
                    <a:pt x="1550" y="903"/>
                    <a:pt x="1929" y="576"/>
                    <a:pt x="2357" y="556"/>
                  </a:cubicBezTo>
                  <a:cubicBezTo>
                    <a:pt x="2371" y="556"/>
                    <a:pt x="2385" y="555"/>
                    <a:pt x="2399" y="555"/>
                  </a:cubicBezTo>
                  <a:cubicBezTo>
                    <a:pt x="2787" y="555"/>
                    <a:pt x="3157" y="852"/>
                    <a:pt x="3239" y="1230"/>
                  </a:cubicBezTo>
                  <a:cubicBezTo>
                    <a:pt x="3245" y="1253"/>
                    <a:pt x="3266" y="1271"/>
                    <a:pt x="3291" y="1271"/>
                  </a:cubicBezTo>
                  <a:cubicBezTo>
                    <a:pt x="3294" y="1271"/>
                    <a:pt x="3298" y="1270"/>
                    <a:pt x="3302" y="1269"/>
                  </a:cubicBezTo>
                  <a:cubicBezTo>
                    <a:pt x="3331" y="1269"/>
                    <a:pt x="3351" y="1243"/>
                    <a:pt x="3351" y="1214"/>
                  </a:cubicBezTo>
                  <a:cubicBezTo>
                    <a:pt x="3341" y="808"/>
                    <a:pt x="3592" y="377"/>
                    <a:pt x="3936" y="214"/>
                  </a:cubicBezTo>
                  <a:cubicBezTo>
                    <a:pt x="4074" y="147"/>
                    <a:pt x="4228" y="114"/>
                    <a:pt x="4383" y="114"/>
                  </a:cubicBezTo>
                  <a:cubicBezTo>
                    <a:pt x="4518" y="114"/>
                    <a:pt x="4653" y="139"/>
                    <a:pt x="4779" y="187"/>
                  </a:cubicBezTo>
                  <a:cubicBezTo>
                    <a:pt x="4776" y="148"/>
                    <a:pt x="4776" y="109"/>
                    <a:pt x="4779" y="69"/>
                  </a:cubicBezTo>
                  <a:cubicBezTo>
                    <a:pt x="4652" y="23"/>
                    <a:pt x="4518" y="0"/>
                    <a:pt x="4383"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0" name="Google Shape;1600;p37"/>
            <p:cNvSpPr/>
            <p:nvPr/>
          </p:nvSpPr>
          <p:spPr>
            <a:xfrm flipH="1">
              <a:off x="6021739" y="2060582"/>
              <a:ext cx="1465569" cy="1420188"/>
            </a:xfrm>
            <a:custGeom>
              <a:avLst/>
              <a:gdLst/>
              <a:ahLst/>
              <a:cxnLst/>
              <a:rect l="l" t="t" r="r" b="b"/>
              <a:pathLst>
                <a:path w="19937" h="19319" extrusionOk="0">
                  <a:moveTo>
                    <a:pt x="10470" y="1"/>
                  </a:moveTo>
                  <a:cubicBezTo>
                    <a:pt x="7285" y="1"/>
                    <a:pt x="3958" y="1318"/>
                    <a:pt x="2026" y="3896"/>
                  </a:cubicBezTo>
                  <a:cubicBezTo>
                    <a:pt x="1873" y="4103"/>
                    <a:pt x="1729" y="4318"/>
                    <a:pt x="1595" y="4537"/>
                  </a:cubicBezTo>
                  <a:cubicBezTo>
                    <a:pt x="1337" y="4955"/>
                    <a:pt x="1118" y="5397"/>
                    <a:pt x="941" y="5854"/>
                  </a:cubicBezTo>
                  <a:cubicBezTo>
                    <a:pt x="745" y="6358"/>
                    <a:pt x="599" y="6884"/>
                    <a:pt x="510" y="7420"/>
                  </a:cubicBezTo>
                  <a:cubicBezTo>
                    <a:pt x="0" y="10485"/>
                    <a:pt x="1376" y="13783"/>
                    <a:pt x="3909" y="15580"/>
                  </a:cubicBezTo>
                  <a:cubicBezTo>
                    <a:pt x="3396" y="15963"/>
                    <a:pt x="2768" y="16342"/>
                    <a:pt x="2484" y="16917"/>
                  </a:cubicBezTo>
                  <a:cubicBezTo>
                    <a:pt x="2200" y="17492"/>
                    <a:pt x="2190" y="18250"/>
                    <a:pt x="2618" y="18728"/>
                  </a:cubicBezTo>
                  <a:cubicBezTo>
                    <a:pt x="2994" y="19149"/>
                    <a:pt x="3654" y="19238"/>
                    <a:pt x="4200" y="19286"/>
                  </a:cubicBezTo>
                  <a:cubicBezTo>
                    <a:pt x="4437" y="19306"/>
                    <a:pt x="4739" y="19319"/>
                    <a:pt x="5050" y="19319"/>
                  </a:cubicBezTo>
                  <a:cubicBezTo>
                    <a:pt x="5519" y="19319"/>
                    <a:pt x="6010" y="19290"/>
                    <a:pt x="6340" y="19211"/>
                  </a:cubicBezTo>
                  <a:cubicBezTo>
                    <a:pt x="8314" y="18734"/>
                    <a:pt x="9841" y="17809"/>
                    <a:pt x="11756" y="17146"/>
                  </a:cubicBezTo>
                  <a:cubicBezTo>
                    <a:pt x="13289" y="16616"/>
                    <a:pt x="14795" y="15963"/>
                    <a:pt x="16119" y="15025"/>
                  </a:cubicBezTo>
                  <a:cubicBezTo>
                    <a:pt x="17443" y="14087"/>
                    <a:pt x="18580" y="12845"/>
                    <a:pt x="19207" y="11348"/>
                  </a:cubicBezTo>
                  <a:cubicBezTo>
                    <a:pt x="19877" y="9756"/>
                    <a:pt x="19936" y="7946"/>
                    <a:pt x="19534" y="6269"/>
                  </a:cubicBezTo>
                  <a:cubicBezTo>
                    <a:pt x="18635" y="2540"/>
                    <a:pt x="15027" y="328"/>
                    <a:pt x="11384" y="37"/>
                  </a:cubicBezTo>
                  <a:cubicBezTo>
                    <a:pt x="11081" y="13"/>
                    <a:pt x="10776" y="1"/>
                    <a:pt x="10470" y="1"/>
                  </a:cubicBezTo>
                  <a:close/>
                </a:path>
              </a:pathLst>
            </a:custGeom>
            <a:solidFill>
              <a:srgbClr val="FF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1" name="Google Shape;1601;p37"/>
            <p:cNvSpPr/>
            <p:nvPr/>
          </p:nvSpPr>
          <p:spPr>
            <a:xfrm flipH="1">
              <a:off x="6650470" y="2060656"/>
              <a:ext cx="799348" cy="545389"/>
            </a:xfrm>
            <a:custGeom>
              <a:avLst/>
              <a:gdLst/>
              <a:ahLst/>
              <a:cxnLst/>
              <a:rect l="l" t="t" r="r" b="b"/>
              <a:pathLst>
                <a:path w="10874" h="7419" extrusionOk="0">
                  <a:moveTo>
                    <a:pt x="9972" y="0"/>
                  </a:moveTo>
                  <a:cubicBezTo>
                    <a:pt x="9971" y="0"/>
                    <a:pt x="9970" y="0"/>
                    <a:pt x="9970" y="0"/>
                  </a:cubicBezTo>
                  <a:lnTo>
                    <a:pt x="9970" y="0"/>
                  </a:lnTo>
                  <a:cubicBezTo>
                    <a:pt x="10273" y="0"/>
                    <a:pt x="10573" y="10"/>
                    <a:pt x="10874" y="36"/>
                  </a:cubicBezTo>
                  <a:cubicBezTo>
                    <a:pt x="10575" y="10"/>
                    <a:pt x="10272" y="0"/>
                    <a:pt x="9972" y="0"/>
                  </a:cubicBezTo>
                  <a:close/>
                  <a:moveTo>
                    <a:pt x="9968" y="0"/>
                  </a:moveTo>
                  <a:cubicBezTo>
                    <a:pt x="9501" y="0"/>
                    <a:pt x="9030" y="26"/>
                    <a:pt x="8563" y="85"/>
                  </a:cubicBezTo>
                  <a:cubicBezTo>
                    <a:pt x="9033" y="26"/>
                    <a:pt x="9503" y="0"/>
                    <a:pt x="9970" y="0"/>
                  </a:cubicBezTo>
                  <a:lnTo>
                    <a:pt x="9970" y="0"/>
                  </a:lnTo>
                  <a:cubicBezTo>
                    <a:pt x="9969" y="0"/>
                    <a:pt x="9968" y="0"/>
                    <a:pt x="9968" y="0"/>
                  </a:cubicBezTo>
                  <a:close/>
                  <a:moveTo>
                    <a:pt x="1516" y="3895"/>
                  </a:moveTo>
                  <a:cubicBezTo>
                    <a:pt x="1412" y="4037"/>
                    <a:pt x="1311" y="4183"/>
                    <a:pt x="1213" y="4331"/>
                  </a:cubicBezTo>
                  <a:cubicBezTo>
                    <a:pt x="1311" y="4183"/>
                    <a:pt x="1412" y="4040"/>
                    <a:pt x="1516" y="3895"/>
                  </a:cubicBezTo>
                  <a:close/>
                  <a:moveTo>
                    <a:pt x="726" y="5179"/>
                  </a:moveTo>
                  <a:cubicBezTo>
                    <a:pt x="617" y="5401"/>
                    <a:pt x="518" y="5622"/>
                    <a:pt x="431" y="5850"/>
                  </a:cubicBezTo>
                  <a:cubicBezTo>
                    <a:pt x="313" y="6156"/>
                    <a:pt x="213" y="6468"/>
                    <a:pt x="132" y="6786"/>
                  </a:cubicBezTo>
                  <a:lnTo>
                    <a:pt x="132" y="6786"/>
                  </a:lnTo>
                  <a:cubicBezTo>
                    <a:pt x="213" y="6468"/>
                    <a:pt x="313" y="6156"/>
                    <a:pt x="431" y="5853"/>
                  </a:cubicBezTo>
                  <a:cubicBezTo>
                    <a:pt x="518" y="5622"/>
                    <a:pt x="617" y="5401"/>
                    <a:pt x="726" y="5179"/>
                  </a:cubicBezTo>
                  <a:close/>
                  <a:moveTo>
                    <a:pt x="0" y="7402"/>
                  </a:moveTo>
                  <a:lnTo>
                    <a:pt x="0" y="7419"/>
                  </a:lnTo>
                  <a:cubicBezTo>
                    <a:pt x="0" y="7416"/>
                    <a:pt x="0" y="7409"/>
                    <a:pt x="3" y="7402"/>
                  </a:cubicBezTo>
                  <a:close/>
                </a:path>
              </a:pathLst>
            </a:custGeom>
            <a:solidFill>
              <a:srgbClr val="F6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2" name="Google Shape;1602;p37"/>
            <p:cNvSpPr/>
            <p:nvPr/>
          </p:nvSpPr>
          <p:spPr>
            <a:xfrm flipH="1">
              <a:off x="7440555" y="2561276"/>
              <a:ext cx="9262" cy="43593"/>
            </a:xfrm>
            <a:custGeom>
              <a:avLst/>
              <a:gdLst/>
              <a:ahLst/>
              <a:cxnLst/>
              <a:rect l="l" t="t" r="r" b="b"/>
              <a:pathLst>
                <a:path w="126" h="593" extrusionOk="0">
                  <a:moveTo>
                    <a:pt x="126" y="0"/>
                  </a:moveTo>
                  <a:cubicBezTo>
                    <a:pt x="77" y="196"/>
                    <a:pt x="36" y="393"/>
                    <a:pt x="0" y="592"/>
                  </a:cubicBezTo>
                  <a:lnTo>
                    <a:pt x="3" y="592"/>
                  </a:lnTo>
                  <a:cubicBezTo>
                    <a:pt x="36" y="393"/>
                    <a:pt x="77" y="196"/>
                    <a:pt x="126" y="0"/>
                  </a:cubicBezTo>
                  <a:close/>
                </a:path>
              </a:pathLst>
            </a:custGeom>
            <a:solidFill>
              <a:srgbClr val="47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3" name="Google Shape;1603;p37"/>
            <p:cNvSpPr/>
            <p:nvPr/>
          </p:nvSpPr>
          <p:spPr>
            <a:xfrm flipH="1">
              <a:off x="6032398" y="2627364"/>
              <a:ext cx="2426" cy="74615"/>
            </a:xfrm>
            <a:custGeom>
              <a:avLst/>
              <a:gdLst/>
              <a:ahLst/>
              <a:cxnLst/>
              <a:rect l="l" t="t" r="r" b="b"/>
              <a:pathLst>
                <a:path w="33" h="1015" extrusionOk="0">
                  <a:moveTo>
                    <a:pt x="1" y="1"/>
                  </a:moveTo>
                  <a:cubicBezTo>
                    <a:pt x="27" y="337"/>
                    <a:pt x="33" y="677"/>
                    <a:pt x="20" y="1014"/>
                  </a:cubicBezTo>
                  <a:lnTo>
                    <a:pt x="20" y="1014"/>
                  </a:lnTo>
                  <a:cubicBezTo>
                    <a:pt x="33" y="677"/>
                    <a:pt x="27" y="337"/>
                    <a:pt x="1" y="1"/>
                  </a:cubicBezTo>
                  <a:close/>
                </a:path>
              </a:pathLst>
            </a:custGeom>
            <a:solidFill>
              <a:srgbClr val="F6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4" name="Google Shape;1604;p37"/>
            <p:cNvSpPr/>
            <p:nvPr/>
          </p:nvSpPr>
          <p:spPr>
            <a:xfrm flipH="1">
              <a:off x="7200545" y="3206348"/>
              <a:ext cx="93431" cy="80129"/>
            </a:xfrm>
            <a:custGeom>
              <a:avLst/>
              <a:gdLst/>
              <a:ahLst/>
              <a:cxnLst/>
              <a:rect l="l" t="t" r="r" b="b"/>
              <a:pathLst>
                <a:path w="1271" h="1090" extrusionOk="0">
                  <a:moveTo>
                    <a:pt x="1270" y="0"/>
                  </a:moveTo>
                  <a:cubicBezTo>
                    <a:pt x="1061" y="155"/>
                    <a:pt x="832" y="310"/>
                    <a:pt x="619" y="478"/>
                  </a:cubicBezTo>
                  <a:lnTo>
                    <a:pt x="619" y="481"/>
                  </a:lnTo>
                  <a:cubicBezTo>
                    <a:pt x="832" y="310"/>
                    <a:pt x="1061" y="155"/>
                    <a:pt x="1270" y="0"/>
                  </a:cubicBezTo>
                  <a:close/>
                  <a:moveTo>
                    <a:pt x="439" y="625"/>
                  </a:moveTo>
                  <a:cubicBezTo>
                    <a:pt x="272" y="766"/>
                    <a:pt x="122" y="919"/>
                    <a:pt x="1" y="1086"/>
                  </a:cubicBezTo>
                  <a:lnTo>
                    <a:pt x="1" y="1089"/>
                  </a:lnTo>
                  <a:cubicBezTo>
                    <a:pt x="122" y="919"/>
                    <a:pt x="275" y="766"/>
                    <a:pt x="439" y="625"/>
                  </a:cubicBezTo>
                  <a:close/>
                </a:path>
              </a:pathLst>
            </a:custGeom>
            <a:solidFill>
              <a:srgbClr val="F6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5" name="Google Shape;1605;p37"/>
            <p:cNvSpPr/>
            <p:nvPr/>
          </p:nvSpPr>
          <p:spPr>
            <a:xfrm flipH="1">
              <a:off x="7248474" y="3241487"/>
              <a:ext cx="13232" cy="10806"/>
            </a:xfrm>
            <a:custGeom>
              <a:avLst/>
              <a:gdLst/>
              <a:ahLst/>
              <a:cxnLst/>
              <a:rect l="l" t="t" r="r" b="b"/>
              <a:pathLst>
                <a:path w="180" h="147" extrusionOk="0">
                  <a:moveTo>
                    <a:pt x="180" y="0"/>
                  </a:moveTo>
                  <a:cubicBezTo>
                    <a:pt x="118" y="49"/>
                    <a:pt x="60" y="98"/>
                    <a:pt x="1" y="146"/>
                  </a:cubicBezTo>
                  <a:lnTo>
                    <a:pt x="1" y="146"/>
                  </a:lnTo>
                  <a:cubicBezTo>
                    <a:pt x="60" y="98"/>
                    <a:pt x="118" y="49"/>
                    <a:pt x="180" y="3"/>
                  </a:cubicBezTo>
                  <a:lnTo>
                    <a:pt x="180" y="0"/>
                  </a:lnTo>
                  <a:close/>
                </a:path>
              </a:pathLst>
            </a:custGeom>
            <a:solidFill>
              <a:srgbClr val="47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6" name="Google Shape;1606;p37"/>
            <p:cNvSpPr/>
            <p:nvPr/>
          </p:nvSpPr>
          <p:spPr>
            <a:xfrm flipH="1">
              <a:off x="7301989" y="3299342"/>
              <a:ext cx="19113" cy="76453"/>
            </a:xfrm>
            <a:custGeom>
              <a:avLst/>
              <a:gdLst/>
              <a:ahLst/>
              <a:cxnLst/>
              <a:rect l="l" t="t" r="r" b="b"/>
              <a:pathLst>
                <a:path w="260" h="1040" extrusionOk="0">
                  <a:moveTo>
                    <a:pt x="259" y="1"/>
                  </a:moveTo>
                  <a:cubicBezTo>
                    <a:pt x="246" y="20"/>
                    <a:pt x="233" y="43"/>
                    <a:pt x="223" y="66"/>
                  </a:cubicBezTo>
                  <a:cubicBezTo>
                    <a:pt x="76" y="364"/>
                    <a:pt x="0" y="710"/>
                    <a:pt x="24" y="1040"/>
                  </a:cubicBezTo>
                  <a:cubicBezTo>
                    <a:pt x="0" y="710"/>
                    <a:pt x="76" y="364"/>
                    <a:pt x="223" y="66"/>
                  </a:cubicBezTo>
                  <a:cubicBezTo>
                    <a:pt x="233" y="43"/>
                    <a:pt x="246" y="20"/>
                    <a:pt x="259" y="1"/>
                  </a:cubicBezTo>
                  <a:close/>
                </a:path>
              </a:pathLst>
            </a:custGeom>
            <a:solidFill>
              <a:srgbClr val="F6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7" name="Google Shape;1607;p37"/>
            <p:cNvSpPr/>
            <p:nvPr/>
          </p:nvSpPr>
          <p:spPr>
            <a:xfrm flipH="1">
              <a:off x="7293903" y="3286109"/>
              <a:ext cx="8160" cy="13306"/>
            </a:xfrm>
            <a:custGeom>
              <a:avLst/>
              <a:gdLst/>
              <a:ahLst/>
              <a:cxnLst/>
              <a:rect l="l" t="t" r="r" b="b"/>
              <a:pathLst>
                <a:path w="111" h="181" extrusionOk="0">
                  <a:moveTo>
                    <a:pt x="111" y="1"/>
                  </a:moveTo>
                  <a:cubicBezTo>
                    <a:pt x="69" y="60"/>
                    <a:pt x="32" y="119"/>
                    <a:pt x="0" y="181"/>
                  </a:cubicBezTo>
                  <a:cubicBezTo>
                    <a:pt x="32" y="119"/>
                    <a:pt x="72" y="60"/>
                    <a:pt x="111" y="4"/>
                  </a:cubicBezTo>
                  <a:lnTo>
                    <a:pt x="111" y="1"/>
                  </a:lnTo>
                  <a:close/>
                </a:path>
              </a:pathLst>
            </a:custGeom>
            <a:solidFill>
              <a:srgbClr val="47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8" name="Google Shape;1608;p37"/>
            <p:cNvSpPr/>
            <p:nvPr/>
          </p:nvSpPr>
          <p:spPr>
            <a:xfrm flipH="1">
              <a:off x="7078592" y="3427621"/>
              <a:ext cx="223911" cy="53223"/>
            </a:xfrm>
            <a:custGeom>
              <a:avLst/>
              <a:gdLst/>
              <a:ahLst/>
              <a:cxnLst/>
              <a:rect l="l" t="t" r="r" b="b"/>
              <a:pathLst>
                <a:path w="3046" h="724" extrusionOk="0">
                  <a:moveTo>
                    <a:pt x="1" y="0"/>
                  </a:moveTo>
                  <a:lnTo>
                    <a:pt x="1" y="0"/>
                  </a:lnTo>
                  <a:cubicBezTo>
                    <a:pt x="33" y="48"/>
                    <a:pt x="69" y="90"/>
                    <a:pt x="104" y="135"/>
                  </a:cubicBezTo>
                  <a:cubicBezTo>
                    <a:pt x="111" y="142"/>
                    <a:pt x="118" y="148"/>
                    <a:pt x="124" y="155"/>
                  </a:cubicBezTo>
                  <a:lnTo>
                    <a:pt x="124" y="155"/>
                  </a:lnTo>
                  <a:cubicBezTo>
                    <a:pt x="117" y="147"/>
                    <a:pt x="111" y="140"/>
                    <a:pt x="104" y="132"/>
                  </a:cubicBezTo>
                  <a:cubicBezTo>
                    <a:pt x="69" y="90"/>
                    <a:pt x="33" y="48"/>
                    <a:pt x="1" y="0"/>
                  </a:cubicBezTo>
                  <a:close/>
                  <a:moveTo>
                    <a:pt x="124" y="155"/>
                  </a:moveTo>
                  <a:lnTo>
                    <a:pt x="124" y="155"/>
                  </a:lnTo>
                  <a:cubicBezTo>
                    <a:pt x="145" y="177"/>
                    <a:pt x="167" y="198"/>
                    <a:pt x="189" y="220"/>
                  </a:cubicBezTo>
                  <a:cubicBezTo>
                    <a:pt x="166" y="197"/>
                    <a:pt x="146" y="176"/>
                    <a:pt x="124" y="155"/>
                  </a:cubicBezTo>
                  <a:close/>
                  <a:moveTo>
                    <a:pt x="1503" y="671"/>
                  </a:moveTo>
                  <a:lnTo>
                    <a:pt x="1503" y="671"/>
                  </a:lnTo>
                  <a:cubicBezTo>
                    <a:pt x="1508" y="671"/>
                    <a:pt x="1513" y="672"/>
                    <a:pt x="1519" y="673"/>
                  </a:cubicBezTo>
                  <a:lnTo>
                    <a:pt x="1519" y="673"/>
                  </a:lnTo>
                  <a:cubicBezTo>
                    <a:pt x="1514" y="672"/>
                    <a:pt x="1508" y="671"/>
                    <a:pt x="1503" y="671"/>
                  </a:cubicBezTo>
                  <a:close/>
                  <a:moveTo>
                    <a:pt x="1519" y="673"/>
                  </a:moveTo>
                  <a:cubicBezTo>
                    <a:pt x="1530" y="675"/>
                    <a:pt x="1541" y="677"/>
                    <a:pt x="1551" y="677"/>
                  </a:cubicBezTo>
                  <a:lnTo>
                    <a:pt x="1551" y="677"/>
                  </a:lnTo>
                  <a:cubicBezTo>
                    <a:pt x="1540" y="676"/>
                    <a:pt x="1529" y="675"/>
                    <a:pt x="1519" y="673"/>
                  </a:cubicBezTo>
                  <a:close/>
                  <a:moveTo>
                    <a:pt x="1551" y="677"/>
                  </a:moveTo>
                  <a:cubicBezTo>
                    <a:pt x="1575" y="680"/>
                    <a:pt x="1600" y="682"/>
                    <a:pt x="1624" y="684"/>
                  </a:cubicBezTo>
                  <a:cubicBezTo>
                    <a:pt x="1601" y="681"/>
                    <a:pt x="1581" y="681"/>
                    <a:pt x="1559" y="678"/>
                  </a:cubicBezTo>
                  <a:cubicBezTo>
                    <a:pt x="1556" y="678"/>
                    <a:pt x="1553" y="678"/>
                    <a:pt x="1551" y="677"/>
                  </a:cubicBezTo>
                  <a:close/>
                  <a:moveTo>
                    <a:pt x="3042" y="710"/>
                  </a:moveTo>
                  <a:cubicBezTo>
                    <a:pt x="2879" y="720"/>
                    <a:pt x="2707" y="723"/>
                    <a:pt x="2541" y="723"/>
                  </a:cubicBezTo>
                  <a:lnTo>
                    <a:pt x="2541" y="723"/>
                  </a:lnTo>
                  <a:cubicBezTo>
                    <a:pt x="2435" y="723"/>
                    <a:pt x="2332" y="720"/>
                    <a:pt x="2233" y="720"/>
                  </a:cubicBezTo>
                  <a:lnTo>
                    <a:pt x="2233" y="720"/>
                  </a:lnTo>
                  <a:cubicBezTo>
                    <a:pt x="2333" y="720"/>
                    <a:pt x="2435" y="723"/>
                    <a:pt x="2539" y="723"/>
                  </a:cubicBezTo>
                  <a:cubicBezTo>
                    <a:pt x="2540" y="723"/>
                    <a:pt x="2540" y="723"/>
                    <a:pt x="2541" y="723"/>
                  </a:cubicBezTo>
                  <a:lnTo>
                    <a:pt x="2541" y="723"/>
                  </a:lnTo>
                  <a:cubicBezTo>
                    <a:pt x="2541" y="723"/>
                    <a:pt x="2542" y="723"/>
                    <a:pt x="2542" y="723"/>
                  </a:cubicBezTo>
                  <a:cubicBezTo>
                    <a:pt x="2708" y="723"/>
                    <a:pt x="2879" y="720"/>
                    <a:pt x="3046" y="710"/>
                  </a:cubicBezTo>
                  <a:close/>
                </a:path>
              </a:pathLst>
            </a:custGeom>
            <a:solidFill>
              <a:srgbClr val="F6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09" name="Google Shape;1609;p37"/>
            <p:cNvSpPr/>
            <p:nvPr/>
          </p:nvSpPr>
          <p:spPr>
            <a:xfrm flipH="1">
              <a:off x="6032398" y="2060656"/>
              <a:ext cx="1427344" cy="1420188"/>
            </a:xfrm>
            <a:custGeom>
              <a:avLst/>
              <a:gdLst/>
              <a:ahLst/>
              <a:cxnLst/>
              <a:rect l="l" t="t" r="r" b="b"/>
              <a:pathLst>
                <a:path w="19417" h="19319" extrusionOk="0">
                  <a:moveTo>
                    <a:pt x="10103" y="0"/>
                  </a:moveTo>
                  <a:cubicBezTo>
                    <a:pt x="9636" y="0"/>
                    <a:pt x="9165" y="26"/>
                    <a:pt x="8698" y="85"/>
                  </a:cubicBezTo>
                  <a:cubicBezTo>
                    <a:pt x="6603" y="337"/>
                    <a:pt x="4541" y="1150"/>
                    <a:pt x="2952" y="2513"/>
                  </a:cubicBezTo>
                  <a:cubicBezTo>
                    <a:pt x="2472" y="2925"/>
                    <a:pt x="2034" y="3385"/>
                    <a:pt x="1651" y="3895"/>
                  </a:cubicBezTo>
                  <a:cubicBezTo>
                    <a:pt x="1547" y="4040"/>
                    <a:pt x="1446" y="4183"/>
                    <a:pt x="1348" y="4331"/>
                  </a:cubicBezTo>
                  <a:cubicBezTo>
                    <a:pt x="1305" y="4399"/>
                    <a:pt x="1263" y="4468"/>
                    <a:pt x="1220" y="4536"/>
                  </a:cubicBezTo>
                  <a:cubicBezTo>
                    <a:pt x="1093" y="4742"/>
                    <a:pt x="975" y="4951"/>
                    <a:pt x="867" y="5167"/>
                  </a:cubicBezTo>
                  <a:cubicBezTo>
                    <a:pt x="756" y="5393"/>
                    <a:pt x="655" y="5618"/>
                    <a:pt x="566" y="5853"/>
                  </a:cubicBezTo>
                  <a:cubicBezTo>
                    <a:pt x="446" y="6161"/>
                    <a:pt x="344" y="6477"/>
                    <a:pt x="263" y="6801"/>
                  </a:cubicBezTo>
                  <a:cubicBezTo>
                    <a:pt x="213" y="7001"/>
                    <a:pt x="171" y="7200"/>
                    <a:pt x="138" y="7402"/>
                  </a:cubicBezTo>
                  <a:cubicBezTo>
                    <a:pt x="135" y="7409"/>
                    <a:pt x="135" y="7416"/>
                    <a:pt x="135" y="7419"/>
                  </a:cubicBezTo>
                  <a:cubicBezTo>
                    <a:pt x="21" y="8099"/>
                    <a:pt x="1" y="8791"/>
                    <a:pt x="67" y="9474"/>
                  </a:cubicBezTo>
                  <a:cubicBezTo>
                    <a:pt x="295" y="11873"/>
                    <a:pt x="1563" y="14181"/>
                    <a:pt x="3534" y="15576"/>
                  </a:cubicBezTo>
                  <a:lnTo>
                    <a:pt x="3534" y="15579"/>
                  </a:lnTo>
                  <a:cubicBezTo>
                    <a:pt x="3322" y="15736"/>
                    <a:pt x="3090" y="15893"/>
                    <a:pt x="2874" y="16066"/>
                  </a:cubicBezTo>
                  <a:cubicBezTo>
                    <a:pt x="2812" y="16112"/>
                    <a:pt x="2753" y="16161"/>
                    <a:pt x="2694" y="16210"/>
                  </a:cubicBezTo>
                  <a:cubicBezTo>
                    <a:pt x="2530" y="16351"/>
                    <a:pt x="2377" y="16504"/>
                    <a:pt x="2256" y="16674"/>
                  </a:cubicBezTo>
                  <a:cubicBezTo>
                    <a:pt x="2217" y="16730"/>
                    <a:pt x="2177" y="16789"/>
                    <a:pt x="2145" y="16851"/>
                  </a:cubicBezTo>
                  <a:cubicBezTo>
                    <a:pt x="2132" y="16870"/>
                    <a:pt x="2119" y="16893"/>
                    <a:pt x="2109" y="16916"/>
                  </a:cubicBezTo>
                  <a:cubicBezTo>
                    <a:pt x="1962" y="17214"/>
                    <a:pt x="1886" y="17560"/>
                    <a:pt x="1910" y="17890"/>
                  </a:cubicBezTo>
                  <a:cubicBezTo>
                    <a:pt x="1926" y="18145"/>
                    <a:pt x="2001" y="18386"/>
                    <a:pt x="2138" y="18593"/>
                  </a:cubicBezTo>
                  <a:cubicBezTo>
                    <a:pt x="2171" y="18641"/>
                    <a:pt x="2207" y="18684"/>
                    <a:pt x="2243" y="18727"/>
                  </a:cubicBezTo>
                  <a:cubicBezTo>
                    <a:pt x="2269" y="18759"/>
                    <a:pt x="2298" y="18786"/>
                    <a:pt x="2328" y="18815"/>
                  </a:cubicBezTo>
                  <a:cubicBezTo>
                    <a:pt x="2390" y="18867"/>
                    <a:pt x="2455" y="18916"/>
                    <a:pt x="2527" y="18955"/>
                  </a:cubicBezTo>
                  <a:cubicBezTo>
                    <a:pt x="2570" y="18982"/>
                    <a:pt x="2616" y="19007"/>
                    <a:pt x="2661" y="19030"/>
                  </a:cubicBezTo>
                  <a:cubicBezTo>
                    <a:pt x="2821" y="19106"/>
                    <a:pt x="2995" y="19158"/>
                    <a:pt x="3171" y="19194"/>
                  </a:cubicBezTo>
                  <a:cubicBezTo>
                    <a:pt x="3283" y="19220"/>
                    <a:pt x="3396" y="19237"/>
                    <a:pt x="3508" y="19249"/>
                  </a:cubicBezTo>
                  <a:cubicBezTo>
                    <a:pt x="3527" y="19253"/>
                    <a:pt x="3544" y="19256"/>
                    <a:pt x="3560" y="19256"/>
                  </a:cubicBezTo>
                  <a:cubicBezTo>
                    <a:pt x="3589" y="19259"/>
                    <a:pt x="3616" y="19262"/>
                    <a:pt x="3642" y="19266"/>
                  </a:cubicBezTo>
                  <a:cubicBezTo>
                    <a:pt x="3681" y="19273"/>
                    <a:pt x="3723" y="19276"/>
                    <a:pt x="3763" y="19279"/>
                  </a:cubicBezTo>
                  <a:cubicBezTo>
                    <a:pt x="3782" y="19279"/>
                    <a:pt x="3805" y="19282"/>
                    <a:pt x="3828" y="19285"/>
                  </a:cubicBezTo>
                  <a:cubicBezTo>
                    <a:pt x="3985" y="19298"/>
                    <a:pt x="4171" y="19308"/>
                    <a:pt x="4367" y="19315"/>
                  </a:cubicBezTo>
                  <a:cubicBezTo>
                    <a:pt x="4469" y="19315"/>
                    <a:pt x="4573" y="19318"/>
                    <a:pt x="4678" y="19318"/>
                  </a:cubicBezTo>
                  <a:cubicBezTo>
                    <a:pt x="4844" y="19318"/>
                    <a:pt x="5018" y="19315"/>
                    <a:pt x="5181" y="19305"/>
                  </a:cubicBezTo>
                  <a:cubicBezTo>
                    <a:pt x="4903" y="19214"/>
                    <a:pt x="4648" y="19077"/>
                    <a:pt x="4449" y="18864"/>
                  </a:cubicBezTo>
                  <a:cubicBezTo>
                    <a:pt x="4047" y="18429"/>
                    <a:pt x="3785" y="17560"/>
                    <a:pt x="3799" y="16965"/>
                  </a:cubicBezTo>
                  <a:cubicBezTo>
                    <a:pt x="3825" y="15396"/>
                    <a:pt x="4541" y="14138"/>
                    <a:pt x="5191" y="12707"/>
                  </a:cubicBezTo>
                  <a:cubicBezTo>
                    <a:pt x="5714" y="11566"/>
                    <a:pt x="6436" y="10494"/>
                    <a:pt x="7139" y="9435"/>
                  </a:cubicBezTo>
                  <a:cubicBezTo>
                    <a:pt x="6793" y="8625"/>
                    <a:pt x="6488" y="7794"/>
                    <a:pt x="6266" y="6948"/>
                  </a:cubicBezTo>
                  <a:cubicBezTo>
                    <a:pt x="6142" y="6491"/>
                    <a:pt x="6047" y="6030"/>
                    <a:pt x="5978" y="5559"/>
                  </a:cubicBezTo>
                  <a:cubicBezTo>
                    <a:pt x="5949" y="5363"/>
                    <a:pt x="5926" y="5154"/>
                    <a:pt x="5926" y="4948"/>
                  </a:cubicBezTo>
                  <a:cubicBezTo>
                    <a:pt x="5926" y="4719"/>
                    <a:pt x="5953" y="4494"/>
                    <a:pt x="6031" y="4284"/>
                  </a:cubicBezTo>
                  <a:cubicBezTo>
                    <a:pt x="6073" y="4141"/>
                    <a:pt x="6135" y="4007"/>
                    <a:pt x="6224" y="3886"/>
                  </a:cubicBezTo>
                  <a:cubicBezTo>
                    <a:pt x="6250" y="3850"/>
                    <a:pt x="6276" y="3817"/>
                    <a:pt x="6306" y="3782"/>
                  </a:cubicBezTo>
                  <a:cubicBezTo>
                    <a:pt x="6553" y="3503"/>
                    <a:pt x="6930" y="3340"/>
                    <a:pt x="7306" y="3275"/>
                  </a:cubicBezTo>
                  <a:cubicBezTo>
                    <a:pt x="7495" y="3242"/>
                    <a:pt x="7688" y="3229"/>
                    <a:pt x="7881" y="3229"/>
                  </a:cubicBezTo>
                  <a:cubicBezTo>
                    <a:pt x="8204" y="3229"/>
                    <a:pt x="8528" y="3262"/>
                    <a:pt x="8844" y="3287"/>
                  </a:cubicBezTo>
                  <a:cubicBezTo>
                    <a:pt x="10430" y="3409"/>
                    <a:pt x="12146" y="3788"/>
                    <a:pt x="13342" y="4860"/>
                  </a:cubicBezTo>
                  <a:cubicBezTo>
                    <a:pt x="13080" y="5233"/>
                    <a:pt x="12805" y="5595"/>
                    <a:pt x="12525" y="5948"/>
                  </a:cubicBezTo>
                  <a:cubicBezTo>
                    <a:pt x="12107" y="6468"/>
                    <a:pt x="11668" y="6968"/>
                    <a:pt x="11208" y="7445"/>
                  </a:cubicBezTo>
                  <a:cubicBezTo>
                    <a:pt x="11649" y="7458"/>
                    <a:pt x="12090" y="7494"/>
                    <a:pt x="12499" y="7523"/>
                  </a:cubicBezTo>
                  <a:cubicBezTo>
                    <a:pt x="14780" y="7696"/>
                    <a:pt x="17385" y="7739"/>
                    <a:pt x="19404" y="8723"/>
                  </a:cubicBezTo>
                  <a:cubicBezTo>
                    <a:pt x="19417" y="8386"/>
                    <a:pt x="19411" y="8046"/>
                    <a:pt x="19385" y="7710"/>
                  </a:cubicBezTo>
                  <a:cubicBezTo>
                    <a:pt x="19349" y="7223"/>
                    <a:pt x="19270" y="6743"/>
                    <a:pt x="19159" y="6268"/>
                  </a:cubicBezTo>
                  <a:cubicBezTo>
                    <a:pt x="19061" y="5873"/>
                    <a:pt x="18937" y="5494"/>
                    <a:pt x="18783" y="5131"/>
                  </a:cubicBezTo>
                  <a:cubicBezTo>
                    <a:pt x="18519" y="4830"/>
                    <a:pt x="18083" y="4746"/>
                    <a:pt x="17845" y="4415"/>
                  </a:cubicBezTo>
                  <a:cubicBezTo>
                    <a:pt x="17950" y="4275"/>
                    <a:pt x="18061" y="4138"/>
                    <a:pt x="18185" y="4007"/>
                  </a:cubicBezTo>
                  <a:cubicBezTo>
                    <a:pt x="17198" y="2491"/>
                    <a:pt x="15682" y="1373"/>
                    <a:pt x="13973" y="709"/>
                  </a:cubicBezTo>
                  <a:cubicBezTo>
                    <a:pt x="13024" y="343"/>
                    <a:pt x="12018" y="115"/>
                    <a:pt x="11009" y="36"/>
                  </a:cubicBezTo>
                  <a:cubicBezTo>
                    <a:pt x="10707" y="10"/>
                    <a:pt x="10407" y="0"/>
                    <a:pt x="10103" y="0"/>
                  </a:cubicBezTo>
                  <a:close/>
                </a:path>
              </a:pathLst>
            </a:custGeom>
            <a:solidFill>
              <a:srgbClr val="F6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0" name="Google Shape;1610;p37"/>
            <p:cNvSpPr/>
            <p:nvPr/>
          </p:nvSpPr>
          <p:spPr>
            <a:xfrm flipH="1">
              <a:off x="7263102" y="3374324"/>
              <a:ext cx="17642" cy="85348"/>
            </a:xfrm>
            <a:custGeom>
              <a:avLst/>
              <a:gdLst/>
              <a:ahLst/>
              <a:cxnLst/>
              <a:rect l="l" t="t" r="r" b="b"/>
              <a:pathLst>
                <a:path w="240" h="1161" extrusionOk="0">
                  <a:moveTo>
                    <a:pt x="177" y="1"/>
                  </a:moveTo>
                  <a:cubicBezTo>
                    <a:pt x="153" y="1"/>
                    <a:pt x="130" y="16"/>
                    <a:pt x="122" y="39"/>
                  </a:cubicBezTo>
                  <a:cubicBezTo>
                    <a:pt x="8" y="376"/>
                    <a:pt x="1" y="742"/>
                    <a:pt x="92" y="1085"/>
                  </a:cubicBezTo>
                  <a:cubicBezTo>
                    <a:pt x="135" y="1112"/>
                    <a:pt x="181" y="1137"/>
                    <a:pt x="226" y="1160"/>
                  </a:cubicBezTo>
                  <a:cubicBezTo>
                    <a:pt x="115" y="810"/>
                    <a:pt x="109" y="425"/>
                    <a:pt x="226" y="75"/>
                  </a:cubicBezTo>
                  <a:cubicBezTo>
                    <a:pt x="240" y="46"/>
                    <a:pt x="223" y="14"/>
                    <a:pt x="193" y="3"/>
                  </a:cubicBezTo>
                  <a:cubicBezTo>
                    <a:pt x="188" y="2"/>
                    <a:pt x="182" y="1"/>
                    <a:pt x="177"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1" name="Google Shape;1611;p37"/>
            <p:cNvSpPr/>
            <p:nvPr/>
          </p:nvSpPr>
          <p:spPr>
            <a:xfrm flipH="1">
              <a:off x="7187901" y="3396378"/>
              <a:ext cx="27713" cy="81084"/>
            </a:xfrm>
            <a:custGeom>
              <a:avLst/>
              <a:gdLst/>
              <a:ahLst/>
              <a:cxnLst/>
              <a:rect l="l" t="t" r="r" b="b"/>
              <a:pathLst>
                <a:path w="377" h="1103" extrusionOk="0">
                  <a:moveTo>
                    <a:pt x="68" y="0"/>
                  </a:moveTo>
                  <a:cubicBezTo>
                    <a:pt x="40" y="0"/>
                    <a:pt x="16" y="26"/>
                    <a:pt x="13" y="56"/>
                  </a:cubicBezTo>
                  <a:cubicBezTo>
                    <a:pt x="1" y="412"/>
                    <a:pt x="79" y="772"/>
                    <a:pt x="239" y="1086"/>
                  </a:cubicBezTo>
                  <a:cubicBezTo>
                    <a:pt x="288" y="1092"/>
                    <a:pt x="334" y="1099"/>
                    <a:pt x="377" y="1103"/>
                  </a:cubicBezTo>
                  <a:cubicBezTo>
                    <a:pt x="197" y="789"/>
                    <a:pt x="108" y="423"/>
                    <a:pt x="125" y="59"/>
                  </a:cubicBezTo>
                  <a:cubicBezTo>
                    <a:pt x="128" y="30"/>
                    <a:pt x="102" y="5"/>
                    <a:pt x="72" y="1"/>
                  </a:cubicBezTo>
                  <a:cubicBezTo>
                    <a:pt x="71" y="0"/>
                    <a:pt x="69" y="0"/>
                    <a:pt x="6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2" name="Google Shape;1612;p37"/>
            <p:cNvSpPr/>
            <p:nvPr/>
          </p:nvSpPr>
          <p:spPr>
            <a:xfrm flipH="1">
              <a:off x="5683519" y="2607221"/>
              <a:ext cx="1497987" cy="943386"/>
            </a:xfrm>
            <a:custGeom>
              <a:avLst/>
              <a:gdLst/>
              <a:ahLst/>
              <a:cxnLst/>
              <a:rect l="l" t="t" r="r" b="b"/>
              <a:pathLst>
                <a:path w="20378" h="12833" extrusionOk="0">
                  <a:moveTo>
                    <a:pt x="7000" y="1"/>
                  </a:moveTo>
                  <a:cubicBezTo>
                    <a:pt x="5739" y="1"/>
                    <a:pt x="4506" y="220"/>
                    <a:pt x="3877" y="1203"/>
                  </a:cubicBezTo>
                  <a:cubicBezTo>
                    <a:pt x="3027" y="2523"/>
                    <a:pt x="2059" y="3843"/>
                    <a:pt x="1406" y="5272"/>
                  </a:cubicBezTo>
                  <a:cubicBezTo>
                    <a:pt x="756" y="6703"/>
                    <a:pt x="40" y="7961"/>
                    <a:pt x="14" y="9530"/>
                  </a:cubicBezTo>
                  <a:cubicBezTo>
                    <a:pt x="0" y="10125"/>
                    <a:pt x="262" y="10994"/>
                    <a:pt x="664" y="11429"/>
                  </a:cubicBezTo>
                  <a:cubicBezTo>
                    <a:pt x="1082" y="11877"/>
                    <a:pt x="1746" y="11981"/>
                    <a:pt x="2353" y="12063"/>
                  </a:cubicBezTo>
                  <a:cubicBezTo>
                    <a:pt x="4099" y="12295"/>
                    <a:pt x="5844" y="12524"/>
                    <a:pt x="7592" y="12755"/>
                  </a:cubicBezTo>
                  <a:cubicBezTo>
                    <a:pt x="7893" y="12795"/>
                    <a:pt x="8201" y="12833"/>
                    <a:pt x="8505" y="12833"/>
                  </a:cubicBezTo>
                  <a:cubicBezTo>
                    <a:pt x="8759" y="12833"/>
                    <a:pt x="9011" y="12806"/>
                    <a:pt x="9250" y="12729"/>
                  </a:cubicBezTo>
                  <a:cubicBezTo>
                    <a:pt x="9286" y="12720"/>
                    <a:pt x="9322" y="12707"/>
                    <a:pt x="9354" y="12693"/>
                  </a:cubicBezTo>
                  <a:cubicBezTo>
                    <a:pt x="9384" y="12681"/>
                    <a:pt x="9410" y="12671"/>
                    <a:pt x="9439" y="12657"/>
                  </a:cubicBezTo>
                  <a:cubicBezTo>
                    <a:pt x="9661" y="12556"/>
                    <a:pt x="9857" y="12387"/>
                    <a:pt x="9995" y="12184"/>
                  </a:cubicBezTo>
                  <a:cubicBezTo>
                    <a:pt x="10021" y="12147"/>
                    <a:pt x="10043" y="12112"/>
                    <a:pt x="10063" y="12076"/>
                  </a:cubicBezTo>
                  <a:cubicBezTo>
                    <a:pt x="10230" y="11779"/>
                    <a:pt x="10275" y="11429"/>
                    <a:pt x="10109" y="11132"/>
                  </a:cubicBezTo>
                  <a:cubicBezTo>
                    <a:pt x="11197" y="11060"/>
                    <a:pt x="12345" y="10883"/>
                    <a:pt x="13432" y="10759"/>
                  </a:cubicBezTo>
                  <a:cubicBezTo>
                    <a:pt x="13449" y="10759"/>
                    <a:pt x="13469" y="10755"/>
                    <a:pt x="13485" y="10752"/>
                  </a:cubicBezTo>
                  <a:lnTo>
                    <a:pt x="13485" y="10752"/>
                  </a:lnTo>
                  <a:cubicBezTo>
                    <a:pt x="13472" y="10818"/>
                    <a:pt x="13465" y="10883"/>
                    <a:pt x="13462" y="10948"/>
                  </a:cubicBezTo>
                  <a:cubicBezTo>
                    <a:pt x="13446" y="11334"/>
                    <a:pt x="13636" y="11700"/>
                    <a:pt x="13933" y="11955"/>
                  </a:cubicBezTo>
                  <a:cubicBezTo>
                    <a:pt x="13965" y="11984"/>
                    <a:pt x="13998" y="12010"/>
                    <a:pt x="14034" y="12034"/>
                  </a:cubicBezTo>
                  <a:cubicBezTo>
                    <a:pt x="14047" y="12046"/>
                    <a:pt x="14060" y="12056"/>
                    <a:pt x="14073" y="12063"/>
                  </a:cubicBezTo>
                  <a:cubicBezTo>
                    <a:pt x="14357" y="12256"/>
                    <a:pt x="14684" y="12363"/>
                    <a:pt x="15024" y="12422"/>
                  </a:cubicBezTo>
                  <a:cubicBezTo>
                    <a:pt x="15060" y="12432"/>
                    <a:pt x="15099" y="12438"/>
                    <a:pt x="15135" y="12442"/>
                  </a:cubicBezTo>
                  <a:cubicBezTo>
                    <a:pt x="15283" y="12465"/>
                    <a:pt x="15426" y="12481"/>
                    <a:pt x="15570" y="12488"/>
                  </a:cubicBezTo>
                  <a:cubicBezTo>
                    <a:pt x="15746" y="12500"/>
                    <a:pt x="15923" y="12506"/>
                    <a:pt x="16100" y="12506"/>
                  </a:cubicBezTo>
                  <a:cubicBezTo>
                    <a:pt x="17039" y="12506"/>
                    <a:pt x="17978" y="12338"/>
                    <a:pt x="18858" y="12014"/>
                  </a:cubicBezTo>
                  <a:cubicBezTo>
                    <a:pt x="19387" y="11814"/>
                    <a:pt x="19936" y="11527"/>
                    <a:pt x="20191" y="11023"/>
                  </a:cubicBezTo>
                  <a:cubicBezTo>
                    <a:pt x="20365" y="10677"/>
                    <a:pt x="20377" y="10272"/>
                    <a:pt x="20371" y="9886"/>
                  </a:cubicBezTo>
                  <a:cubicBezTo>
                    <a:pt x="20303" y="7135"/>
                    <a:pt x="19161" y="4422"/>
                    <a:pt x="17244" y="2445"/>
                  </a:cubicBezTo>
                  <a:cubicBezTo>
                    <a:pt x="15175" y="317"/>
                    <a:pt x="11675" y="314"/>
                    <a:pt x="8714" y="88"/>
                  </a:cubicBezTo>
                  <a:cubicBezTo>
                    <a:pt x="8175" y="48"/>
                    <a:pt x="7584" y="1"/>
                    <a:pt x="7000"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3" name="Google Shape;1613;p37"/>
            <p:cNvSpPr/>
            <p:nvPr/>
          </p:nvSpPr>
          <p:spPr>
            <a:xfrm flipH="1">
              <a:off x="6478971" y="2297954"/>
              <a:ext cx="547576" cy="529143"/>
            </a:xfrm>
            <a:custGeom>
              <a:avLst/>
              <a:gdLst/>
              <a:ahLst/>
              <a:cxnLst/>
              <a:rect l="l" t="t" r="r" b="b"/>
              <a:pathLst>
                <a:path w="7449" h="7198" extrusionOk="0">
                  <a:moveTo>
                    <a:pt x="1998" y="1"/>
                  </a:moveTo>
                  <a:cubicBezTo>
                    <a:pt x="1802" y="1"/>
                    <a:pt x="1606" y="13"/>
                    <a:pt x="1413" y="47"/>
                  </a:cubicBezTo>
                  <a:cubicBezTo>
                    <a:pt x="1037" y="112"/>
                    <a:pt x="660" y="275"/>
                    <a:pt x="413" y="554"/>
                  </a:cubicBezTo>
                  <a:cubicBezTo>
                    <a:pt x="383" y="589"/>
                    <a:pt x="357" y="622"/>
                    <a:pt x="331" y="658"/>
                  </a:cubicBezTo>
                  <a:cubicBezTo>
                    <a:pt x="1" y="1115"/>
                    <a:pt x="33" y="1723"/>
                    <a:pt x="115" y="2246"/>
                  </a:cubicBezTo>
                  <a:cubicBezTo>
                    <a:pt x="184" y="2717"/>
                    <a:pt x="278" y="3177"/>
                    <a:pt x="402" y="3635"/>
                  </a:cubicBezTo>
                  <a:cubicBezTo>
                    <a:pt x="707" y="4792"/>
                    <a:pt x="1161" y="5913"/>
                    <a:pt x="1671" y="6998"/>
                  </a:cubicBezTo>
                  <a:cubicBezTo>
                    <a:pt x="1704" y="7067"/>
                    <a:pt x="1733" y="7129"/>
                    <a:pt x="1766" y="7197"/>
                  </a:cubicBezTo>
                  <a:cubicBezTo>
                    <a:pt x="1772" y="7191"/>
                    <a:pt x="1778" y="7185"/>
                    <a:pt x="1785" y="7181"/>
                  </a:cubicBezTo>
                  <a:cubicBezTo>
                    <a:pt x="2573" y="6645"/>
                    <a:pt x="3318" y="6067"/>
                    <a:pt x="4021" y="5449"/>
                  </a:cubicBezTo>
                  <a:cubicBezTo>
                    <a:pt x="4971" y="4616"/>
                    <a:pt x="5841" y="3704"/>
                    <a:pt x="6632" y="2720"/>
                  </a:cubicBezTo>
                  <a:cubicBezTo>
                    <a:pt x="6912" y="2367"/>
                    <a:pt x="7187" y="2005"/>
                    <a:pt x="7449" y="1632"/>
                  </a:cubicBezTo>
                  <a:cubicBezTo>
                    <a:pt x="6253" y="560"/>
                    <a:pt x="4537" y="181"/>
                    <a:pt x="2951" y="59"/>
                  </a:cubicBezTo>
                  <a:cubicBezTo>
                    <a:pt x="2638" y="33"/>
                    <a:pt x="2317" y="1"/>
                    <a:pt x="1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4" name="Google Shape;1614;p37"/>
            <p:cNvSpPr/>
            <p:nvPr/>
          </p:nvSpPr>
          <p:spPr>
            <a:xfrm flipH="1">
              <a:off x="5694105" y="2208857"/>
              <a:ext cx="453924" cy="518043"/>
            </a:xfrm>
            <a:custGeom>
              <a:avLst/>
              <a:gdLst/>
              <a:ahLst/>
              <a:cxnLst/>
              <a:rect l="l" t="t" r="r" b="b"/>
              <a:pathLst>
                <a:path w="6175" h="7047" extrusionOk="0">
                  <a:moveTo>
                    <a:pt x="4740" y="0"/>
                  </a:moveTo>
                  <a:cubicBezTo>
                    <a:pt x="4378" y="0"/>
                    <a:pt x="4020" y="94"/>
                    <a:pt x="3668" y="170"/>
                  </a:cubicBezTo>
                  <a:cubicBezTo>
                    <a:pt x="2400" y="445"/>
                    <a:pt x="861" y="1229"/>
                    <a:pt x="1" y="2399"/>
                  </a:cubicBezTo>
                  <a:cubicBezTo>
                    <a:pt x="246" y="2739"/>
                    <a:pt x="697" y="2821"/>
                    <a:pt x="959" y="3138"/>
                  </a:cubicBezTo>
                  <a:cubicBezTo>
                    <a:pt x="1423" y="3700"/>
                    <a:pt x="1910" y="4229"/>
                    <a:pt x="2420" y="4730"/>
                  </a:cubicBezTo>
                  <a:lnTo>
                    <a:pt x="2423" y="4733"/>
                  </a:lnTo>
                  <a:cubicBezTo>
                    <a:pt x="3309" y="5596"/>
                    <a:pt x="4266" y="6363"/>
                    <a:pt x="5286" y="7033"/>
                  </a:cubicBezTo>
                  <a:cubicBezTo>
                    <a:pt x="5292" y="7036"/>
                    <a:pt x="5298" y="7044"/>
                    <a:pt x="5306" y="7047"/>
                  </a:cubicBezTo>
                  <a:cubicBezTo>
                    <a:pt x="5325" y="6982"/>
                    <a:pt x="5345" y="6913"/>
                    <a:pt x="5364" y="6847"/>
                  </a:cubicBezTo>
                  <a:cubicBezTo>
                    <a:pt x="5671" y="5727"/>
                    <a:pt x="5926" y="4585"/>
                    <a:pt x="6063" y="3425"/>
                  </a:cubicBezTo>
                  <a:cubicBezTo>
                    <a:pt x="6119" y="2965"/>
                    <a:pt x="6152" y="2501"/>
                    <a:pt x="6161" y="2033"/>
                  </a:cubicBezTo>
                  <a:cubicBezTo>
                    <a:pt x="6175" y="1517"/>
                    <a:pt x="6146" y="915"/>
                    <a:pt x="5835" y="497"/>
                  </a:cubicBezTo>
                  <a:cubicBezTo>
                    <a:pt x="5796" y="442"/>
                    <a:pt x="5749" y="389"/>
                    <a:pt x="5698" y="347"/>
                  </a:cubicBezTo>
                  <a:cubicBezTo>
                    <a:pt x="5688" y="337"/>
                    <a:pt x="5681" y="330"/>
                    <a:pt x="5668" y="321"/>
                  </a:cubicBezTo>
                  <a:cubicBezTo>
                    <a:pt x="5452" y="131"/>
                    <a:pt x="5178" y="33"/>
                    <a:pt x="4906" y="7"/>
                  </a:cubicBezTo>
                  <a:cubicBezTo>
                    <a:pt x="4851" y="2"/>
                    <a:pt x="4796" y="0"/>
                    <a:pt x="4740" y="0"/>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5" name="Google Shape;1615;p37"/>
            <p:cNvSpPr/>
            <p:nvPr/>
          </p:nvSpPr>
          <p:spPr>
            <a:xfrm flipH="1">
              <a:off x="6605555" y="2344855"/>
              <a:ext cx="422903" cy="488491"/>
            </a:xfrm>
            <a:custGeom>
              <a:avLst/>
              <a:gdLst/>
              <a:ahLst/>
              <a:cxnLst/>
              <a:rect l="l" t="t" r="r" b="b"/>
              <a:pathLst>
                <a:path w="5753" h="6645" extrusionOk="0">
                  <a:moveTo>
                    <a:pt x="412" y="0"/>
                  </a:moveTo>
                  <a:cubicBezTo>
                    <a:pt x="383" y="33"/>
                    <a:pt x="353" y="69"/>
                    <a:pt x="330" y="101"/>
                  </a:cubicBezTo>
                  <a:cubicBezTo>
                    <a:pt x="0" y="563"/>
                    <a:pt x="33" y="1171"/>
                    <a:pt x="111" y="1693"/>
                  </a:cubicBezTo>
                  <a:cubicBezTo>
                    <a:pt x="180" y="2164"/>
                    <a:pt x="275" y="2625"/>
                    <a:pt x="399" y="3082"/>
                  </a:cubicBezTo>
                  <a:cubicBezTo>
                    <a:pt x="703" y="4239"/>
                    <a:pt x="1157" y="5360"/>
                    <a:pt x="1667" y="6445"/>
                  </a:cubicBezTo>
                  <a:cubicBezTo>
                    <a:pt x="1700" y="6514"/>
                    <a:pt x="1730" y="6576"/>
                    <a:pt x="1762" y="6645"/>
                  </a:cubicBezTo>
                  <a:cubicBezTo>
                    <a:pt x="1769" y="6638"/>
                    <a:pt x="1778" y="6631"/>
                    <a:pt x="1784" y="6628"/>
                  </a:cubicBezTo>
                  <a:cubicBezTo>
                    <a:pt x="2569" y="6092"/>
                    <a:pt x="3314" y="5514"/>
                    <a:pt x="4017" y="4896"/>
                  </a:cubicBezTo>
                  <a:cubicBezTo>
                    <a:pt x="4674" y="4079"/>
                    <a:pt x="5252" y="3200"/>
                    <a:pt x="5753" y="2275"/>
                  </a:cubicBezTo>
                  <a:cubicBezTo>
                    <a:pt x="4357" y="863"/>
                    <a:pt x="2392" y="33"/>
                    <a:pt x="412" y="0"/>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6" name="Google Shape;1616;p37"/>
            <p:cNvSpPr/>
            <p:nvPr/>
          </p:nvSpPr>
          <p:spPr>
            <a:xfrm flipH="1">
              <a:off x="5694105" y="2234292"/>
              <a:ext cx="276104" cy="492607"/>
            </a:xfrm>
            <a:custGeom>
              <a:avLst/>
              <a:gdLst/>
              <a:ahLst/>
              <a:cxnLst/>
              <a:rect l="l" t="t" r="r" b="b"/>
              <a:pathLst>
                <a:path w="3756" h="6701" extrusionOk="0">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56" y="1171"/>
                    <a:pt x="3727" y="569"/>
                    <a:pt x="3416" y="151"/>
                  </a:cubicBezTo>
                  <a:cubicBezTo>
                    <a:pt x="3377" y="96"/>
                    <a:pt x="3330" y="43"/>
                    <a:pt x="3279" y="1"/>
                  </a:cubicBezTo>
                  <a:close/>
                </a:path>
              </a:pathLst>
            </a:custGeom>
            <a:solidFill>
              <a:srgbClr val="EC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7" name="Google Shape;1617;p37"/>
            <p:cNvSpPr/>
            <p:nvPr/>
          </p:nvSpPr>
          <p:spPr>
            <a:xfrm flipH="1">
              <a:off x="6605555" y="2344855"/>
              <a:ext cx="418639" cy="488491"/>
            </a:xfrm>
            <a:custGeom>
              <a:avLst/>
              <a:gdLst/>
              <a:ahLst/>
              <a:cxnLst/>
              <a:rect l="l" t="t" r="r" b="b"/>
              <a:pathLst>
                <a:path w="5695" h="6645" extrusionOk="0">
                  <a:moveTo>
                    <a:pt x="354" y="0"/>
                  </a:moveTo>
                  <a:cubicBezTo>
                    <a:pt x="325" y="33"/>
                    <a:pt x="295" y="69"/>
                    <a:pt x="272" y="101"/>
                  </a:cubicBezTo>
                  <a:cubicBezTo>
                    <a:pt x="64" y="389"/>
                    <a:pt x="1" y="735"/>
                    <a:pt x="1" y="1082"/>
                  </a:cubicBezTo>
                  <a:cubicBezTo>
                    <a:pt x="1" y="1288"/>
                    <a:pt x="24" y="1497"/>
                    <a:pt x="53" y="1693"/>
                  </a:cubicBezTo>
                  <a:cubicBezTo>
                    <a:pt x="122" y="2164"/>
                    <a:pt x="217" y="2625"/>
                    <a:pt x="341" y="3082"/>
                  </a:cubicBezTo>
                  <a:cubicBezTo>
                    <a:pt x="645" y="4239"/>
                    <a:pt x="1099" y="5360"/>
                    <a:pt x="1609" y="6445"/>
                  </a:cubicBezTo>
                  <a:cubicBezTo>
                    <a:pt x="1642" y="6514"/>
                    <a:pt x="1672" y="6576"/>
                    <a:pt x="1704" y="6645"/>
                  </a:cubicBezTo>
                  <a:cubicBezTo>
                    <a:pt x="1711" y="6638"/>
                    <a:pt x="1720" y="6631"/>
                    <a:pt x="1726" y="6628"/>
                  </a:cubicBezTo>
                  <a:cubicBezTo>
                    <a:pt x="2511" y="6092"/>
                    <a:pt x="3256" y="5514"/>
                    <a:pt x="3959" y="4896"/>
                  </a:cubicBezTo>
                  <a:cubicBezTo>
                    <a:pt x="4616" y="4079"/>
                    <a:pt x="5194" y="3200"/>
                    <a:pt x="5695" y="2275"/>
                  </a:cubicBezTo>
                  <a:cubicBezTo>
                    <a:pt x="4299" y="863"/>
                    <a:pt x="2334" y="33"/>
                    <a:pt x="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8" name="Google Shape;1618;p37"/>
            <p:cNvSpPr/>
            <p:nvPr/>
          </p:nvSpPr>
          <p:spPr>
            <a:xfrm flipH="1">
              <a:off x="5694766" y="2234292"/>
              <a:ext cx="275442" cy="492607"/>
            </a:xfrm>
            <a:custGeom>
              <a:avLst/>
              <a:gdLst/>
              <a:ahLst/>
              <a:cxnLst/>
              <a:rect l="l" t="t" r="r" b="b"/>
              <a:pathLst>
                <a:path w="3747" h="6701" extrusionOk="0">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46" y="1628"/>
                    <a:pt x="3746" y="1569"/>
                    <a:pt x="3746" y="1511"/>
                  </a:cubicBezTo>
                  <a:cubicBezTo>
                    <a:pt x="3746" y="1037"/>
                    <a:pt x="3690" y="521"/>
                    <a:pt x="3416" y="151"/>
                  </a:cubicBezTo>
                  <a:cubicBezTo>
                    <a:pt x="3377" y="96"/>
                    <a:pt x="3330" y="43"/>
                    <a:pt x="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19" name="Google Shape;1619;p37"/>
            <p:cNvSpPr/>
            <p:nvPr/>
          </p:nvSpPr>
          <p:spPr>
            <a:xfrm flipH="1">
              <a:off x="5705205" y="2328168"/>
              <a:ext cx="1277383" cy="964705"/>
            </a:xfrm>
            <a:custGeom>
              <a:avLst/>
              <a:gdLst/>
              <a:ahLst/>
              <a:cxnLst/>
              <a:rect l="l" t="t" r="r" b="b"/>
              <a:pathLst>
                <a:path w="17377" h="13123" extrusionOk="0">
                  <a:moveTo>
                    <a:pt x="9414" y="1"/>
                  </a:moveTo>
                  <a:cubicBezTo>
                    <a:pt x="9186" y="1"/>
                    <a:pt x="8951" y="8"/>
                    <a:pt x="8710" y="21"/>
                  </a:cubicBezTo>
                  <a:cubicBezTo>
                    <a:pt x="8599" y="25"/>
                    <a:pt x="8485" y="34"/>
                    <a:pt x="8370" y="41"/>
                  </a:cubicBezTo>
                  <a:cubicBezTo>
                    <a:pt x="6511" y="191"/>
                    <a:pt x="5067" y="704"/>
                    <a:pt x="3942" y="1417"/>
                  </a:cubicBezTo>
                  <a:cubicBezTo>
                    <a:pt x="3586" y="1642"/>
                    <a:pt x="3266" y="1884"/>
                    <a:pt x="2975" y="2143"/>
                  </a:cubicBezTo>
                  <a:cubicBezTo>
                    <a:pt x="1089" y="3802"/>
                    <a:pt x="400" y="6068"/>
                    <a:pt x="145" y="7551"/>
                  </a:cubicBezTo>
                  <a:cubicBezTo>
                    <a:pt x="109" y="7774"/>
                    <a:pt x="79" y="7979"/>
                    <a:pt x="59" y="8163"/>
                  </a:cubicBezTo>
                  <a:cubicBezTo>
                    <a:pt x="7" y="8629"/>
                    <a:pt x="0" y="8953"/>
                    <a:pt x="0" y="9054"/>
                  </a:cubicBezTo>
                  <a:cubicBezTo>
                    <a:pt x="0" y="9077"/>
                    <a:pt x="4" y="9097"/>
                    <a:pt x="11" y="9120"/>
                  </a:cubicBezTo>
                  <a:cubicBezTo>
                    <a:pt x="128" y="9504"/>
                    <a:pt x="1426" y="13123"/>
                    <a:pt x="7872" y="13123"/>
                  </a:cubicBezTo>
                  <a:cubicBezTo>
                    <a:pt x="8404" y="13123"/>
                    <a:pt x="8970" y="13098"/>
                    <a:pt x="9573" y="13045"/>
                  </a:cubicBezTo>
                  <a:cubicBezTo>
                    <a:pt x="16122" y="12470"/>
                    <a:pt x="17279" y="7564"/>
                    <a:pt x="17368" y="7123"/>
                  </a:cubicBezTo>
                  <a:cubicBezTo>
                    <a:pt x="17374" y="7100"/>
                    <a:pt x="17377" y="7080"/>
                    <a:pt x="17374" y="7057"/>
                  </a:cubicBezTo>
                  <a:cubicBezTo>
                    <a:pt x="17345" y="6718"/>
                    <a:pt x="17024" y="3718"/>
                    <a:pt x="14698" y="1740"/>
                  </a:cubicBezTo>
                  <a:cubicBezTo>
                    <a:pt x="13526" y="740"/>
                    <a:pt x="11837" y="1"/>
                    <a:pt x="9414" y="1"/>
                  </a:cubicBezTo>
                  <a:close/>
                </a:path>
              </a:pathLst>
            </a:custGeom>
            <a:solidFill>
              <a:srgbClr val="FF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0" name="Google Shape;1620;p37"/>
            <p:cNvSpPr/>
            <p:nvPr/>
          </p:nvSpPr>
          <p:spPr>
            <a:xfrm flipH="1">
              <a:off x="5761881" y="2979930"/>
              <a:ext cx="1218281" cy="307723"/>
            </a:xfrm>
            <a:custGeom>
              <a:avLst/>
              <a:gdLst/>
              <a:ahLst/>
              <a:cxnLst/>
              <a:rect l="l" t="t" r="r" b="b"/>
              <a:pathLst>
                <a:path w="16573" h="4186" extrusionOk="0">
                  <a:moveTo>
                    <a:pt x="58" y="1"/>
                  </a:moveTo>
                  <a:cubicBezTo>
                    <a:pt x="49" y="1"/>
                    <a:pt x="41" y="3"/>
                    <a:pt x="33" y="9"/>
                  </a:cubicBezTo>
                  <a:cubicBezTo>
                    <a:pt x="10" y="22"/>
                    <a:pt x="0" y="54"/>
                    <a:pt x="17" y="77"/>
                  </a:cubicBezTo>
                  <a:cubicBezTo>
                    <a:pt x="899" y="1486"/>
                    <a:pt x="2304" y="2646"/>
                    <a:pt x="3964" y="3349"/>
                  </a:cubicBezTo>
                  <a:cubicBezTo>
                    <a:pt x="5272" y="3901"/>
                    <a:pt x="6769" y="4186"/>
                    <a:pt x="8334" y="4186"/>
                  </a:cubicBezTo>
                  <a:cubicBezTo>
                    <a:pt x="8573" y="4186"/>
                    <a:pt x="8814" y="4179"/>
                    <a:pt x="9060" y="4166"/>
                  </a:cubicBezTo>
                  <a:cubicBezTo>
                    <a:pt x="10631" y="4077"/>
                    <a:pt x="12057" y="3724"/>
                    <a:pt x="13298" y="3116"/>
                  </a:cubicBezTo>
                  <a:cubicBezTo>
                    <a:pt x="14687" y="2437"/>
                    <a:pt x="15815" y="1443"/>
                    <a:pt x="16557" y="244"/>
                  </a:cubicBezTo>
                  <a:cubicBezTo>
                    <a:pt x="16573" y="221"/>
                    <a:pt x="16567" y="188"/>
                    <a:pt x="16544" y="175"/>
                  </a:cubicBezTo>
                  <a:cubicBezTo>
                    <a:pt x="16535" y="171"/>
                    <a:pt x="16526" y="169"/>
                    <a:pt x="16517" y="169"/>
                  </a:cubicBezTo>
                  <a:cubicBezTo>
                    <a:pt x="16499" y="169"/>
                    <a:pt x="16484" y="177"/>
                    <a:pt x="16475" y="192"/>
                  </a:cubicBezTo>
                  <a:cubicBezTo>
                    <a:pt x="15743" y="1375"/>
                    <a:pt x="14629" y="2356"/>
                    <a:pt x="13256" y="3029"/>
                  </a:cubicBezTo>
                  <a:cubicBezTo>
                    <a:pt x="12027" y="3630"/>
                    <a:pt x="10612" y="3979"/>
                    <a:pt x="9053" y="4068"/>
                  </a:cubicBezTo>
                  <a:cubicBezTo>
                    <a:pt x="8812" y="4081"/>
                    <a:pt x="8572" y="4088"/>
                    <a:pt x="8334" y="4088"/>
                  </a:cubicBezTo>
                  <a:cubicBezTo>
                    <a:pt x="6782" y="4088"/>
                    <a:pt x="5298" y="3804"/>
                    <a:pt x="4004" y="3258"/>
                  </a:cubicBezTo>
                  <a:cubicBezTo>
                    <a:pt x="2360" y="2564"/>
                    <a:pt x="975" y="1414"/>
                    <a:pt x="98" y="25"/>
                  </a:cubicBezTo>
                  <a:cubicBezTo>
                    <a:pt x="90" y="10"/>
                    <a:pt x="74" y="1"/>
                    <a:pt x="5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1" name="Google Shape;1621;p37"/>
            <p:cNvSpPr/>
            <p:nvPr/>
          </p:nvSpPr>
          <p:spPr>
            <a:xfrm flipH="1">
              <a:off x="5892067" y="2328168"/>
              <a:ext cx="450543" cy="264571"/>
            </a:xfrm>
            <a:custGeom>
              <a:avLst/>
              <a:gdLst/>
              <a:ahLst/>
              <a:cxnLst/>
              <a:rect l="l" t="t" r="r" b="b"/>
              <a:pathLst>
                <a:path w="6129" h="3599" extrusionOk="0">
                  <a:moveTo>
                    <a:pt x="708" y="1"/>
                  </a:moveTo>
                  <a:cubicBezTo>
                    <a:pt x="480" y="1"/>
                    <a:pt x="245" y="8"/>
                    <a:pt x="4" y="21"/>
                  </a:cubicBezTo>
                  <a:cubicBezTo>
                    <a:pt x="1" y="34"/>
                    <a:pt x="1" y="54"/>
                    <a:pt x="1" y="70"/>
                  </a:cubicBezTo>
                  <a:cubicBezTo>
                    <a:pt x="1" y="796"/>
                    <a:pt x="334" y="1518"/>
                    <a:pt x="824" y="2045"/>
                  </a:cubicBezTo>
                  <a:cubicBezTo>
                    <a:pt x="1501" y="2770"/>
                    <a:pt x="2446" y="3185"/>
                    <a:pt x="3403" y="3437"/>
                  </a:cubicBezTo>
                  <a:cubicBezTo>
                    <a:pt x="3745" y="3527"/>
                    <a:pt x="4100" y="3599"/>
                    <a:pt x="4453" y="3599"/>
                  </a:cubicBezTo>
                  <a:cubicBezTo>
                    <a:pt x="4583" y="3599"/>
                    <a:pt x="4713" y="3589"/>
                    <a:pt x="4841" y="3567"/>
                  </a:cubicBezTo>
                  <a:cubicBezTo>
                    <a:pt x="5318" y="3489"/>
                    <a:pt x="5785" y="3208"/>
                    <a:pt x="5985" y="2766"/>
                  </a:cubicBezTo>
                  <a:cubicBezTo>
                    <a:pt x="6129" y="2437"/>
                    <a:pt x="6109" y="2080"/>
                    <a:pt x="5992" y="1740"/>
                  </a:cubicBezTo>
                  <a:cubicBezTo>
                    <a:pt x="4820" y="740"/>
                    <a:pt x="3131" y="1"/>
                    <a:pt x="708" y="1"/>
                  </a:cubicBezTo>
                  <a:close/>
                </a:path>
              </a:pathLst>
            </a:custGeom>
            <a:solidFill>
              <a:srgbClr val="F2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2" name="Google Shape;1622;p37"/>
            <p:cNvSpPr/>
            <p:nvPr/>
          </p:nvSpPr>
          <p:spPr>
            <a:xfrm flipH="1">
              <a:off x="6360767" y="2432335"/>
              <a:ext cx="617484" cy="620519"/>
            </a:xfrm>
            <a:custGeom>
              <a:avLst/>
              <a:gdLst/>
              <a:ahLst/>
              <a:cxnLst/>
              <a:rect l="l" t="t" r="r" b="b"/>
              <a:pathLst>
                <a:path w="8400" h="8441" extrusionOk="0">
                  <a:moveTo>
                    <a:pt x="3883" y="0"/>
                  </a:moveTo>
                  <a:cubicBezTo>
                    <a:pt x="3527" y="225"/>
                    <a:pt x="3207" y="467"/>
                    <a:pt x="2916" y="726"/>
                  </a:cubicBezTo>
                  <a:cubicBezTo>
                    <a:pt x="1030" y="2385"/>
                    <a:pt x="341" y="4651"/>
                    <a:pt x="86" y="6134"/>
                  </a:cubicBezTo>
                  <a:cubicBezTo>
                    <a:pt x="50" y="6357"/>
                    <a:pt x="20" y="6562"/>
                    <a:pt x="0" y="6746"/>
                  </a:cubicBezTo>
                  <a:cubicBezTo>
                    <a:pt x="89" y="6863"/>
                    <a:pt x="190" y="6971"/>
                    <a:pt x="298" y="7085"/>
                  </a:cubicBezTo>
                  <a:cubicBezTo>
                    <a:pt x="723" y="7514"/>
                    <a:pt x="1232" y="7859"/>
                    <a:pt x="1795" y="8092"/>
                  </a:cubicBezTo>
                  <a:cubicBezTo>
                    <a:pt x="2362" y="8326"/>
                    <a:pt x="2975" y="8440"/>
                    <a:pt x="3589" y="8440"/>
                  </a:cubicBezTo>
                  <a:cubicBezTo>
                    <a:pt x="4036" y="8440"/>
                    <a:pt x="4484" y="8380"/>
                    <a:pt x="4916" y="8262"/>
                  </a:cubicBezTo>
                  <a:cubicBezTo>
                    <a:pt x="5827" y="8010"/>
                    <a:pt x="6677" y="7500"/>
                    <a:pt x="7266" y="6758"/>
                  </a:cubicBezTo>
                  <a:cubicBezTo>
                    <a:pt x="8194" y="5601"/>
                    <a:pt x="8400" y="3918"/>
                    <a:pt x="7808" y="2559"/>
                  </a:cubicBezTo>
                  <a:cubicBezTo>
                    <a:pt x="7216" y="1199"/>
                    <a:pt x="5860" y="209"/>
                    <a:pt x="4389" y="32"/>
                  </a:cubicBezTo>
                  <a:cubicBezTo>
                    <a:pt x="4219" y="10"/>
                    <a:pt x="4050" y="0"/>
                    <a:pt x="3883" y="0"/>
                  </a:cubicBezTo>
                  <a:close/>
                </a:path>
              </a:pathLst>
            </a:custGeom>
            <a:solidFill>
              <a:srgbClr val="F2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3" name="Google Shape;1623;p37"/>
            <p:cNvSpPr/>
            <p:nvPr/>
          </p:nvSpPr>
          <p:spPr>
            <a:xfrm flipH="1">
              <a:off x="6524621" y="2763362"/>
              <a:ext cx="139448" cy="139380"/>
            </a:xfrm>
            <a:custGeom>
              <a:avLst/>
              <a:gdLst/>
              <a:ahLst/>
              <a:cxnLst/>
              <a:rect l="l" t="t" r="r" b="b"/>
              <a:pathLst>
                <a:path w="1897" h="1896" extrusionOk="0">
                  <a:moveTo>
                    <a:pt x="949" y="0"/>
                  </a:moveTo>
                  <a:cubicBezTo>
                    <a:pt x="426" y="0"/>
                    <a:pt x="1" y="425"/>
                    <a:pt x="1" y="948"/>
                  </a:cubicBezTo>
                  <a:cubicBezTo>
                    <a:pt x="1" y="1471"/>
                    <a:pt x="426" y="1896"/>
                    <a:pt x="949" y="1896"/>
                  </a:cubicBezTo>
                  <a:cubicBezTo>
                    <a:pt x="1472" y="1896"/>
                    <a:pt x="1897" y="1471"/>
                    <a:pt x="1897" y="948"/>
                  </a:cubicBezTo>
                  <a:cubicBezTo>
                    <a:pt x="1897" y="425"/>
                    <a:pt x="1472" y="0"/>
                    <a:pt x="9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4" name="Google Shape;1624;p37"/>
            <p:cNvSpPr/>
            <p:nvPr/>
          </p:nvSpPr>
          <p:spPr>
            <a:xfrm flipH="1">
              <a:off x="5988586" y="2715799"/>
              <a:ext cx="139228" cy="139159"/>
            </a:xfrm>
            <a:custGeom>
              <a:avLst/>
              <a:gdLst/>
              <a:ahLst/>
              <a:cxnLst/>
              <a:rect l="l" t="t" r="r" b="b"/>
              <a:pathLst>
                <a:path w="1894" h="1893" extrusionOk="0">
                  <a:moveTo>
                    <a:pt x="949" y="0"/>
                  </a:moveTo>
                  <a:cubicBezTo>
                    <a:pt x="426" y="0"/>
                    <a:pt x="0" y="422"/>
                    <a:pt x="0" y="944"/>
                  </a:cubicBezTo>
                  <a:cubicBezTo>
                    <a:pt x="0" y="1468"/>
                    <a:pt x="426" y="1893"/>
                    <a:pt x="949" y="1893"/>
                  </a:cubicBezTo>
                  <a:cubicBezTo>
                    <a:pt x="1471" y="1893"/>
                    <a:pt x="1893" y="1468"/>
                    <a:pt x="1893" y="944"/>
                  </a:cubicBezTo>
                  <a:cubicBezTo>
                    <a:pt x="1893" y="422"/>
                    <a:pt x="1471" y="0"/>
                    <a:pt x="9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5" name="Google Shape;1625;p37"/>
            <p:cNvSpPr/>
            <p:nvPr/>
          </p:nvSpPr>
          <p:spPr>
            <a:xfrm flipH="1">
              <a:off x="6198824" y="2886495"/>
              <a:ext cx="143565" cy="81378"/>
            </a:xfrm>
            <a:custGeom>
              <a:avLst/>
              <a:gdLst/>
              <a:ahLst/>
              <a:cxnLst/>
              <a:rect l="l" t="t" r="r" b="b"/>
              <a:pathLst>
                <a:path w="1953" h="1107" extrusionOk="0">
                  <a:moveTo>
                    <a:pt x="1188" y="1"/>
                  </a:moveTo>
                  <a:cubicBezTo>
                    <a:pt x="1147" y="1"/>
                    <a:pt x="1105" y="3"/>
                    <a:pt x="1064" y="5"/>
                  </a:cubicBezTo>
                  <a:cubicBezTo>
                    <a:pt x="913" y="19"/>
                    <a:pt x="770" y="48"/>
                    <a:pt x="625" y="87"/>
                  </a:cubicBezTo>
                  <a:cubicBezTo>
                    <a:pt x="524" y="117"/>
                    <a:pt x="426" y="149"/>
                    <a:pt x="331" y="188"/>
                  </a:cubicBezTo>
                  <a:cubicBezTo>
                    <a:pt x="240" y="224"/>
                    <a:pt x="148" y="263"/>
                    <a:pt x="79" y="332"/>
                  </a:cubicBezTo>
                  <a:cubicBezTo>
                    <a:pt x="44" y="364"/>
                    <a:pt x="17" y="407"/>
                    <a:pt x="11" y="456"/>
                  </a:cubicBezTo>
                  <a:cubicBezTo>
                    <a:pt x="1" y="521"/>
                    <a:pt x="34" y="587"/>
                    <a:pt x="83" y="633"/>
                  </a:cubicBezTo>
                  <a:cubicBezTo>
                    <a:pt x="129" y="678"/>
                    <a:pt x="191" y="705"/>
                    <a:pt x="250" y="734"/>
                  </a:cubicBezTo>
                  <a:cubicBezTo>
                    <a:pt x="488" y="848"/>
                    <a:pt x="726" y="953"/>
                    <a:pt x="962" y="1070"/>
                  </a:cubicBezTo>
                  <a:cubicBezTo>
                    <a:pt x="990" y="1083"/>
                    <a:pt x="1018" y="1106"/>
                    <a:pt x="1049" y="1106"/>
                  </a:cubicBezTo>
                  <a:cubicBezTo>
                    <a:pt x="1058" y="1106"/>
                    <a:pt x="1067" y="1104"/>
                    <a:pt x="1076" y="1100"/>
                  </a:cubicBezTo>
                  <a:cubicBezTo>
                    <a:pt x="1106" y="1084"/>
                    <a:pt x="1132" y="1061"/>
                    <a:pt x="1155" y="1034"/>
                  </a:cubicBezTo>
                  <a:cubicBezTo>
                    <a:pt x="1181" y="1008"/>
                    <a:pt x="1210" y="986"/>
                    <a:pt x="1240" y="963"/>
                  </a:cubicBezTo>
                  <a:cubicBezTo>
                    <a:pt x="1302" y="910"/>
                    <a:pt x="1367" y="862"/>
                    <a:pt x="1429" y="809"/>
                  </a:cubicBezTo>
                  <a:cubicBezTo>
                    <a:pt x="1580" y="685"/>
                    <a:pt x="1740" y="574"/>
                    <a:pt x="1868" y="423"/>
                  </a:cubicBezTo>
                  <a:cubicBezTo>
                    <a:pt x="1894" y="394"/>
                    <a:pt x="1919" y="361"/>
                    <a:pt x="1936" y="322"/>
                  </a:cubicBezTo>
                  <a:cubicBezTo>
                    <a:pt x="1949" y="286"/>
                    <a:pt x="1952" y="241"/>
                    <a:pt x="1933" y="204"/>
                  </a:cubicBezTo>
                  <a:cubicBezTo>
                    <a:pt x="1900" y="146"/>
                    <a:pt x="1821" y="117"/>
                    <a:pt x="1763" y="97"/>
                  </a:cubicBezTo>
                  <a:cubicBezTo>
                    <a:pt x="1687" y="67"/>
                    <a:pt x="1613" y="48"/>
                    <a:pt x="1537" y="31"/>
                  </a:cubicBezTo>
                  <a:cubicBezTo>
                    <a:pt x="1439" y="12"/>
                    <a:pt x="1338" y="2"/>
                    <a:pt x="1240" y="2"/>
                  </a:cubicBezTo>
                  <a:cubicBezTo>
                    <a:pt x="1223" y="1"/>
                    <a:pt x="1206" y="1"/>
                    <a:pt x="1188"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6" name="Google Shape;1626;p37"/>
            <p:cNvSpPr/>
            <p:nvPr/>
          </p:nvSpPr>
          <p:spPr>
            <a:xfrm flipH="1">
              <a:off x="6259397" y="2955744"/>
              <a:ext cx="132686" cy="107990"/>
            </a:xfrm>
            <a:custGeom>
              <a:avLst/>
              <a:gdLst/>
              <a:ahLst/>
              <a:cxnLst/>
              <a:rect l="l" t="t" r="r" b="b"/>
              <a:pathLst>
                <a:path w="1805" h="1469" extrusionOk="0">
                  <a:moveTo>
                    <a:pt x="1720" y="1"/>
                  </a:moveTo>
                  <a:cubicBezTo>
                    <a:pt x="1689" y="1"/>
                    <a:pt x="1662" y="22"/>
                    <a:pt x="1651" y="53"/>
                  </a:cubicBezTo>
                  <a:cubicBezTo>
                    <a:pt x="1635" y="106"/>
                    <a:pt x="1618" y="161"/>
                    <a:pt x="1599" y="217"/>
                  </a:cubicBezTo>
                  <a:cubicBezTo>
                    <a:pt x="1520" y="492"/>
                    <a:pt x="1435" y="772"/>
                    <a:pt x="1282" y="1005"/>
                  </a:cubicBezTo>
                  <a:cubicBezTo>
                    <a:pt x="1158" y="1194"/>
                    <a:pt x="929" y="1321"/>
                    <a:pt x="713" y="1321"/>
                  </a:cubicBezTo>
                  <a:cubicBezTo>
                    <a:pt x="595" y="1321"/>
                    <a:pt x="432" y="1285"/>
                    <a:pt x="315" y="1106"/>
                  </a:cubicBezTo>
                  <a:cubicBezTo>
                    <a:pt x="200" y="929"/>
                    <a:pt x="334" y="727"/>
                    <a:pt x="485" y="554"/>
                  </a:cubicBezTo>
                  <a:cubicBezTo>
                    <a:pt x="511" y="521"/>
                    <a:pt x="507" y="475"/>
                    <a:pt x="475" y="449"/>
                  </a:cubicBezTo>
                  <a:cubicBezTo>
                    <a:pt x="462" y="437"/>
                    <a:pt x="445" y="431"/>
                    <a:pt x="429" y="431"/>
                  </a:cubicBezTo>
                  <a:cubicBezTo>
                    <a:pt x="408" y="431"/>
                    <a:pt x="388" y="440"/>
                    <a:pt x="373" y="459"/>
                  </a:cubicBezTo>
                  <a:cubicBezTo>
                    <a:pt x="262" y="590"/>
                    <a:pt x="1" y="893"/>
                    <a:pt x="194" y="1187"/>
                  </a:cubicBezTo>
                  <a:cubicBezTo>
                    <a:pt x="311" y="1371"/>
                    <a:pt x="494" y="1469"/>
                    <a:pt x="710" y="1469"/>
                  </a:cubicBezTo>
                  <a:cubicBezTo>
                    <a:pt x="743" y="1469"/>
                    <a:pt x="772" y="1469"/>
                    <a:pt x="802" y="1465"/>
                  </a:cubicBezTo>
                  <a:cubicBezTo>
                    <a:pt x="1037" y="1436"/>
                    <a:pt x="1272" y="1288"/>
                    <a:pt x="1406" y="1086"/>
                  </a:cubicBezTo>
                  <a:cubicBezTo>
                    <a:pt x="1569" y="834"/>
                    <a:pt x="1657" y="543"/>
                    <a:pt x="1743" y="259"/>
                  </a:cubicBezTo>
                  <a:cubicBezTo>
                    <a:pt x="1759" y="204"/>
                    <a:pt x="1775" y="148"/>
                    <a:pt x="1791" y="96"/>
                  </a:cubicBezTo>
                  <a:cubicBezTo>
                    <a:pt x="1805" y="57"/>
                    <a:pt x="1782" y="14"/>
                    <a:pt x="1743" y="4"/>
                  </a:cubicBezTo>
                  <a:cubicBezTo>
                    <a:pt x="1735" y="2"/>
                    <a:pt x="1728" y="1"/>
                    <a:pt x="1720"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7" name="Google Shape;1627;p37"/>
            <p:cNvSpPr/>
            <p:nvPr/>
          </p:nvSpPr>
          <p:spPr>
            <a:xfrm flipH="1">
              <a:off x="6134430" y="2956038"/>
              <a:ext cx="139448" cy="86230"/>
            </a:xfrm>
            <a:custGeom>
              <a:avLst/>
              <a:gdLst/>
              <a:ahLst/>
              <a:cxnLst/>
              <a:rect l="l" t="t" r="r" b="b"/>
              <a:pathLst>
                <a:path w="1897" h="1173" extrusionOk="0">
                  <a:moveTo>
                    <a:pt x="81" y="0"/>
                  </a:moveTo>
                  <a:cubicBezTo>
                    <a:pt x="68" y="0"/>
                    <a:pt x="55" y="3"/>
                    <a:pt x="43" y="10"/>
                  </a:cubicBezTo>
                  <a:cubicBezTo>
                    <a:pt x="10" y="33"/>
                    <a:pt x="1" y="76"/>
                    <a:pt x="20" y="112"/>
                  </a:cubicBezTo>
                  <a:cubicBezTo>
                    <a:pt x="63" y="183"/>
                    <a:pt x="105" y="255"/>
                    <a:pt x="147" y="331"/>
                  </a:cubicBezTo>
                  <a:cubicBezTo>
                    <a:pt x="292" y="592"/>
                    <a:pt x="445" y="863"/>
                    <a:pt x="700" y="1040"/>
                  </a:cubicBezTo>
                  <a:cubicBezTo>
                    <a:pt x="825" y="1126"/>
                    <a:pt x="988" y="1173"/>
                    <a:pt x="1147" y="1173"/>
                  </a:cubicBezTo>
                  <a:cubicBezTo>
                    <a:pt x="1180" y="1173"/>
                    <a:pt x="1213" y="1171"/>
                    <a:pt x="1245" y="1167"/>
                  </a:cubicBezTo>
                  <a:cubicBezTo>
                    <a:pt x="1295" y="1161"/>
                    <a:pt x="1344" y="1151"/>
                    <a:pt x="1390" y="1135"/>
                  </a:cubicBezTo>
                  <a:cubicBezTo>
                    <a:pt x="1583" y="1073"/>
                    <a:pt x="1723" y="935"/>
                    <a:pt x="1785" y="755"/>
                  </a:cubicBezTo>
                  <a:cubicBezTo>
                    <a:pt x="1896" y="432"/>
                    <a:pt x="1579" y="206"/>
                    <a:pt x="1442" y="108"/>
                  </a:cubicBezTo>
                  <a:cubicBezTo>
                    <a:pt x="1430" y="100"/>
                    <a:pt x="1416" y="96"/>
                    <a:pt x="1402" y="96"/>
                  </a:cubicBezTo>
                  <a:cubicBezTo>
                    <a:pt x="1379" y="96"/>
                    <a:pt x="1355" y="107"/>
                    <a:pt x="1340" y="128"/>
                  </a:cubicBezTo>
                  <a:cubicBezTo>
                    <a:pt x="1318" y="160"/>
                    <a:pt x="1324" y="206"/>
                    <a:pt x="1357" y="229"/>
                  </a:cubicBezTo>
                  <a:cubicBezTo>
                    <a:pt x="1536" y="357"/>
                    <a:pt x="1713" y="513"/>
                    <a:pt x="1648" y="706"/>
                  </a:cubicBezTo>
                  <a:cubicBezTo>
                    <a:pt x="1598" y="844"/>
                    <a:pt x="1491" y="948"/>
                    <a:pt x="1344" y="997"/>
                  </a:cubicBezTo>
                  <a:cubicBezTo>
                    <a:pt x="1280" y="1017"/>
                    <a:pt x="1214" y="1027"/>
                    <a:pt x="1147" y="1027"/>
                  </a:cubicBezTo>
                  <a:cubicBezTo>
                    <a:pt x="1016" y="1027"/>
                    <a:pt x="886" y="990"/>
                    <a:pt x="782" y="919"/>
                  </a:cubicBezTo>
                  <a:cubicBezTo>
                    <a:pt x="556" y="762"/>
                    <a:pt x="412" y="504"/>
                    <a:pt x="275" y="259"/>
                  </a:cubicBezTo>
                  <a:cubicBezTo>
                    <a:pt x="233" y="180"/>
                    <a:pt x="191" y="108"/>
                    <a:pt x="144" y="37"/>
                  </a:cubicBezTo>
                  <a:cubicBezTo>
                    <a:pt x="131" y="13"/>
                    <a:pt x="107" y="0"/>
                    <a:pt x="81"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8" name="Google Shape;1628;p37"/>
            <p:cNvSpPr/>
            <p:nvPr/>
          </p:nvSpPr>
          <p:spPr>
            <a:xfrm flipH="1">
              <a:off x="5575901" y="2759907"/>
              <a:ext cx="340939" cy="107843"/>
            </a:xfrm>
            <a:custGeom>
              <a:avLst/>
              <a:gdLst/>
              <a:ahLst/>
              <a:cxnLst/>
              <a:rect l="l" t="t" r="r" b="b"/>
              <a:pathLst>
                <a:path w="4638" h="1467" extrusionOk="0">
                  <a:moveTo>
                    <a:pt x="4582" y="0"/>
                  </a:moveTo>
                  <a:cubicBezTo>
                    <a:pt x="4578" y="0"/>
                    <a:pt x="4574" y="1"/>
                    <a:pt x="4569" y="2"/>
                  </a:cubicBezTo>
                  <a:lnTo>
                    <a:pt x="40" y="1371"/>
                  </a:lnTo>
                  <a:cubicBezTo>
                    <a:pt x="13" y="1377"/>
                    <a:pt x="0" y="1403"/>
                    <a:pt x="7" y="1430"/>
                  </a:cubicBezTo>
                  <a:cubicBezTo>
                    <a:pt x="13" y="1453"/>
                    <a:pt x="33" y="1466"/>
                    <a:pt x="52" y="1466"/>
                  </a:cubicBezTo>
                  <a:cubicBezTo>
                    <a:pt x="59" y="1466"/>
                    <a:pt x="62" y="1466"/>
                    <a:pt x="69" y="1462"/>
                  </a:cubicBezTo>
                  <a:lnTo>
                    <a:pt x="4598" y="97"/>
                  </a:lnTo>
                  <a:cubicBezTo>
                    <a:pt x="4624" y="90"/>
                    <a:pt x="4638" y="60"/>
                    <a:pt x="4631" y="35"/>
                  </a:cubicBezTo>
                  <a:cubicBezTo>
                    <a:pt x="4623" y="12"/>
                    <a:pt x="4604" y="0"/>
                    <a:pt x="458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29" name="Google Shape;1629;p37"/>
            <p:cNvSpPr/>
            <p:nvPr/>
          </p:nvSpPr>
          <p:spPr>
            <a:xfrm flipH="1">
              <a:off x="5564360" y="2871646"/>
              <a:ext cx="357553" cy="39991"/>
            </a:xfrm>
            <a:custGeom>
              <a:avLst/>
              <a:gdLst/>
              <a:ahLst/>
              <a:cxnLst/>
              <a:rect l="l" t="t" r="r" b="b"/>
              <a:pathLst>
                <a:path w="4864" h="544" extrusionOk="0">
                  <a:moveTo>
                    <a:pt x="4813" y="1"/>
                  </a:moveTo>
                  <a:cubicBezTo>
                    <a:pt x="4811" y="1"/>
                    <a:pt x="4810" y="1"/>
                    <a:pt x="4808" y="1"/>
                  </a:cubicBezTo>
                  <a:lnTo>
                    <a:pt x="50" y="446"/>
                  </a:lnTo>
                  <a:cubicBezTo>
                    <a:pt x="23" y="446"/>
                    <a:pt x="0" y="472"/>
                    <a:pt x="4" y="498"/>
                  </a:cubicBezTo>
                  <a:cubicBezTo>
                    <a:pt x="7" y="524"/>
                    <a:pt x="30" y="544"/>
                    <a:pt x="53" y="544"/>
                  </a:cubicBezTo>
                  <a:lnTo>
                    <a:pt x="59" y="544"/>
                  </a:lnTo>
                  <a:lnTo>
                    <a:pt x="4818" y="99"/>
                  </a:lnTo>
                  <a:cubicBezTo>
                    <a:pt x="4844" y="96"/>
                    <a:pt x="4863" y="73"/>
                    <a:pt x="4860" y="44"/>
                  </a:cubicBezTo>
                  <a:cubicBezTo>
                    <a:pt x="4860" y="19"/>
                    <a:pt x="4838" y="1"/>
                    <a:pt x="4813"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0" name="Google Shape;1630;p37"/>
            <p:cNvSpPr/>
            <p:nvPr/>
          </p:nvSpPr>
          <p:spPr>
            <a:xfrm flipH="1">
              <a:off x="5599644" y="2951480"/>
              <a:ext cx="321092" cy="37050"/>
            </a:xfrm>
            <a:custGeom>
              <a:avLst/>
              <a:gdLst/>
              <a:ahLst/>
              <a:cxnLst/>
              <a:rect l="l" t="t" r="r" b="b"/>
              <a:pathLst>
                <a:path w="4368" h="504" extrusionOk="0">
                  <a:moveTo>
                    <a:pt x="57" y="1"/>
                  </a:moveTo>
                  <a:cubicBezTo>
                    <a:pt x="30" y="1"/>
                    <a:pt x="4" y="20"/>
                    <a:pt x="4" y="46"/>
                  </a:cubicBezTo>
                  <a:cubicBezTo>
                    <a:pt x="1" y="72"/>
                    <a:pt x="20" y="99"/>
                    <a:pt x="46" y="99"/>
                  </a:cubicBezTo>
                  <a:lnTo>
                    <a:pt x="4312" y="503"/>
                  </a:lnTo>
                  <a:lnTo>
                    <a:pt x="4315" y="503"/>
                  </a:lnTo>
                  <a:cubicBezTo>
                    <a:pt x="4341" y="503"/>
                    <a:pt x="4363" y="484"/>
                    <a:pt x="4363" y="461"/>
                  </a:cubicBezTo>
                  <a:cubicBezTo>
                    <a:pt x="4367" y="432"/>
                    <a:pt x="4348" y="409"/>
                    <a:pt x="4321" y="405"/>
                  </a:cubicBezTo>
                  <a:lnTo>
                    <a:pt x="57"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1" name="Google Shape;1631;p37"/>
            <p:cNvSpPr/>
            <p:nvPr/>
          </p:nvSpPr>
          <p:spPr>
            <a:xfrm flipH="1">
              <a:off x="6629814" y="2943027"/>
              <a:ext cx="378503" cy="35948"/>
            </a:xfrm>
            <a:custGeom>
              <a:avLst/>
              <a:gdLst/>
              <a:ahLst/>
              <a:cxnLst/>
              <a:rect l="l" t="t" r="r" b="b"/>
              <a:pathLst>
                <a:path w="5149" h="489" extrusionOk="0">
                  <a:moveTo>
                    <a:pt x="56" y="1"/>
                  </a:moveTo>
                  <a:cubicBezTo>
                    <a:pt x="27" y="1"/>
                    <a:pt x="5" y="21"/>
                    <a:pt x="5" y="46"/>
                  </a:cubicBezTo>
                  <a:cubicBezTo>
                    <a:pt x="1" y="76"/>
                    <a:pt x="20" y="99"/>
                    <a:pt x="47" y="99"/>
                  </a:cubicBezTo>
                  <a:lnTo>
                    <a:pt x="5093" y="488"/>
                  </a:lnTo>
                  <a:lnTo>
                    <a:pt x="5096" y="488"/>
                  </a:lnTo>
                  <a:cubicBezTo>
                    <a:pt x="5122" y="488"/>
                    <a:pt x="5145" y="468"/>
                    <a:pt x="5145" y="442"/>
                  </a:cubicBezTo>
                  <a:cubicBezTo>
                    <a:pt x="5148" y="416"/>
                    <a:pt x="5129" y="393"/>
                    <a:pt x="5099" y="390"/>
                  </a:cubicBezTo>
                  <a:lnTo>
                    <a:pt x="56" y="1"/>
                  </a:ln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2" name="Google Shape;1632;p37"/>
            <p:cNvSpPr/>
            <p:nvPr/>
          </p:nvSpPr>
          <p:spPr>
            <a:xfrm flipH="1">
              <a:off x="6616141" y="3013672"/>
              <a:ext cx="383502" cy="49106"/>
            </a:xfrm>
            <a:custGeom>
              <a:avLst/>
              <a:gdLst/>
              <a:ahLst/>
              <a:cxnLst/>
              <a:rect l="l" t="t" r="r" b="b"/>
              <a:pathLst>
                <a:path w="5217" h="668" extrusionOk="0">
                  <a:moveTo>
                    <a:pt x="5167" y="0"/>
                  </a:moveTo>
                  <a:cubicBezTo>
                    <a:pt x="5165" y="0"/>
                    <a:pt x="5163" y="1"/>
                    <a:pt x="5161" y="1"/>
                  </a:cubicBezTo>
                  <a:lnTo>
                    <a:pt x="47" y="569"/>
                  </a:lnTo>
                  <a:cubicBezTo>
                    <a:pt x="20" y="573"/>
                    <a:pt x="0" y="595"/>
                    <a:pt x="4" y="622"/>
                  </a:cubicBezTo>
                  <a:cubicBezTo>
                    <a:pt x="7" y="648"/>
                    <a:pt x="27" y="668"/>
                    <a:pt x="53" y="668"/>
                  </a:cubicBezTo>
                  <a:lnTo>
                    <a:pt x="56" y="668"/>
                  </a:lnTo>
                  <a:lnTo>
                    <a:pt x="5171" y="99"/>
                  </a:lnTo>
                  <a:cubicBezTo>
                    <a:pt x="5197" y="96"/>
                    <a:pt x="5216" y="73"/>
                    <a:pt x="5213" y="43"/>
                  </a:cubicBezTo>
                  <a:cubicBezTo>
                    <a:pt x="5210" y="19"/>
                    <a:pt x="5190" y="0"/>
                    <a:pt x="5167"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3" name="Google Shape;1633;p37"/>
            <p:cNvSpPr/>
            <p:nvPr/>
          </p:nvSpPr>
          <p:spPr>
            <a:xfrm flipH="1">
              <a:off x="6607981" y="3060352"/>
              <a:ext cx="333735" cy="102550"/>
            </a:xfrm>
            <a:custGeom>
              <a:avLst/>
              <a:gdLst/>
              <a:ahLst/>
              <a:cxnLst/>
              <a:rect l="l" t="t" r="r" b="b"/>
              <a:pathLst>
                <a:path w="4540" h="1395" extrusionOk="0">
                  <a:moveTo>
                    <a:pt x="4486" y="0"/>
                  </a:moveTo>
                  <a:cubicBezTo>
                    <a:pt x="4481" y="0"/>
                    <a:pt x="4476" y="1"/>
                    <a:pt x="4471" y="3"/>
                  </a:cubicBezTo>
                  <a:lnTo>
                    <a:pt x="40" y="1297"/>
                  </a:lnTo>
                  <a:cubicBezTo>
                    <a:pt x="13" y="1307"/>
                    <a:pt x="1" y="1333"/>
                    <a:pt x="7" y="1360"/>
                  </a:cubicBezTo>
                  <a:cubicBezTo>
                    <a:pt x="13" y="1382"/>
                    <a:pt x="33" y="1395"/>
                    <a:pt x="52" y="1395"/>
                  </a:cubicBezTo>
                  <a:cubicBezTo>
                    <a:pt x="59" y="1395"/>
                    <a:pt x="63" y="1395"/>
                    <a:pt x="69" y="1392"/>
                  </a:cubicBezTo>
                  <a:lnTo>
                    <a:pt x="4497" y="98"/>
                  </a:lnTo>
                  <a:cubicBezTo>
                    <a:pt x="4523" y="88"/>
                    <a:pt x="4540" y="62"/>
                    <a:pt x="4530" y="36"/>
                  </a:cubicBezTo>
                  <a:cubicBezTo>
                    <a:pt x="4524" y="15"/>
                    <a:pt x="4507" y="0"/>
                    <a:pt x="448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4" name="Google Shape;1634;p37"/>
            <p:cNvSpPr/>
            <p:nvPr/>
          </p:nvSpPr>
          <p:spPr>
            <a:xfrm flipH="1">
              <a:off x="5952125" y="3270966"/>
              <a:ext cx="241995" cy="141144"/>
            </a:xfrm>
            <a:custGeom>
              <a:avLst/>
              <a:gdLst/>
              <a:ahLst/>
              <a:cxnLst/>
              <a:rect l="l" t="t" r="r" b="b"/>
              <a:pathLst>
                <a:path w="3292" h="1920" extrusionOk="0">
                  <a:moveTo>
                    <a:pt x="2889" y="1"/>
                  </a:moveTo>
                  <a:cubicBezTo>
                    <a:pt x="2295" y="1"/>
                    <a:pt x="1703" y="164"/>
                    <a:pt x="1193" y="471"/>
                  </a:cubicBezTo>
                  <a:cubicBezTo>
                    <a:pt x="690" y="776"/>
                    <a:pt x="275" y="1213"/>
                    <a:pt x="0" y="1730"/>
                  </a:cubicBezTo>
                  <a:cubicBezTo>
                    <a:pt x="17" y="1730"/>
                    <a:pt x="37" y="1726"/>
                    <a:pt x="53" y="1723"/>
                  </a:cubicBezTo>
                  <a:lnTo>
                    <a:pt x="53" y="1723"/>
                  </a:lnTo>
                  <a:cubicBezTo>
                    <a:pt x="40" y="1789"/>
                    <a:pt x="33" y="1854"/>
                    <a:pt x="30" y="1919"/>
                  </a:cubicBezTo>
                  <a:cubicBezTo>
                    <a:pt x="291" y="1361"/>
                    <a:pt x="720" y="883"/>
                    <a:pt x="1252" y="566"/>
                  </a:cubicBezTo>
                  <a:cubicBezTo>
                    <a:pt x="1747" y="268"/>
                    <a:pt x="2317" y="110"/>
                    <a:pt x="2891" y="110"/>
                  </a:cubicBezTo>
                  <a:cubicBezTo>
                    <a:pt x="3004" y="110"/>
                    <a:pt x="3117" y="116"/>
                    <a:pt x="3230" y="128"/>
                  </a:cubicBezTo>
                  <a:cubicBezTo>
                    <a:pt x="3233" y="129"/>
                    <a:pt x="3236" y="130"/>
                    <a:pt x="3239" y="130"/>
                  </a:cubicBezTo>
                  <a:cubicBezTo>
                    <a:pt x="3264" y="130"/>
                    <a:pt x="3286" y="109"/>
                    <a:pt x="3292" y="83"/>
                  </a:cubicBezTo>
                  <a:cubicBezTo>
                    <a:pt x="3292" y="53"/>
                    <a:pt x="3272" y="24"/>
                    <a:pt x="3243" y="20"/>
                  </a:cubicBezTo>
                  <a:cubicBezTo>
                    <a:pt x="3125" y="7"/>
                    <a:pt x="3007" y="1"/>
                    <a:pt x="288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5" name="Google Shape;1635;p37"/>
            <p:cNvSpPr/>
            <p:nvPr/>
          </p:nvSpPr>
          <p:spPr>
            <a:xfrm flipH="1">
              <a:off x="6100836" y="3384469"/>
              <a:ext cx="56529" cy="107402"/>
            </a:xfrm>
            <a:custGeom>
              <a:avLst/>
              <a:gdLst/>
              <a:ahLst/>
              <a:cxnLst/>
              <a:rect l="l" t="t" r="r" b="b"/>
              <a:pathLst>
                <a:path w="769" h="1461" extrusionOk="0">
                  <a:moveTo>
                    <a:pt x="711" y="0"/>
                  </a:moveTo>
                  <a:cubicBezTo>
                    <a:pt x="696" y="0"/>
                    <a:pt x="680" y="7"/>
                    <a:pt x="668" y="19"/>
                  </a:cubicBezTo>
                  <a:cubicBezTo>
                    <a:pt x="315" y="392"/>
                    <a:pt x="82" y="876"/>
                    <a:pt x="1" y="1382"/>
                  </a:cubicBezTo>
                  <a:cubicBezTo>
                    <a:pt x="33" y="1411"/>
                    <a:pt x="66" y="1437"/>
                    <a:pt x="102" y="1461"/>
                  </a:cubicBezTo>
                  <a:cubicBezTo>
                    <a:pt x="170" y="954"/>
                    <a:pt x="399" y="467"/>
                    <a:pt x="749" y="94"/>
                  </a:cubicBezTo>
                  <a:cubicBezTo>
                    <a:pt x="769" y="72"/>
                    <a:pt x="769" y="36"/>
                    <a:pt x="746" y="16"/>
                  </a:cubicBezTo>
                  <a:cubicBezTo>
                    <a:pt x="737" y="5"/>
                    <a:pt x="724" y="0"/>
                    <a:pt x="711"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6" name="Google Shape;1636;p37"/>
            <p:cNvSpPr/>
            <p:nvPr/>
          </p:nvSpPr>
          <p:spPr>
            <a:xfrm flipH="1">
              <a:off x="6032839" y="3409243"/>
              <a:ext cx="44327" cy="112621"/>
            </a:xfrm>
            <a:custGeom>
              <a:avLst/>
              <a:gdLst/>
              <a:ahLst/>
              <a:cxnLst/>
              <a:rect l="l" t="t" r="r" b="b"/>
              <a:pathLst>
                <a:path w="603" h="1532" extrusionOk="0">
                  <a:moveTo>
                    <a:pt x="538" y="0"/>
                  </a:moveTo>
                  <a:cubicBezTo>
                    <a:pt x="520" y="0"/>
                    <a:pt x="503" y="9"/>
                    <a:pt x="495" y="26"/>
                  </a:cubicBezTo>
                  <a:cubicBezTo>
                    <a:pt x="197" y="460"/>
                    <a:pt x="24" y="983"/>
                    <a:pt x="1" y="1512"/>
                  </a:cubicBezTo>
                  <a:cubicBezTo>
                    <a:pt x="37" y="1522"/>
                    <a:pt x="76" y="1528"/>
                    <a:pt x="112" y="1532"/>
                  </a:cubicBezTo>
                  <a:cubicBezTo>
                    <a:pt x="129" y="1019"/>
                    <a:pt x="295" y="512"/>
                    <a:pt x="583" y="88"/>
                  </a:cubicBezTo>
                  <a:cubicBezTo>
                    <a:pt x="603" y="61"/>
                    <a:pt x="596" y="26"/>
                    <a:pt x="570" y="9"/>
                  </a:cubicBezTo>
                  <a:cubicBezTo>
                    <a:pt x="560" y="3"/>
                    <a:pt x="549" y="0"/>
                    <a:pt x="538"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7" name="Google Shape;1637;p37"/>
            <p:cNvSpPr/>
            <p:nvPr/>
          </p:nvSpPr>
          <p:spPr>
            <a:xfrm flipH="1">
              <a:off x="6433762" y="3278170"/>
              <a:ext cx="508469" cy="147099"/>
            </a:xfrm>
            <a:custGeom>
              <a:avLst/>
              <a:gdLst/>
              <a:ahLst/>
              <a:cxnLst/>
              <a:rect l="l" t="t" r="r" b="b"/>
              <a:pathLst>
                <a:path w="6917" h="2001" extrusionOk="0">
                  <a:moveTo>
                    <a:pt x="3191" y="1"/>
                  </a:moveTo>
                  <a:cubicBezTo>
                    <a:pt x="2228" y="1"/>
                    <a:pt x="1179" y="245"/>
                    <a:pt x="4" y="743"/>
                  </a:cubicBezTo>
                  <a:cubicBezTo>
                    <a:pt x="0" y="743"/>
                    <a:pt x="0" y="746"/>
                    <a:pt x="0" y="750"/>
                  </a:cubicBezTo>
                  <a:cubicBezTo>
                    <a:pt x="0" y="753"/>
                    <a:pt x="4" y="753"/>
                    <a:pt x="8" y="753"/>
                  </a:cubicBezTo>
                  <a:cubicBezTo>
                    <a:pt x="1182" y="258"/>
                    <a:pt x="2228" y="14"/>
                    <a:pt x="3188" y="14"/>
                  </a:cubicBezTo>
                  <a:cubicBezTo>
                    <a:pt x="3382" y="14"/>
                    <a:pt x="3572" y="24"/>
                    <a:pt x="3759" y="44"/>
                  </a:cubicBezTo>
                  <a:cubicBezTo>
                    <a:pt x="5145" y="190"/>
                    <a:pt x="6347" y="939"/>
                    <a:pt x="6903" y="1998"/>
                  </a:cubicBezTo>
                  <a:cubicBezTo>
                    <a:pt x="6906" y="2001"/>
                    <a:pt x="6906" y="2001"/>
                    <a:pt x="6910" y="2001"/>
                  </a:cubicBezTo>
                  <a:lnTo>
                    <a:pt x="6913" y="2001"/>
                  </a:lnTo>
                  <a:cubicBezTo>
                    <a:pt x="6913" y="1998"/>
                    <a:pt x="6916" y="1994"/>
                    <a:pt x="6913" y="1991"/>
                  </a:cubicBezTo>
                  <a:cubicBezTo>
                    <a:pt x="6357" y="929"/>
                    <a:pt x="5148" y="177"/>
                    <a:pt x="3762" y="30"/>
                  </a:cubicBezTo>
                  <a:cubicBezTo>
                    <a:pt x="3575" y="11"/>
                    <a:pt x="3385" y="1"/>
                    <a:pt x="3191" y="1"/>
                  </a:cubicBezTo>
                  <a:close/>
                </a:path>
              </a:pathLst>
            </a:custGeom>
            <a:solidFill>
              <a:srgbClr val="4A404A"/>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8" name="Google Shape;1638;p37"/>
            <p:cNvSpPr/>
            <p:nvPr/>
          </p:nvSpPr>
          <p:spPr>
            <a:xfrm flipH="1">
              <a:off x="6493894" y="3462907"/>
              <a:ext cx="63733" cy="80129"/>
            </a:xfrm>
            <a:custGeom>
              <a:avLst/>
              <a:gdLst/>
              <a:ahLst/>
              <a:cxnLst/>
              <a:rect l="l" t="t" r="r" b="b"/>
              <a:pathLst>
                <a:path w="867" h="1090" extrusionOk="0">
                  <a:moveTo>
                    <a:pt x="66" y="1"/>
                  </a:moveTo>
                  <a:cubicBezTo>
                    <a:pt x="50" y="1"/>
                    <a:pt x="32" y="8"/>
                    <a:pt x="21" y="24"/>
                  </a:cubicBezTo>
                  <a:cubicBezTo>
                    <a:pt x="1" y="44"/>
                    <a:pt x="7" y="80"/>
                    <a:pt x="31" y="100"/>
                  </a:cubicBezTo>
                  <a:cubicBezTo>
                    <a:pt x="357" y="358"/>
                    <a:pt x="612" y="704"/>
                    <a:pt x="763" y="1089"/>
                  </a:cubicBezTo>
                  <a:cubicBezTo>
                    <a:pt x="799" y="1080"/>
                    <a:pt x="835" y="1067"/>
                    <a:pt x="867" y="1053"/>
                  </a:cubicBezTo>
                  <a:cubicBezTo>
                    <a:pt x="710" y="645"/>
                    <a:pt x="442" y="282"/>
                    <a:pt x="96" y="11"/>
                  </a:cubicBezTo>
                  <a:cubicBezTo>
                    <a:pt x="88" y="4"/>
                    <a:pt x="77" y="1"/>
                    <a:pt x="66"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39" name="Google Shape;1639;p37"/>
            <p:cNvSpPr/>
            <p:nvPr/>
          </p:nvSpPr>
          <p:spPr>
            <a:xfrm flipH="1">
              <a:off x="6441775" y="3433281"/>
              <a:ext cx="55721" cy="69616"/>
            </a:xfrm>
            <a:custGeom>
              <a:avLst/>
              <a:gdLst/>
              <a:ahLst/>
              <a:cxnLst/>
              <a:rect l="l" t="t" r="r" b="b"/>
              <a:pathLst>
                <a:path w="758" h="947" extrusionOk="0">
                  <a:moveTo>
                    <a:pt x="62" y="1"/>
                  </a:moveTo>
                  <a:cubicBezTo>
                    <a:pt x="46" y="1"/>
                    <a:pt x="30" y="6"/>
                    <a:pt x="20" y="19"/>
                  </a:cubicBezTo>
                  <a:cubicBezTo>
                    <a:pt x="0" y="41"/>
                    <a:pt x="6" y="77"/>
                    <a:pt x="26" y="97"/>
                  </a:cubicBezTo>
                  <a:cubicBezTo>
                    <a:pt x="301" y="329"/>
                    <a:pt x="530" y="623"/>
                    <a:pt x="690" y="947"/>
                  </a:cubicBezTo>
                  <a:cubicBezTo>
                    <a:pt x="716" y="910"/>
                    <a:pt x="738" y="875"/>
                    <a:pt x="758" y="839"/>
                  </a:cubicBezTo>
                  <a:cubicBezTo>
                    <a:pt x="595" y="522"/>
                    <a:pt x="370" y="241"/>
                    <a:pt x="101" y="12"/>
                  </a:cubicBezTo>
                  <a:cubicBezTo>
                    <a:pt x="89" y="5"/>
                    <a:pt x="75" y="1"/>
                    <a:pt x="62"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0" name="Google Shape;1640;p37"/>
            <p:cNvSpPr/>
            <p:nvPr/>
          </p:nvSpPr>
          <p:spPr>
            <a:xfrm flipH="1">
              <a:off x="6945245" y="2775050"/>
              <a:ext cx="243906" cy="710792"/>
            </a:xfrm>
            <a:custGeom>
              <a:avLst/>
              <a:gdLst/>
              <a:ahLst/>
              <a:cxnLst/>
              <a:rect l="l" t="t" r="r" b="b"/>
              <a:pathLst>
                <a:path w="3318" h="9669" extrusionOk="0">
                  <a:moveTo>
                    <a:pt x="3262" y="0"/>
                  </a:moveTo>
                  <a:cubicBezTo>
                    <a:pt x="3246" y="0"/>
                    <a:pt x="3230" y="7"/>
                    <a:pt x="3222" y="21"/>
                  </a:cubicBezTo>
                  <a:cubicBezTo>
                    <a:pt x="2353" y="1315"/>
                    <a:pt x="1575" y="2684"/>
                    <a:pt x="905" y="4087"/>
                  </a:cubicBezTo>
                  <a:cubicBezTo>
                    <a:pt x="611" y="4701"/>
                    <a:pt x="320" y="5368"/>
                    <a:pt x="166" y="6060"/>
                  </a:cubicBezTo>
                  <a:cubicBezTo>
                    <a:pt x="0" y="6825"/>
                    <a:pt x="26" y="7551"/>
                    <a:pt x="242" y="8158"/>
                  </a:cubicBezTo>
                  <a:cubicBezTo>
                    <a:pt x="497" y="8875"/>
                    <a:pt x="1026" y="9437"/>
                    <a:pt x="1664" y="9665"/>
                  </a:cubicBezTo>
                  <a:cubicBezTo>
                    <a:pt x="1670" y="9668"/>
                    <a:pt x="1676" y="9668"/>
                    <a:pt x="1683" y="9668"/>
                  </a:cubicBezTo>
                  <a:cubicBezTo>
                    <a:pt x="1703" y="9668"/>
                    <a:pt x="1723" y="9656"/>
                    <a:pt x="1729" y="9636"/>
                  </a:cubicBezTo>
                  <a:cubicBezTo>
                    <a:pt x="1739" y="9610"/>
                    <a:pt x="1723" y="9584"/>
                    <a:pt x="1700" y="9574"/>
                  </a:cubicBezTo>
                  <a:cubicBezTo>
                    <a:pt x="1088" y="9355"/>
                    <a:pt x="578" y="8813"/>
                    <a:pt x="333" y="8126"/>
                  </a:cubicBezTo>
                  <a:cubicBezTo>
                    <a:pt x="124" y="7535"/>
                    <a:pt x="98" y="6829"/>
                    <a:pt x="264" y="6080"/>
                  </a:cubicBezTo>
                  <a:cubicBezTo>
                    <a:pt x="415" y="5398"/>
                    <a:pt x="703" y="4740"/>
                    <a:pt x="994" y="4132"/>
                  </a:cubicBezTo>
                  <a:cubicBezTo>
                    <a:pt x="1664" y="2731"/>
                    <a:pt x="2438" y="1368"/>
                    <a:pt x="3304" y="76"/>
                  </a:cubicBezTo>
                  <a:cubicBezTo>
                    <a:pt x="3317" y="54"/>
                    <a:pt x="3311" y="25"/>
                    <a:pt x="3291" y="8"/>
                  </a:cubicBezTo>
                  <a:cubicBezTo>
                    <a:pt x="3282" y="3"/>
                    <a:pt x="3272" y="0"/>
                    <a:pt x="326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1" name="Google Shape;1641;p37"/>
            <p:cNvSpPr/>
            <p:nvPr/>
          </p:nvSpPr>
          <p:spPr>
            <a:xfrm flipH="1">
              <a:off x="7155704" y="2654490"/>
              <a:ext cx="174513" cy="514514"/>
            </a:xfrm>
            <a:custGeom>
              <a:avLst/>
              <a:gdLst/>
              <a:ahLst/>
              <a:cxnLst/>
              <a:rect l="l" t="t" r="r" b="b"/>
              <a:pathLst>
                <a:path w="2374" h="6999" extrusionOk="0">
                  <a:moveTo>
                    <a:pt x="549" y="1"/>
                  </a:moveTo>
                  <a:cubicBezTo>
                    <a:pt x="526" y="1"/>
                    <a:pt x="504" y="16"/>
                    <a:pt x="497" y="40"/>
                  </a:cubicBezTo>
                  <a:cubicBezTo>
                    <a:pt x="1" y="2410"/>
                    <a:pt x="684" y="5070"/>
                    <a:pt x="2281" y="6979"/>
                  </a:cubicBezTo>
                  <a:cubicBezTo>
                    <a:pt x="2292" y="6991"/>
                    <a:pt x="2305" y="6998"/>
                    <a:pt x="2318" y="6998"/>
                  </a:cubicBezTo>
                  <a:cubicBezTo>
                    <a:pt x="2331" y="6998"/>
                    <a:pt x="2340" y="6991"/>
                    <a:pt x="2350" y="6985"/>
                  </a:cubicBezTo>
                  <a:cubicBezTo>
                    <a:pt x="2370" y="6969"/>
                    <a:pt x="2373" y="6936"/>
                    <a:pt x="2357" y="6916"/>
                  </a:cubicBezTo>
                  <a:cubicBezTo>
                    <a:pt x="779" y="5027"/>
                    <a:pt x="102" y="2403"/>
                    <a:pt x="592" y="60"/>
                  </a:cubicBezTo>
                  <a:cubicBezTo>
                    <a:pt x="599" y="33"/>
                    <a:pt x="583" y="7"/>
                    <a:pt x="556" y="1"/>
                  </a:cubicBezTo>
                  <a:cubicBezTo>
                    <a:pt x="554" y="1"/>
                    <a:pt x="551" y="1"/>
                    <a:pt x="54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2" name="Google Shape;1642;p37"/>
            <p:cNvSpPr/>
            <p:nvPr/>
          </p:nvSpPr>
          <p:spPr>
            <a:xfrm flipH="1">
              <a:off x="7279201" y="2969785"/>
              <a:ext cx="116072" cy="150921"/>
            </a:xfrm>
            <a:custGeom>
              <a:avLst/>
              <a:gdLst/>
              <a:ahLst/>
              <a:cxnLst/>
              <a:rect l="l" t="t" r="r" b="b"/>
              <a:pathLst>
                <a:path w="1579" h="2053" extrusionOk="0">
                  <a:moveTo>
                    <a:pt x="55" y="0"/>
                  </a:moveTo>
                  <a:cubicBezTo>
                    <a:pt x="47" y="0"/>
                    <a:pt x="40" y="2"/>
                    <a:pt x="33" y="6"/>
                  </a:cubicBezTo>
                  <a:cubicBezTo>
                    <a:pt x="6" y="19"/>
                    <a:pt x="0" y="49"/>
                    <a:pt x="9" y="72"/>
                  </a:cubicBezTo>
                  <a:cubicBezTo>
                    <a:pt x="398" y="803"/>
                    <a:pt x="896" y="1464"/>
                    <a:pt x="1490" y="2036"/>
                  </a:cubicBezTo>
                  <a:cubicBezTo>
                    <a:pt x="1500" y="2046"/>
                    <a:pt x="1513" y="2052"/>
                    <a:pt x="1523" y="2052"/>
                  </a:cubicBezTo>
                  <a:cubicBezTo>
                    <a:pt x="1536" y="2052"/>
                    <a:pt x="1549" y="2046"/>
                    <a:pt x="1559" y="2036"/>
                  </a:cubicBezTo>
                  <a:cubicBezTo>
                    <a:pt x="1578" y="2016"/>
                    <a:pt x="1578" y="1984"/>
                    <a:pt x="1559" y="1967"/>
                  </a:cubicBezTo>
                  <a:cubicBezTo>
                    <a:pt x="970" y="1399"/>
                    <a:pt x="480" y="748"/>
                    <a:pt x="98" y="26"/>
                  </a:cubicBezTo>
                  <a:cubicBezTo>
                    <a:pt x="89" y="10"/>
                    <a:pt x="72" y="0"/>
                    <a:pt x="5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3" name="Google Shape;1643;p37"/>
            <p:cNvSpPr/>
            <p:nvPr/>
          </p:nvSpPr>
          <p:spPr>
            <a:xfrm flipH="1">
              <a:off x="6080179" y="3204216"/>
              <a:ext cx="10585" cy="8454"/>
            </a:xfrm>
            <a:custGeom>
              <a:avLst/>
              <a:gdLst/>
              <a:ahLst/>
              <a:cxnLst/>
              <a:rect l="l" t="t" r="r" b="b"/>
              <a:pathLst>
                <a:path w="144" h="115" extrusionOk="0">
                  <a:moveTo>
                    <a:pt x="62" y="0"/>
                  </a:moveTo>
                  <a:cubicBezTo>
                    <a:pt x="42" y="23"/>
                    <a:pt x="20" y="50"/>
                    <a:pt x="0" y="72"/>
                  </a:cubicBezTo>
                  <a:cubicBezTo>
                    <a:pt x="29" y="85"/>
                    <a:pt x="56" y="102"/>
                    <a:pt x="82" y="115"/>
                  </a:cubicBezTo>
                  <a:cubicBezTo>
                    <a:pt x="101" y="92"/>
                    <a:pt x="124" y="65"/>
                    <a:pt x="144" y="43"/>
                  </a:cubicBezTo>
                  <a:cubicBezTo>
                    <a:pt x="115" y="30"/>
                    <a:pt x="88" y="14"/>
                    <a:pt x="62"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4" name="Google Shape;1644;p37"/>
            <p:cNvSpPr/>
            <p:nvPr/>
          </p:nvSpPr>
          <p:spPr>
            <a:xfrm flipH="1">
              <a:off x="6025194" y="3234945"/>
              <a:ext cx="10585" cy="8454"/>
            </a:xfrm>
            <a:custGeom>
              <a:avLst/>
              <a:gdLst/>
              <a:ahLst/>
              <a:cxnLst/>
              <a:rect l="l" t="t" r="r" b="b"/>
              <a:pathLst>
                <a:path w="144" h="115" extrusionOk="0">
                  <a:moveTo>
                    <a:pt x="65" y="0"/>
                  </a:moveTo>
                  <a:cubicBezTo>
                    <a:pt x="43" y="24"/>
                    <a:pt x="23" y="47"/>
                    <a:pt x="0" y="69"/>
                  </a:cubicBezTo>
                  <a:cubicBezTo>
                    <a:pt x="26" y="83"/>
                    <a:pt x="53" y="98"/>
                    <a:pt x="79" y="115"/>
                  </a:cubicBezTo>
                  <a:cubicBezTo>
                    <a:pt x="98" y="92"/>
                    <a:pt x="121" y="69"/>
                    <a:pt x="144" y="50"/>
                  </a:cubicBezTo>
                  <a:cubicBezTo>
                    <a:pt x="118" y="30"/>
                    <a:pt x="92" y="14"/>
                    <a:pt x="6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5" name="Google Shape;1645;p37"/>
            <p:cNvSpPr/>
            <p:nvPr/>
          </p:nvSpPr>
          <p:spPr>
            <a:xfrm flipH="1">
              <a:off x="6050849" y="3172974"/>
              <a:ext cx="11100" cy="8233"/>
            </a:xfrm>
            <a:custGeom>
              <a:avLst/>
              <a:gdLst/>
              <a:ahLst/>
              <a:cxnLst/>
              <a:rect l="l" t="t" r="r" b="b"/>
              <a:pathLst>
                <a:path w="151" h="112" extrusionOk="0">
                  <a:moveTo>
                    <a:pt x="65" y="0"/>
                  </a:moveTo>
                  <a:cubicBezTo>
                    <a:pt x="43" y="24"/>
                    <a:pt x="20" y="46"/>
                    <a:pt x="0" y="69"/>
                  </a:cubicBezTo>
                  <a:cubicBezTo>
                    <a:pt x="26" y="83"/>
                    <a:pt x="56" y="95"/>
                    <a:pt x="85" y="112"/>
                  </a:cubicBezTo>
                  <a:cubicBezTo>
                    <a:pt x="105" y="89"/>
                    <a:pt x="127" y="66"/>
                    <a:pt x="151" y="46"/>
                  </a:cubicBezTo>
                  <a:cubicBezTo>
                    <a:pt x="121" y="30"/>
                    <a:pt x="92" y="14"/>
                    <a:pt x="65"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6" name="Google Shape;1646;p37"/>
            <p:cNvSpPr/>
            <p:nvPr/>
          </p:nvSpPr>
          <p:spPr>
            <a:xfrm flipH="1">
              <a:off x="5993437" y="3205172"/>
              <a:ext cx="11100" cy="8233"/>
            </a:xfrm>
            <a:custGeom>
              <a:avLst/>
              <a:gdLst/>
              <a:ahLst/>
              <a:cxnLst/>
              <a:rect l="l" t="t" r="r" b="b"/>
              <a:pathLst>
                <a:path w="151" h="112" extrusionOk="0">
                  <a:moveTo>
                    <a:pt x="69" y="1"/>
                  </a:moveTo>
                  <a:cubicBezTo>
                    <a:pt x="46" y="23"/>
                    <a:pt x="23" y="43"/>
                    <a:pt x="0" y="63"/>
                  </a:cubicBezTo>
                  <a:cubicBezTo>
                    <a:pt x="26" y="79"/>
                    <a:pt x="52" y="96"/>
                    <a:pt x="82" y="111"/>
                  </a:cubicBezTo>
                  <a:cubicBezTo>
                    <a:pt x="105" y="89"/>
                    <a:pt x="127" y="69"/>
                    <a:pt x="150" y="49"/>
                  </a:cubicBezTo>
                  <a:cubicBezTo>
                    <a:pt x="124" y="33"/>
                    <a:pt x="98" y="17"/>
                    <a:pt x="6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7" name="Google Shape;1647;p37"/>
            <p:cNvSpPr/>
            <p:nvPr/>
          </p:nvSpPr>
          <p:spPr>
            <a:xfrm flipH="1">
              <a:off x="6013873" y="3140996"/>
              <a:ext cx="12276" cy="8013"/>
            </a:xfrm>
            <a:custGeom>
              <a:avLst/>
              <a:gdLst/>
              <a:ahLst/>
              <a:cxnLst/>
              <a:rect l="l" t="t" r="r" b="b"/>
              <a:pathLst>
                <a:path w="167" h="109" extrusionOk="0">
                  <a:moveTo>
                    <a:pt x="79" y="1"/>
                  </a:moveTo>
                  <a:cubicBezTo>
                    <a:pt x="52" y="20"/>
                    <a:pt x="26" y="40"/>
                    <a:pt x="0" y="63"/>
                  </a:cubicBezTo>
                  <a:cubicBezTo>
                    <a:pt x="29" y="76"/>
                    <a:pt x="62" y="92"/>
                    <a:pt x="91" y="109"/>
                  </a:cubicBezTo>
                  <a:cubicBezTo>
                    <a:pt x="115" y="86"/>
                    <a:pt x="141" y="67"/>
                    <a:pt x="167" y="47"/>
                  </a:cubicBezTo>
                  <a:cubicBezTo>
                    <a:pt x="138" y="30"/>
                    <a:pt x="108" y="14"/>
                    <a:pt x="79"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8" name="Google Shape;1648;p37"/>
            <p:cNvSpPr/>
            <p:nvPr/>
          </p:nvSpPr>
          <p:spPr>
            <a:xfrm flipH="1">
              <a:off x="5955433" y="3176135"/>
              <a:ext cx="11615" cy="8160"/>
            </a:xfrm>
            <a:custGeom>
              <a:avLst/>
              <a:gdLst/>
              <a:ahLst/>
              <a:cxnLst/>
              <a:rect l="l" t="t" r="r" b="b"/>
              <a:pathLst>
                <a:path w="158" h="111" extrusionOk="0">
                  <a:moveTo>
                    <a:pt x="76" y="0"/>
                  </a:moveTo>
                  <a:cubicBezTo>
                    <a:pt x="52" y="20"/>
                    <a:pt x="23" y="36"/>
                    <a:pt x="0" y="55"/>
                  </a:cubicBezTo>
                  <a:cubicBezTo>
                    <a:pt x="26" y="72"/>
                    <a:pt x="52" y="91"/>
                    <a:pt x="79" y="111"/>
                  </a:cubicBezTo>
                  <a:cubicBezTo>
                    <a:pt x="105" y="91"/>
                    <a:pt x="130" y="72"/>
                    <a:pt x="157" y="55"/>
                  </a:cubicBezTo>
                  <a:cubicBezTo>
                    <a:pt x="130" y="36"/>
                    <a:pt x="105" y="16"/>
                    <a:pt x="76"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49" name="Google Shape;1649;p37"/>
            <p:cNvSpPr/>
            <p:nvPr/>
          </p:nvSpPr>
          <p:spPr>
            <a:xfrm flipH="1">
              <a:off x="5977339" y="3115046"/>
              <a:ext cx="12791" cy="7792"/>
            </a:xfrm>
            <a:custGeom>
              <a:avLst/>
              <a:gdLst/>
              <a:ahLst/>
              <a:cxnLst/>
              <a:rect l="l" t="t" r="r" b="b"/>
              <a:pathLst>
                <a:path w="174" h="106" extrusionOk="0">
                  <a:moveTo>
                    <a:pt x="85" y="1"/>
                  </a:moveTo>
                  <a:cubicBezTo>
                    <a:pt x="56" y="20"/>
                    <a:pt x="26" y="40"/>
                    <a:pt x="1" y="56"/>
                  </a:cubicBezTo>
                  <a:cubicBezTo>
                    <a:pt x="30" y="73"/>
                    <a:pt x="59" y="89"/>
                    <a:pt x="88" y="106"/>
                  </a:cubicBezTo>
                  <a:cubicBezTo>
                    <a:pt x="118" y="89"/>
                    <a:pt x="147" y="70"/>
                    <a:pt x="174" y="53"/>
                  </a:cubicBezTo>
                  <a:cubicBezTo>
                    <a:pt x="147" y="34"/>
                    <a:pt x="118" y="17"/>
                    <a:pt x="85" y="1"/>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0" name="Google Shape;1650;p37"/>
            <p:cNvSpPr/>
            <p:nvPr/>
          </p:nvSpPr>
          <p:spPr>
            <a:xfrm flipH="1">
              <a:off x="5916546" y="3152317"/>
              <a:ext cx="12570" cy="7719"/>
            </a:xfrm>
            <a:custGeom>
              <a:avLst/>
              <a:gdLst/>
              <a:ahLst/>
              <a:cxnLst/>
              <a:rect l="l" t="t" r="r" b="b"/>
              <a:pathLst>
                <a:path w="171" h="105" extrusionOk="0">
                  <a:moveTo>
                    <a:pt x="89" y="0"/>
                  </a:moveTo>
                  <a:cubicBezTo>
                    <a:pt x="56" y="17"/>
                    <a:pt x="30" y="33"/>
                    <a:pt x="0" y="50"/>
                  </a:cubicBezTo>
                  <a:cubicBezTo>
                    <a:pt x="26" y="66"/>
                    <a:pt x="53" y="89"/>
                    <a:pt x="82" y="105"/>
                  </a:cubicBezTo>
                  <a:cubicBezTo>
                    <a:pt x="112" y="92"/>
                    <a:pt x="141" y="76"/>
                    <a:pt x="171" y="59"/>
                  </a:cubicBezTo>
                  <a:cubicBezTo>
                    <a:pt x="141" y="36"/>
                    <a:pt x="115" y="17"/>
                    <a:pt x="89" y="0"/>
                  </a:cubicBezTo>
                  <a:close/>
                </a:path>
              </a:pathLst>
            </a:custGeom>
            <a:solidFill>
              <a:srgbClr val="4A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1" name="Google Shape;1651;p37"/>
            <p:cNvSpPr/>
            <p:nvPr/>
          </p:nvSpPr>
          <p:spPr>
            <a:xfrm flipH="1">
              <a:off x="5414693" y="3513484"/>
              <a:ext cx="174954" cy="162169"/>
            </a:xfrm>
            <a:custGeom>
              <a:avLst/>
              <a:gdLst/>
              <a:ahLst/>
              <a:cxnLst/>
              <a:rect l="l" t="t" r="r" b="b"/>
              <a:pathLst>
                <a:path w="2380" h="2206" extrusionOk="0">
                  <a:moveTo>
                    <a:pt x="1181" y="1"/>
                  </a:moveTo>
                  <a:cubicBezTo>
                    <a:pt x="629" y="1"/>
                    <a:pt x="0" y="468"/>
                    <a:pt x="13" y="1016"/>
                  </a:cubicBezTo>
                  <a:cubicBezTo>
                    <a:pt x="20" y="1281"/>
                    <a:pt x="177" y="1516"/>
                    <a:pt x="354" y="1718"/>
                  </a:cubicBezTo>
                  <a:cubicBezTo>
                    <a:pt x="553" y="1951"/>
                    <a:pt x="811" y="2169"/>
                    <a:pt x="1118" y="2202"/>
                  </a:cubicBezTo>
                  <a:cubicBezTo>
                    <a:pt x="1142" y="2205"/>
                    <a:pt x="1166" y="2206"/>
                    <a:pt x="1189" y="2206"/>
                  </a:cubicBezTo>
                  <a:cubicBezTo>
                    <a:pt x="1375" y="2206"/>
                    <a:pt x="1559" y="2139"/>
                    <a:pt x="1710" y="2032"/>
                  </a:cubicBezTo>
                  <a:cubicBezTo>
                    <a:pt x="2380" y="1561"/>
                    <a:pt x="2278" y="493"/>
                    <a:pt x="1576" y="98"/>
                  </a:cubicBezTo>
                  <a:cubicBezTo>
                    <a:pt x="1457" y="31"/>
                    <a:pt x="1321"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2" name="Google Shape;1652;p37"/>
            <p:cNvSpPr/>
            <p:nvPr/>
          </p:nvSpPr>
          <p:spPr>
            <a:xfrm flipH="1">
              <a:off x="5630886" y="3028375"/>
              <a:ext cx="601385" cy="601112"/>
            </a:xfrm>
            <a:custGeom>
              <a:avLst/>
              <a:gdLst/>
              <a:ahLst/>
              <a:cxnLst/>
              <a:rect l="l" t="t" r="r" b="b"/>
              <a:pathLst>
                <a:path w="8181" h="8177" extrusionOk="0">
                  <a:moveTo>
                    <a:pt x="4088" y="0"/>
                  </a:moveTo>
                  <a:cubicBezTo>
                    <a:pt x="3317" y="0"/>
                    <a:pt x="2601" y="213"/>
                    <a:pt x="1987" y="582"/>
                  </a:cubicBezTo>
                  <a:cubicBezTo>
                    <a:pt x="1951" y="602"/>
                    <a:pt x="1919" y="624"/>
                    <a:pt x="1886" y="647"/>
                  </a:cubicBezTo>
                  <a:cubicBezTo>
                    <a:pt x="1738" y="739"/>
                    <a:pt x="1595" y="843"/>
                    <a:pt x="1464" y="955"/>
                  </a:cubicBezTo>
                  <a:cubicBezTo>
                    <a:pt x="1438" y="980"/>
                    <a:pt x="1409" y="1003"/>
                    <a:pt x="1382" y="1026"/>
                  </a:cubicBezTo>
                  <a:cubicBezTo>
                    <a:pt x="1248" y="1144"/>
                    <a:pt x="1124" y="1268"/>
                    <a:pt x="1007" y="1402"/>
                  </a:cubicBezTo>
                  <a:cubicBezTo>
                    <a:pt x="984" y="1428"/>
                    <a:pt x="964" y="1454"/>
                    <a:pt x="945" y="1481"/>
                  </a:cubicBezTo>
                  <a:cubicBezTo>
                    <a:pt x="847" y="1595"/>
                    <a:pt x="758" y="1716"/>
                    <a:pt x="676" y="1840"/>
                  </a:cubicBezTo>
                  <a:cubicBezTo>
                    <a:pt x="657" y="1866"/>
                    <a:pt x="640" y="1893"/>
                    <a:pt x="625" y="1922"/>
                  </a:cubicBezTo>
                  <a:cubicBezTo>
                    <a:pt x="228" y="2549"/>
                    <a:pt x="0" y="3291"/>
                    <a:pt x="0" y="4089"/>
                  </a:cubicBezTo>
                  <a:cubicBezTo>
                    <a:pt x="0" y="4340"/>
                    <a:pt x="26" y="4585"/>
                    <a:pt x="68" y="4824"/>
                  </a:cubicBezTo>
                  <a:lnTo>
                    <a:pt x="68" y="4830"/>
                  </a:lnTo>
                  <a:cubicBezTo>
                    <a:pt x="85" y="4925"/>
                    <a:pt x="105" y="5014"/>
                    <a:pt x="127" y="5105"/>
                  </a:cubicBezTo>
                  <a:lnTo>
                    <a:pt x="127" y="5109"/>
                  </a:lnTo>
                  <a:cubicBezTo>
                    <a:pt x="213" y="5438"/>
                    <a:pt x="337" y="5752"/>
                    <a:pt x="500" y="6046"/>
                  </a:cubicBezTo>
                  <a:cubicBezTo>
                    <a:pt x="527" y="6095"/>
                    <a:pt x="552" y="6141"/>
                    <a:pt x="581" y="6187"/>
                  </a:cubicBezTo>
                  <a:lnTo>
                    <a:pt x="581" y="6190"/>
                  </a:lnTo>
                  <a:cubicBezTo>
                    <a:pt x="693" y="6379"/>
                    <a:pt x="824" y="6556"/>
                    <a:pt x="964" y="6723"/>
                  </a:cubicBezTo>
                  <a:cubicBezTo>
                    <a:pt x="990" y="6756"/>
                    <a:pt x="1017" y="6788"/>
                    <a:pt x="1046" y="6818"/>
                  </a:cubicBezTo>
                  <a:cubicBezTo>
                    <a:pt x="1111" y="6889"/>
                    <a:pt x="1177" y="6961"/>
                    <a:pt x="1248" y="7026"/>
                  </a:cubicBezTo>
                  <a:cubicBezTo>
                    <a:pt x="1275" y="7053"/>
                    <a:pt x="1301" y="7079"/>
                    <a:pt x="1327" y="7102"/>
                  </a:cubicBezTo>
                  <a:cubicBezTo>
                    <a:pt x="2056" y="7771"/>
                    <a:pt x="3023" y="8177"/>
                    <a:pt x="4088" y="8177"/>
                  </a:cubicBezTo>
                  <a:cubicBezTo>
                    <a:pt x="5088" y="8177"/>
                    <a:pt x="6007" y="7818"/>
                    <a:pt x="6716" y="7219"/>
                  </a:cubicBezTo>
                  <a:cubicBezTo>
                    <a:pt x="6743" y="7200"/>
                    <a:pt x="6765" y="7180"/>
                    <a:pt x="6788" y="7160"/>
                  </a:cubicBezTo>
                  <a:cubicBezTo>
                    <a:pt x="6860" y="7098"/>
                    <a:pt x="6932" y="7030"/>
                    <a:pt x="6997" y="6961"/>
                  </a:cubicBezTo>
                  <a:cubicBezTo>
                    <a:pt x="7023" y="6935"/>
                    <a:pt x="7046" y="6913"/>
                    <a:pt x="7069" y="6889"/>
                  </a:cubicBezTo>
                  <a:cubicBezTo>
                    <a:pt x="7194" y="6759"/>
                    <a:pt x="7307" y="6618"/>
                    <a:pt x="7412" y="6471"/>
                  </a:cubicBezTo>
                  <a:cubicBezTo>
                    <a:pt x="7432" y="6442"/>
                    <a:pt x="7452" y="6415"/>
                    <a:pt x="7471" y="6386"/>
                  </a:cubicBezTo>
                  <a:cubicBezTo>
                    <a:pt x="7572" y="6239"/>
                    <a:pt x="7660" y="6085"/>
                    <a:pt x="7743" y="5925"/>
                  </a:cubicBezTo>
                  <a:cubicBezTo>
                    <a:pt x="7758" y="5893"/>
                    <a:pt x="7775" y="5860"/>
                    <a:pt x="7791" y="5824"/>
                  </a:cubicBezTo>
                  <a:cubicBezTo>
                    <a:pt x="8040" y="5298"/>
                    <a:pt x="8180" y="4709"/>
                    <a:pt x="8180" y="4089"/>
                  </a:cubicBezTo>
                  <a:cubicBezTo>
                    <a:pt x="8180" y="3236"/>
                    <a:pt x="7919" y="2445"/>
                    <a:pt x="7471" y="1791"/>
                  </a:cubicBezTo>
                  <a:cubicBezTo>
                    <a:pt x="7452" y="1759"/>
                    <a:pt x="7429" y="1729"/>
                    <a:pt x="7405" y="1700"/>
                  </a:cubicBezTo>
                  <a:cubicBezTo>
                    <a:pt x="7219" y="1435"/>
                    <a:pt x="6994" y="1193"/>
                    <a:pt x="6746" y="984"/>
                  </a:cubicBezTo>
                  <a:cubicBezTo>
                    <a:pt x="6716" y="955"/>
                    <a:pt x="6684" y="928"/>
                    <a:pt x="6651" y="902"/>
                  </a:cubicBezTo>
                  <a:cubicBezTo>
                    <a:pt x="6383" y="686"/>
                    <a:pt x="6082" y="500"/>
                    <a:pt x="5762" y="356"/>
                  </a:cubicBezTo>
                  <a:lnTo>
                    <a:pt x="5758" y="356"/>
                  </a:lnTo>
                  <a:cubicBezTo>
                    <a:pt x="5710" y="333"/>
                    <a:pt x="5660" y="311"/>
                    <a:pt x="5608" y="291"/>
                  </a:cubicBezTo>
                  <a:cubicBezTo>
                    <a:pt x="5405" y="209"/>
                    <a:pt x="5193" y="144"/>
                    <a:pt x="4974" y="98"/>
                  </a:cubicBezTo>
                  <a:lnTo>
                    <a:pt x="4971" y="98"/>
                  </a:lnTo>
                  <a:cubicBezTo>
                    <a:pt x="4886" y="75"/>
                    <a:pt x="4801" y="59"/>
                    <a:pt x="4716" y="49"/>
                  </a:cubicBezTo>
                  <a:lnTo>
                    <a:pt x="4713" y="49"/>
                  </a:lnTo>
                  <a:cubicBezTo>
                    <a:pt x="4510" y="17"/>
                    <a:pt x="4301" y="0"/>
                    <a:pt x="4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3" name="Google Shape;1653;p37"/>
            <p:cNvSpPr/>
            <p:nvPr/>
          </p:nvSpPr>
          <p:spPr>
            <a:xfrm flipH="1">
              <a:off x="5866853" y="3031977"/>
              <a:ext cx="360420" cy="371679"/>
            </a:xfrm>
            <a:custGeom>
              <a:avLst/>
              <a:gdLst/>
              <a:ahLst/>
              <a:cxnLst/>
              <a:rect l="l" t="t" r="r" b="b"/>
              <a:pathLst>
                <a:path w="4903" h="5056" extrusionOk="0">
                  <a:moveTo>
                    <a:pt x="4645" y="0"/>
                  </a:moveTo>
                  <a:cubicBezTo>
                    <a:pt x="3929" y="141"/>
                    <a:pt x="3246" y="415"/>
                    <a:pt x="2631" y="804"/>
                  </a:cubicBezTo>
                  <a:cubicBezTo>
                    <a:pt x="2599" y="820"/>
                    <a:pt x="2569" y="840"/>
                    <a:pt x="2537" y="863"/>
                  </a:cubicBezTo>
                  <a:cubicBezTo>
                    <a:pt x="2396" y="954"/>
                    <a:pt x="2259" y="1052"/>
                    <a:pt x="2125" y="1161"/>
                  </a:cubicBezTo>
                  <a:cubicBezTo>
                    <a:pt x="2099" y="1180"/>
                    <a:pt x="2073" y="1203"/>
                    <a:pt x="2047" y="1222"/>
                  </a:cubicBezTo>
                  <a:cubicBezTo>
                    <a:pt x="1899" y="1343"/>
                    <a:pt x="1759" y="1471"/>
                    <a:pt x="1625" y="1608"/>
                  </a:cubicBezTo>
                  <a:cubicBezTo>
                    <a:pt x="1602" y="1628"/>
                    <a:pt x="1576" y="1651"/>
                    <a:pt x="1557" y="1677"/>
                  </a:cubicBezTo>
                  <a:cubicBezTo>
                    <a:pt x="1494" y="1739"/>
                    <a:pt x="1435" y="1804"/>
                    <a:pt x="1376" y="1870"/>
                  </a:cubicBezTo>
                  <a:cubicBezTo>
                    <a:pt x="1328" y="1925"/>
                    <a:pt x="1285" y="1977"/>
                    <a:pt x="1239" y="2033"/>
                  </a:cubicBezTo>
                  <a:cubicBezTo>
                    <a:pt x="1219" y="2055"/>
                    <a:pt x="1197" y="2082"/>
                    <a:pt x="1177" y="2108"/>
                  </a:cubicBezTo>
                  <a:cubicBezTo>
                    <a:pt x="566" y="2879"/>
                    <a:pt x="164" y="3808"/>
                    <a:pt x="0" y="4775"/>
                  </a:cubicBezTo>
                  <a:lnTo>
                    <a:pt x="0" y="4781"/>
                  </a:lnTo>
                  <a:cubicBezTo>
                    <a:pt x="17" y="4876"/>
                    <a:pt x="37" y="4965"/>
                    <a:pt x="59" y="5056"/>
                  </a:cubicBezTo>
                  <a:cubicBezTo>
                    <a:pt x="190" y="4001"/>
                    <a:pt x="608" y="2971"/>
                    <a:pt x="1266" y="2144"/>
                  </a:cubicBezTo>
                  <a:cubicBezTo>
                    <a:pt x="1285" y="2118"/>
                    <a:pt x="1305" y="2092"/>
                    <a:pt x="1324" y="2069"/>
                  </a:cubicBezTo>
                  <a:cubicBezTo>
                    <a:pt x="1364" y="2023"/>
                    <a:pt x="1403" y="1974"/>
                    <a:pt x="1442" y="1928"/>
                  </a:cubicBezTo>
                  <a:cubicBezTo>
                    <a:pt x="1507" y="1856"/>
                    <a:pt x="1576" y="1785"/>
                    <a:pt x="1644" y="1713"/>
                  </a:cubicBezTo>
                  <a:cubicBezTo>
                    <a:pt x="1667" y="1690"/>
                    <a:pt x="1690" y="1667"/>
                    <a:pt x="1717" y="1644"/>
                  </a:cubicBezTo>
                  <a:cubicBezTo>
                    <a:pt x="1851" y="1510"/>
                    <a:pt x="1994" y="1382"/>
                    <a:pt x="2141" y="1265"/>
                  </a:cubicBezTo>
                  <a:cubicBezTo>
                    <a:pt x="2168" y="1245"/>
                    <a:pt x="2197" y="1222"/>
                    <a:pt x="2223" y="1203"/>
                  </a:cubicBezTo>
                  <a:cubicBezTo>
                    <a:pt x="2357" y="1099"/>
                    <a:pt x="2498" y="1001"/>
                    <a:pt x="2645" y="909"/>
                  </a:cubicBezTo>
                  <a:cubicBezTo>
                    <a:pt x="2674" y="889"/>
                    <a:pt x="2706" y="870"/>
                    <a:pt x="2736" y="850"/>
                  </a:cubicBezTo>
                  <a:cubicBezTo>
                    <a:pt x="3400" y="448"/>
                    <a:pt x="4141" y="170"/>
                    <a:pt x="4903" y="49"/>
                  </a:cubicBezTo>
                  <a:cubicBezTo>
                    <a:pt x="4818" y="26"/>
                    <a:pt x="4733" y="10"/>
                    <a:pt x="4648"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4" name="Google Shape;1654;p37"/>
            <p:cNvSpPr/>
            <p:nvPr/>
          </p:nvSpPr>
          <p:spPr>
            <a:xfrm flipH="1">
              <a:off x="5808927" y="3049767"/>
              <a:ext cx="386663" cy="433503"/>
            </a:xfrm>
            <a:custGeom>
              <a:avLst/>
              <a:gdLst/>
              <a:ahLst/>
              <a:cxnLst/>
              <a:rect l="l" t="t" r="r" b="b"/>
              <a:pathLst>
                <a:path w="5260" h="5897" extrusionOk="0">
                  <a:moveTo>
                    <a:pt x="5109" y="0"/>
                  </a:moveTo>
                  <a:cubicBezTo>
                    <a:pt x="4318" y="157"/>
                    <a:pt x="3560" y="457"/>
                    <a:pt x="2880" y="889"/>
                  </a:cubicBezTo>
                  <a:cubicBezTo>
                    <a:pt x="2851" y="908"/>
                    <a:pt x="2821" y="928"/>
                    <a:pt x="2796" y="944"/>
                  </a:cubicBezTo>
                  <a:cubicBezTo>
                    <a:pt x="2655" y="1039"/>
                    <a:pt x="2518" y="1137"/>
                    <a:pt x="2384" y="1242"/>
                  </a:cubicBezTo>
                  <a:cubicBezTo>
                    <a:pt x="2357" y="1261"/>
                    <a:pt x="2331" y="1281"/>
                    <a:pt x="2305" y="1304"/>
                  </a:cubicBezTo>
                  <a:cubicBezTo>
                    <a:pt x="2158" y="1421"/>
                    <a:pt x="2017" y="1546"/>
                    <a:pt x="1883" y="1676"/>
                  </a:cubicBezTo>
                  <a:cubicBezTo>
                    <a:pt x="1861" y="1700"/>
                    <a:pt x="1838" y="1722"/>
                    <a:pt x="1818" y="1745"/>
                  </a:cubicBezTo>
                  <a:cubicBezTo>
                    <a:pt x="1782" y="1778"/>
                    <a:pt x="1749" y="1810"/>
                    <a:pt x="1720" y="1843"/>
                  </a:cubicBezTo>
                  <a:cubicBezTo>
                    <a:pt x="1639" y="1925"/>
                    <a:pt x="1560" y="2013"/>
                    <a:pt x="1488" y="2101"/>
                  </a:cubicBezTo>
                  <a:cubicBezTo>
                    <a:pt x="1468" y="2124"/>
                    <a:pt x="1446" y="2151"/>
                    <a:pt x="1426" y="2173"/>
                  </a:cubicBezTo>
                  <a:cubicBezTo>
                    <a:pt x="599" y="3183"/>
                    <a:pt x="96" y="4454"/>
                    <a:pt x="1" y="5755"/>
                  </a:cubicBezTo>
                  <a:cubicBezTo>
                    <a:pt x="28" y="5804"/>
                    <a:pt x="53" y="5850"/>
                    <a:pt x="82" y="5896"/>
                  </a:cubicBezTo>
                  <a:cubicBezTo>
                    <a:pt x="151" y="4559"/>
                    <a:pt x="658" y="3249"/>
                    <a:pt x="1508" y="2216"/>
                  </a:cubicBezTo>
                  <a:cubicBezTo>
                    <a:pt x="1527" y="2193"/>
                    <a:pt x="1550" y="2166"/>
                    <a:pt x="1570" y="2144"/>
                  </a:cubicBezTo>
                  <a:cubicBezTo>
                    <a:pt x="1639" y="2062"/>
                    <a:pt x="1710" y="1984"/>
                    <a:pt x="1785" y="1905"/>
                  </a:cubicBezTo>
                  <a:cubicBezTo>
                    <a:pt x="1824" y="1866"/>
                    <a:pt x="1864" y="1824"/>
                    <a:pt x="1903" y="1788"/>
                  </a:cubicBezTo>
                  <a:cubicBezTo>
                    <a:pt x="1923" y="1765"/>
                    <a:pt x="1945" y="1742"/>
                    <a:pt x="1969" y="1722"/>
                  </a:cubicBezTo>
                  <a:cubicBezTo>
                    <a:pt x="2106" y="1588"/>
                    <a:pt x="2250" y="1464"/>
                    <a:pt x="2396" y="1350"/>
                  </a:cubicBezTo>
                  <a:cubicBezTo>
                    <a:pt x="2420" y="1327"/>
                    <a:pt x="2446" y="1308"/>
                    <a:pt x="2472" y="1288"/>
                  </a:cubicBezTo>
                  <a:cubicBezTo>
                    <a:pt x="2606" y="1183"/>
                    <a:pt x="2743" y="1088"/>
                    <a:pt x="2883" y="994"/>
                  </a:cubicBezTo>
                  <a:cubicBezTo>
                    <a:pt x="2913" y="977"/>
                    <a:pt x="2942" y="958"/>
                    <a:pt x="2969" y="941"/>
                  </a:cubicBezTo>
                  <a:cubicBezTo>
                    <a:pt x="3665" y="504"/>
                    <a:pt x="4449" y="206"/>
                    <a:pt x="5259" y="65"/>
                  </a:cubicBezTo>
                  <a:cubicBezTo>
                    <a:pt x="5211" y="42"/>
                    <a:pt x="5161" y="20"/>
                    <a:pt x="5109"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5" name="Google Shape;1655;p37"/>
            <p:cNvSpPr/>
            <p:nvPr/>
          </p:nvSpPr>
          <p:spPr>
            <a:xfrm flipH="1">
              <a:off x="5736373" y="3094683"/>
              <a:ext cx="425035" cy="434900"/>
            </a:xfrm>
            <a:custGeom>
              <a:avLst/>
              <a:gdLst/>
              <a:ahLst/>
              <a:cxnLst/>
              <a:rect l="l" t="t" r="r" b="b"/>
              <a:pathLst>
                <a:path w="5782" h="5916" extrusionOk="0">
                  <a:moveTo>
                    <a:pt x="5687" y="0"/>
                  </a:moveTo>
                  <a:cubicBezTo>
                    <a:pt x="4840" y="98"/>
                    <a:pt x="4000" y="366"/>
                    <a:pt x="3249" y="784"/>
                  </a:cubicBezTo>
                  <a:cubicBezTo>
                    <a:pt x="3216" y="801"/>
                    <a:pt x="3190" y="817"/>
                    <a:pt x="3160" y="834"/>
                  </a:cubicBezTo>
                  <a:cubicBezTo>
                    <a:pt x="3010" y="922"/>
                    <a:pt x="2863" y="1013"/>
                    <a:pt x="2720" y="1108"/>
                  </a:cubicBezTo>
                  <a:cubicBezTo>
                    <a:pt x="2696" y="1128"/>
                    <a:pt x="2667" y="1144"/>
                    <a:pt x="2644" y="1163"/>
                  </a:cubicBezTo>
                  <a:cubicBezTo>
                    <a:pt x="2491" y="1271"/>
                    <a:pt x="2347" y="1386"/>
                    <a:pt x="2203" y="1504"/>
                  </a:cubicBezTo>
                  <a:cubicBezTo>
                    <a:pt x="2180" y="1526"/>
                    <a:pt x="2157" y="1546"/>
                    <a:pt x="2134" y="1566"/>
                  </a:cubicBezTo>
                  <a:cubicBezTo>
                    <a:pt x="2033" y="1653"/>
                    <a:pt x="1938" y="1742"/>
                    <a:pt x="1847" y="1837"/>
                  </a:cubicBezTo>
                  <a:cubicBezTo>
                    <a:pt x="1821" y="1860"/>
                    <a:pt x="1798" y="1883"/>
                    <a:pt x="1774" y="1908"/>
                  </a:cubicBezTo>
                  <a:cubicBezTo>
                    <a:pt x="1752" y="1932"/>
                    <a:pt x="1732" y="1955"/>
                    <a:pt x="1709" y="1977"/>
                  </a:cubicBezTo>
                  <a:cubicBezTo>
                    <a:pt x="739" y="3014"/>
                    <a:pt x="127" y="4406"/>
                    <a:pt x="0" y="5821"/>
                  </a:cubicBezTo>
                  <a:cubicBezTo>
                    <a:pt x="26" y="5854"/>
                    <a:pt x="53" y="5886"/>
                    <a:pt x="82" y="5916"/>
                  </a:cubicBezTo>
                  <a:cubicBezTo>
                    <a:pt x="190" y="4484"/>
                    <a:pt x="807" y="3069"/>
                    <a:pt x="1788" y="2023"/>
                  </a:cubicBezTo>
                  <a:cubicBezTo>
                    <a:pt x="1807" y="2000"/>
                    <a:pt x="1830" y="1977"/>
                    <a:pt x="1853" y="1958"/>
                  </a:cubicBezTo>
                  <a:cubicBezTo>
                    <a:pt x="1869" y="1938"/>
                    <a:pt x="1889" y="1919"/>
                    <a:pt x="1909" y="1899"/>
                  </a:cubicBezTo>
                  <a:cubicBezTo>
                    <a:pt x="2007" y="1801"/>
                    <a:pt x="2112" y="1706"/>
                    <a:pt x="2216" y="1614"/>
                  </a:cubicBezTo>
                  <a:cubicBezTo>
                    <a:pt x="2239" y="1592"/>
                    <a:pt x="2261" y="1572"/>
                    <a:pt x="2284" y="1552"/>
                  </a:cubicBezTo>
                  <a:cubicBezTo>
                    <a:pt x="2425" y="1435"/>
                    <a:pt x="2572" y="1324"/>
                    <a:pt x="2723" y="1219"/>
                  </a:cubicBezTo>
                  <a:cubicBezTo>
                    <a:pt x="2749" y="1199"/>
                    <a:pt x="2774" y="1180"/>
                    <a:pt x="2801" y="1163"/>
                  </a:cubicBezTo>
                  <a:cubicBezTo>
                    <a:pt x="2945" y="1065"/>
                    <a:pt x="3092" y="977"/>
                    <a:pt x="3242" y="889"/>
                  </a:cubicBezTo>
                  <a:cubicBezTo>
                    <a:pt x="3272" y="876"/>
                    <a:pt x="3301" y="860"/>
                    <a:pt x="3331" y="843"/>
                  </a:cubicBezTo>
                  <a:cubicBezTo>
                    <a:pt x="4088" y="428"/>
                    <a:pt x="4928" y="167"/>
                    <a:pt x="5782" y="82"/>
                  </a:cubicBezTo>
                  <a:cubicBezTo>
                    <a:pt x="5752" y="53"/>
                    <a:pt x="5720" y="26"/>
                    <a:pt x="5687"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6" name="Google Shape;1656;p37"/>
            <p:cNvSpPr/>
            <p:nvPr/>
          </p:nvSpPr>
          <p:spPr>
            <a:xfrm flipH="1">
              <a:off x="5683005" y="3153272"/>
              <a:ext cx="457526" cy="397188"/>
            </a:xfrm>
            <a:custGeom>
              <a:avLst/>
              <a:gdLst/>
              <a:ahLst/>
              <a:cxnLst/>
              <a:rect l="l" t="t" r="r" b="b"/>
              <a:pathLst>
                <a:path w="6224" h="5403" extrusionOk="0">
                  <a:moveTo>
                    <a:pt x="6157" y="1"/>
                  </a:moveTo>
                  <a:cubicBezTo>
                    <a:pt x="5314" y="20"/>
                    <a:pt x="4475" y="206"/>
                    <a:pt x="3706" y="547"/>
                  </a:cubicBezTo>
                  <a:cubicBezTo>
                    <a:pt x="3674" y="559"/>
                    <a:pt x="3641" y="576"/>
                    <a:pt x="3612" y="589"/>
                  </a:cubicBezTo>
                  <a:cubicBezTo>
                    <a:pt x="3451" y="664"/>
                    <a:pt x="3291" y="743"/>
                    <a:pt x="3138" y="831"/>
                  </a:cubicBezTo>
                  <a:cubicBezTo>
                    <a:pt x="3109" y="847"/>
                    <a:pt x="3083" y="864"/>
                    <a:pt x="3053" y="880"/>
                  </a:cubicBezTo>
                  <a:cubicBezTo>
                    <a:pt x="2899" y="971"/>
                    <a:pt x="2749" y="1069"/>
                    <a:pt x="2602" y="1170"/>
                  </a:cubicBezTo>
                  <a:cubicBezTo>
                    <a:pt x="2579" y="1187"/>
                    <a:pt x="2553" y="1206"/>
                    <a:pt x="2527" y="1226"/>
                  </a:cubicBezTo>
                  <a:cubicBezTo>
                    <a:pt x="2399" y="1321"/>
                    <a:pt x="2272" y="1419"/>
                    <a:pt x="2151" y="1523"/>
                  </a:cubicBezTo>
                  <a:cubicBezTo>
                    <a:pt x="2145" y="1527"/>
                    <a:pt x="2141" y="1533"/>
                    <a:pt x="2134" y="1537"/>
                  </a:cubicBezTo>
                  <a:cubicBezTo>
                    <a:pt x="2112" y="1556"/>
                    <a:pt x="2089" y="1576"/>
                    <a:pt x="2066" y="1598"/>
                  </a:cubicBezTo>
                  <a:cubicBezTo>
                    <a:pt x="974" y="2559"/>
                    <a:pt x="239" y="3893"/>
                    <a:pt x="0" y="5327"/>
                  </a:cubicBezTo>
                  <a:cubicBezTo>
                    <a:pt x="27" y="5354"/>
                    <a:pt x="53" y="5380"/>
                    <a:pt x="79" y="5403"/>
                  </a:cubicBezTo>
                  <a:cubicBezTo>
                    <a:pt x="308" y="3962"/>
                    <a:pt x="1039" y="2615"/>
                    <a:pt x="2141" y="1651"/>
                  </a:cubicBezTo>
                  <a:cubicBezTo>
                    <a:pt x="2164" y="1631"/>
                    <a:pt x="2187" y="1612"/>
                    <a:pt x="2210" y="1592"/>
                  </a:cubicBezTo>
                  <a:lnTo>
                    <a:pt x="2210" y="1589"/>
                  </a:lnTo>
                  <a:cubicBezTo>
                    <a:pt x="2337" y="1481"/>
                    <a:pt x="2468" y="1377"/>
                    <a:pt x="2605" y="1282"/>
                  </a:cubicBezTo>
                  <a:cubicBezTo>
                    <a:pt x="2632" y="1262"/>
                    <a:pt x="2658" y="1242"/>
                    <a:pt x="2680" y="1226"/>
                  </a:cubicBezTo>
                  <a:cubicBezTo>
                    <a:pt x="2828" y="1125"/>
                    <a:pt x="2974" y="1030"/>
                    <a:pt x="3128" y="942"/>
                  </a:cubicBezTo>
                  <a:cubicBezTo>
                    <a:pt x="3157" y="926"/>
                    <a:pt x="3187" y="909"/>
                    <a:pt x="3213" y="896"/>
                  </a:cubicBezTo>
                  <a:cubicBezTo>
                    <a:pt x="3370" y="808"/>
                    <a:pt x="3527" y="726"/>
                    <a:pt x="3691" y="654"/>
                  </a:cubicBezTo>
                  <a:cubicBezTo>
                    <a:pt x="3720" y="641"/>
                    <a:pt x="3752" y="625"/>
                    <a:pt x="3785" y="612"/>
                  </a:cubicBezTo>
                  <a:cubicBezTo>
                    <a:pt x="4549" y="278"/>
                    <a:pt x="5383" y="99"/>
                    <a:pt x="6223" y="92"/>
                  </a:cubicBezTo>
                  <a:cubicBezTo>
                    <a:pt x="6204" y="60"/>
                    <a:pt x="6181" y="30"/>
                    <a:pt x="6157" y="1"/>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7" name="Google Shape;1657;p37"/>
            <p:cNvSpPr/>
            <p:nvPr/>
          </p:nvSpPr>
          <p:spPr>
            <a:xfrm flipH="1">
              <a:off x="6129872" y="3163638"/>
              <a:ext cx="56529" cy="26023"/>
            </a:xfrm>
            <a:custGeom>
              <a:avLst/>
              <a:gdLst/>
              <a:ahLst/>
              <a:cxnLst/>
              <a:rect l="l" t="t" r="r" b="b"/>
              <a:pathLst>
                <a:path w="769" h="354" extrusionOk="0">
                  <a:moveTo>
                    <a:pt x="52" y="0"/>
                  </a:moveTo>
                  <a:cubicBezTo>
                    <a:pt x="33" y="26"/>
                    <a:pt x="16" y="53"/>
                    <a:pt x="1" y="82"/>
                  </a:cubicBezTo>
                  <a:cubicBezTo>
                    <a:pt x="209" y="151"/>
                    <a:pt x="419" y="232"/>
                    <a:pt x="621" y="317"/>
                  </a:cubicBezTo>
                  <a:cubicBezTo>
                    <a:pt x="651" y="327"/>
                    <a:pt x="680" y="340"/>
                    <a:pt x="710" y="353"/>
                  </a:cubicBezTo>
                  <a:cubicBezTo>
                    <a:pt x="729" y="327"/>
                    <a:pt x="749" y="301"/>
                    <a:pt x="768" y="278"/>
                  </a:cubicBezTo>
                  <a:cubicBezTo>
                    <a:pt x="742" y="264"/>
                    <a:pt x="713" y="252"/>
                    <a:pt x="683" y="242"/>
                  </a:cubicBezTo>
                  <a:cubicBezTo>
                    <a:pt x="474" y="154"/>
                    <a:pt x="265" y="75"/>
                    <a:pt x="52"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8" name="Google Shape;1658;p37"/>
            <p:cNvSpPr/>
            <p:nvPr/>
          </p:nvSpPr>
          <p:spPr>
            <a:xfrm flipH="1">
              <a:off x="5733212" y="3266187"/>
              <a:ext cx="255447" cy="292947"/>
            </a:xfrm>
            <a:custGeom>
              <a:avLst/>
              <a:gdLst/>
              <a:ahLst/>
              <a:cxnLst/>
              <a:rect l="l" t="t" r="r" b="b"/>
              <a:pathLst>
                <a:path w="3475" h="3985" extrusionOk="0">
                  <a:moveTo>
                    <a:pt x="68" y="1"/>
                  </a:moveTo>
                  <a:cubicBezTo>
                    <a:pt x="46" y="20"/>
                    <a:pt x="23" y="40"/>
                    <a:pt x="0" y="62"/>
                  </a:cubicBezTo>
                  <a:cubicBezTo>
                    <a:pt x="26" y="79"/>
                    <a:pt x="52" y="99"/>
                    <a:pt x="75" y="115"/>
                  </a:cubicBezTo>
                  <a:cubicBezTo>
                    <a:pt x="1471" y="1118"/>
                    <a:pt x="2621" y="2445"/>
                    <a:pt x="3402" y="3984"/>
                  </a:cubicBezTo>
                  <a:cubicBezTo>
                    <a:pt x="3429" y="3965"/>
                    <a:pt x="3451" y="3945"/>
                    <a:pt x="3474" y="3925"/>
                  </a:cubicBezTo>
                  <a:cubicBezTo>
                    <a:pt x="2690" y="2390"/>
                    <a:pt x="1539" y="1059"/>
                    <a:pt x="144" y="53"/>
                  </a:cubicBezTo>
                  <a:cubicBezTo>
                    <a:pt x="118" y="33"/>
                    <a:pt x="95" y="17"/>
                    <a:pt x="68" y="1"/>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59" name="Google Shape;1659;p37"/>
            <p:cNvSpPr/>
            <p:nvPr/>
          </p:nvSpPr>
          <p:spPr>
            <a:xfrm flipH="1">
              <a:off x="6101056" y="3131439"/>
              <a:ext cx="61822" cy="26465"/>
            </a:xfrm>
            <a:custGeom>
              <a:avLst/>
              <a:gdLst/>
              <a:ahLst/>
              <a:cxnLst/>
              <a:rect l="l" t="t" r="r" b="b"/>
              <a:pathLst>
                <a:path w="841" h="360" extrusionOk="0">
                  <a:moveTo>
                    <a:pt x="63" y="0"/>
                  </a:moveTo>
                  <a:cubicBezTo>
                    <a:pt x="40" y="26"/>
                    <a:pt x="20" y="52"/>
                    <a:pt x="1" y="79"/>
                  </a:cubicBezTo>
                  <a:cubicBezTo>
                    <a:pt x="230" y="150"/>
                    <a:pt x="458" y="232"/>
                    <a:pt x="681" y="324"/>
                  </a:cubicBezTo>
                  <a:cubicBezTo>
                    <a:pt x="710" y="334"/>
                    <a:pt x="739" y="346"/>
                    <a:pt x="768" y="360"/>
                  </a:cubicBezTo>
                  <a:cubicBezTo>
                    <a:pt x="791" y="337"/>
                    <a:pt x="814" y="314"/>
                    <a:pt x="841" y="291"/>
                  </a:cubicBezTo>
                  <a:cubicBezTo>
                    <a:pt x="811" y="278"/>
                    <a:pt x="779" y="265"/>
                    <a:pt x="749" y="255"/>
                  </a:cubicBezTo>
                  <a:cubicBezTo>
                    <a:pt x="524" y="160"/>
                    <a:pt x="295" y="75"/>
                    <a:pt x="63"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0" name="Google Shape;1660;p37"/>
            <p:cNvSpPr/>
            <p:nvPr/>
          </p:nvSpPr>
          <p:spPr>
            <a:xfrm flipH="1">
              <a:off x="5712629" y="3239282"/>
              <a:ext cx="242215" cy="300887"/>
            </a:xfrm>
            <a:custGeom>
              <a:avLst/>
              <a:gdLst/>
              <a:ahLst/>
              <a:cxnLst/>
              <a:rect l="l" t="t" r="r" b="b"/>
              <a:pathLst>
                <a:path w="3295" h="4093" extrusionOk="0">
                  <a:moveTo>
                    <a:pt x="76" y="0"/>
                  </a:moveTo>
                  <a:cubicBezTo>
                    <a:pt x="53" y="17"/>
                    <a:pt x="27" y="36"/>
                    <a:pt x="1" y="56"/>
                  </a:cubicBezTo>
                  <a:cubicBezTo>
                    <a:pt x="27" y="72"/>
                    <a:pt x="53" y="92"/>
                    <a:pt x="79" y="112"/>
                  </a:cubicBezTo>
                  <a:cubicBezTo>
                    <a:pt x="435" y="380"/>
                    <a:pt x="775" y="671"/>
                    <a:pt x="1092" y="985"/>
                  </a:cubicBezTo>
                  <a:cubicBezTo>
                    <a:pt x="1994" y="1873"/>
                    <a:pt x="2720" y="2932"/>
                    <a:pt x="3223" y="4092"/>
                  </a:cubicBezTo>
                  <a:cubicBezTo>
                    <a:pt x="3249" y="4066"/>
                    <a:pt x="3272" y="4044"/>
                    <a:pt x="3295" y="4020"/>
                  </a:cubicBezTo>
                  <a:cubicBezTo>
                    <a:pt x="2785" y="2863"/>
                    <a:pt x="2059" y="1808"/>
                    <a:pt x="1157" y="919"/>
                  </a:cubicBezTo>
                  <a:cubicBezTo>
                    <a:pt x="844" y="608"/>
                    <a:pt x="507" y="321"/>
                    <a:pt x="154" y="56"/>
                  </a:cubicBezTo>
                  <a:cubicBezTo>
                    <a:pt x="132" y="36"/>
                    <a:pt x="106" y="17"/>
                    <a:pt x="76"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1" name="Google Shape;1661;p37"/>
            <p:cNvSpPr/>
            <p:nvPr/>
          </p:nvSpPr>
          <p:spPr>
            <a:xfrm flipH="1">
              <a:off x="6063787" y="3098505"/>
              <a:ext cx="66894" cy="26465"/>
            </a:xfrm>
            <a:custGeom>
              <a:avLst/>
              <a:gdLst/>
              <a:ahLst/>
              <a:cxnLst/>
              <a:rect l="l" t="t" r="r" b="b"/>
              <a:pathLst>
                <a:path w="910" h="360" extrusionOk="0">
                  <a:moveTo>
                    <a:pt x="82" y="1"/>
                  </a:moveTo>
                  <a:cubicBezTo>
                    <a:pt x="56" y="26"/>
                    <a:pt x="27" y="49"/>
                    <a:pt x="0" y="72"/>
                  </a:cubicBezTo>
                  <a:cubicBezTo>
                    <a:pt x="246" y="141"/>
                    <a:pt x="490" y="223"/>
                    <a:pt x="733" y="317"/>
                  </a:cubicBezTo>
                  <a:cubicBezTo>
                    <a:pt x="765" y="334"/>
                    <a:pt x="795" y="347"/>
                    <a:pt x="827" y="360"/>
                  </a:cubicBezTo>
                  <a:cubicBezTo>
                    <a:pt x="854" y="340"/>
                    <a:pt x="883" y="317"/>
                    <a:pt x="909" y="298"/>
                  </a:cubicBezTo>
                  <a:cubicBezTo>
                    <a:pt x="876" y="281"/>
                    <a:pt x="843" y="268"/>
                    <a:pt x="811" y="256"/>
                  </a:cubicBezTo>
                  <a:cubicBezTo>
                    <a:pt x="569" y="157"/>
                    <a:pt x="327" y="72"/>
                    <a:pt x="82" y="1"/>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2" name="Google Shape;1662;p37"/>
            <p:cNvSpPr/>
            <p:nvPr/>
          </p:nvSpPr>
          <p:spPr>
            <a:xfrm flipH="1">
              <a:off x="5683005" y="3214288"/>
              <a:ext cx="233174" cy="289786"/>
            </a:xfrm>
            <a:custGeom>
              <a:avLst/>
              <a:gdLst/>
              <a:ahLst/>
              <a:cxnLst/>
              <a:rect l="l" t="t" r="r" b="b"/>
              <a:pathLst>
                <a:path w="3172" h="3942" extrusionOk="0">
                  <a:moveTo>
                    <a:pt x="86" y="1"/>
                  </a:moveTo>
                  <a:cubicBezTo>
                    <a:pt x="57" y="17"/>
                    <a:pt x="31" y="34"/>
                    <a:pt x="1" y="50"/>
                  </a:cubicBezTo>
                  <a:cubicBezTo>
                    <a:pt x="27" y="70"/>
                    <a:pt x="53" y="89"/>
                    <a:pt x="76" y="112"/>
                  </a:cubicBezTo>
                  <a:cubicBezTo>
                    <a:pt x="387" y="367"/>
                    <a:pt x="687" y="648"/>
                    <a:pt x="975" y="952"/>
                  </a:cubicBezTo>
                  <a:cubicBezTo>
                    <a:pt x="1749" y="1765"/>
                    <a:pt x="2446" y="2733"/>
                    <a:pt x="3112" y="3942"/>
                  </a:cubicBezTo>
                  <a:cubicBezTo>
                    <a:pt x="3132" y="3913"/>
                    <a:pt x="3152" y="3886"/>
                    <a:pt x="3171" y="3857"/>
                  </a:cubicBezTo>
                  <a:cubicBezTo>
                    <a:pt x="2504" y="2661"/>
                    <a:pt x="1815" y="1700"/>
                    <a:pt x="1043" y="889"/>
                  </a:cubicBezTo>
                  <a:cubicBezTo>
                    <a:pt x="759" y="592"/>
                    <a:pt x="465" y="314"/>
                    <a:pt x="161" y="66"/>
                  </a:cubicBezTo>
                  <a:cubicBezTo>
                    <a:pt x="138" y="43"/>
                    <a:pt x="112" y="23"/>
                    <a:pt x="86" y="1"/>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3" name="Google Shape;1663;p37"/>
            <p:cNvSpPr/>
            <p:nvPr/>
          </p:nvSpPr>
          <p:spPr>
            <a:xfrm flipH="1">
              <a:off x="6026076" y="3071159"/>
              <a:ext cx="67629" cy="27641"/>
            </a:xfrm>
            <a:custGeom>
              <a:avLst/>
              <a:gdLst/>
              <a:ahLst/>
              <a:cxnLst/>
              <a:rect l="l" t="t" r="r" b="b"/>
              <a:pathLst>
                <a:path w="920" h="376" extrusionOk="0">
                  <a:moveTo>
                    <a:pt x="102" y="0"/>
                  </a:moveTo>
                  <a:cubicBezTo>
                    <a:pt x="66" y="20"/>
                    <a:pt x="34" y="42"/>
                    <a:pt x="1" y="65"/>
                  </a:cubicBezTo>
                  <a:cubicBezTo>
                    <a:pt x="242" y="140"/>
                    <a:pt x="485" y="225"/>
                    <a:pt x="720" y="330"/>
                  </a:cubicBezTo>
                  <a:cubicBezTo>
                    <a:pt x="755" y="343"/>
                    <a:pt x="791" y="356"/>
                    <a:pt x="828" y="376"/>
                  </a:cubicBezTo>
                  <a:cubicBezTo>
                    <a:pt x="857" y="356"/>
                    <a:pt x="889" y="337"/>
                    <a:pt x="919" y="317"/>
                  </a:cubicBezTo>
                  <a:cubicBezTo>
                    <a:pt x="886" y="300"/>
                    <a:pt x="850" y="284"/>
                    <a:pt x="814" y="271"/>
                  </a:cubicBezTo>
                  <a:cubicBezTo>
                    <a:pt x="579" y="169"/>
                    <a:pt x="340" y="78"/>
                    <a:pt x="102" y="0"/>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4" name="Google Shape;1664;p37"/>
            <p:cNvSpPr/>
            <p:nvPr/>
          </p:nvSpPr>
          <p:spPr>
            <a:xfrm flipH="1">
              <a:off x="5659482" y="3193410"/>
              <a:ext cx="215531" cy="270600"/>
            </a:xfrm>
            <a:custGeom>
              <a:avLst/>
              <a:gdLst/>
              <a:ahLst/>
              <a:cxnLst/>
              <a:rect l="l" t="t" r="r" b="b"/>
              <a:pathLst>
                <a:path w="2932" h="3681" extrusionOk="0">
                  <a:moveTo>
                    <a:pt x="94" y="1"/>
                  </a:moveTo>
                  <a:cubicBezTo>
                    <a:pt x="62" y="13"/>
                    <a:pt x="29" y="30"/>
                    <a:pt x="0" y="43"/>
                  </a:cubicBezTo>
                  <a:cubicBezTo>
                    <a:pt x="26" y="63"/>
                    <a:pt x="52" y="85"/>
                    <a:pt x="79" y="108"/>
                  </a:cubicBezTo>
                  <a:cubicBezTo>
                    <a:pt x="343" y="327"/>
                    <a:pt x="598" y="565"/>
                    <a:pt x="843" y="820"/>
                  </a:cubicBezTo>
                  <a:cubicBezTo>
                    <a:pt x="1621" y="1624"/>
                    <a:pt x="2304" y="2582"/>
                    <a:pt x="2883" y="3680"/>
                  </a:cubicBezTo>
                  <a:cubicBezTo>
                    <a:pt x="2898" y="3648"/>
                    <a:pt x="2915" y="3615"/>
                    <a:pt x="2931" y="3579"/>
                  </a:cubicBezTo>
                  <a:cubicBezTo>
                    <a:pt x="2359" y="2500"/>
                    <a:pt x="1679" y="1553"/>
                    <a:pt x="908" y="758"/>
                  </a:cubicBezTo>
                  <a:cubicBezTo>
                    <a:pt x="673" y="514"/>
                    <a:pt x="424" y="281"/>
                    <a:pt x="173" y="66"/>
                  </a:cubicBezTo>
                  <a:cubicBezTo>
                    <a:pt x="147" y="46"/>
                    <a:pt x="121" y="20"/>
                    <a:pt x="94" y="1"/>
                  </a:cubicBezTo>
                  <a:close/>
                </a:path>
              </a:pathLst>
            </a:custGeom>
            <a:solidFill>
              <a:srgbClr val="3B2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5" name="Google Shape;1665;p37"/>
            <p:cNvSpPr/>
            <p:nvPr/>
          </p:nvSpPr>
          <p:spPr>
            <a:xfrm flipH="1">
              <a:off x="5402932" y="3448645"/>
              <a:ext cx="920933" cy="303827"/>
            </a:xfrm>
            <a:custGeom>
              <a:avLst/>
              <a:gdLst/>
              <a:ahLst/>
              <a:cxnLst/>
              <a:rect l="l" t="t" r="r" b="b"/>
              <a:pathLst>
                <a:path w="12528" h="4133" extrusionOk="0">
                  <a:moveTo>
                    <a:pt x="2625" y="2277"/>
                  </a:moveTo>
                  <a:cubicBezTo>
                    <a:pt x="2871" y="2294"/>
                    <a:pt x="3082" y="2545"/>
                    <a:pt x="3082" y="2813"/>
                  </a:cubicBezTo>
                  <a:cubicBezTo>
                    <a:pt x="3082" y="3058"/>
                    <a:pt x="2933" y="3309"/>
                    <a:pt x="2687" y="3466"/>
                  </a:cubicBezTo>
                  <a:cubicBezTo>
                    <a:pt x="2628" y="3502"/>
                    <a:pt x="2566" y="3535"/>
                    <a:pt x="2501" y="3564"/>
                  </a:cubicBezTo>
                  <a:cubicBezTo>
                    <a:pt x="2426" y="3509"/>
                    <a:pt x="2364" y="3451"/>
                    <a:pt x="2308" y="3385"/>
                  </a:cubicBezTo>
                  <a:cubicBezTo>
                    <a:pt x="2132" y="3179"/>
                    <a:pt x="2056" y="2921"/>
                    <a:pt x="2109" y="2698"/>
                  </a:cubicBezTo>
                  <a:cubicBezTo>
                    <a:pt x="2165" y="2460"/>
                    <a:pt x="2380" y="2277"/>
                    <a:pt x="2599" y="2277"/>
                  </a:cubicBezTo>
                  <a:close/>
                  <a:moveTo>
                    <a:pt x="2248" y="1"/>
                  </a:moveTo>
                  <a:cubicBezTo>
                    <a:pt x="2235" y="1"/>
                    <a:pt x="2220" y="8"/>
                    <a:pt x="2213" y="19"/>
                  </a:cubicBezTo>
                  <a:cubicBezTo>
                    <a:pt x="1988" y="378"/>
                    <a:pt x="1645" y="647"/>
                    <a:pt x="1314" y="905"/>
                  </a:cubicBezTo>
                  <a:cubicBezTo>
                    <a:pt x="1165" y="1022"/>
                    <a:pt x="1008" y="1143"/>
                    <a:pt x="867" y="1270"/>
                  </a:cubicBezTo>
                  <a:cubicBezTo>
                    <a:pt x="409" y="1679"/>
                    <a:pt x="1" y="2333"/>
                    <a:pt x="216" y="2941"/>
                  </a:cubicBezTo>
                  <a:cubicBezTo>
                    <a:pt x="325" y="3244"/>
                    <a:pt x="583" y="3502"/>
                    <a:pt x="922" y="3643"/>
                  </a:cubicBezTo>
                  <a:cubicBezTo>
                    <a:pt x="1147" y="3734"/>
                    <a:pt x="1399" y="3779"/>
                    <a:pt x="1690" y="3779"/>
                  </a:cubicBezTo>
                  <a:cubicBezTo>
                    <a:pt x="1764" y="3779"/>
                    <a:pt x="1840" y="3777"/>
                    <a:pt x="1919" y="3771"/>
                  </a:cubicBezTo>
                  <a:cubicBezTo>
                    <a:pt x="2138" y="3751"/>
                    <a:pt x="2328" y="3715"/>
                    <a:pt x="2488" y="3653"/>
                  </a:cubicBezTo>
                  <a:cubicBezTo>
                    <a:pt x="2602" y="3735"/>
                    <a:pt x="2743" y="3810"/>
                    <a:pt x="2906" y="3878"/>
                  </a:cubicBezTo>
                  <a:cubicBezTo>
                    <a:pt x="3318" y="4048"/>
                    <a:pt x="3769" y="4133"/>
                    <a:pt x="4217" y="4133"/>
                  </a:cubicBezTo>
                  <a:cubicBezTo>
                    <a:pt x="4563" y="4133"/>
                    <a:pt x="4910" y="4081"/>
                    <a:pt x="5239" y="3980"/>
                  </a:cubicBezTo>
                  <a:cubicBezTo>
                    <a:pt x="5726" y="3826"/>
                    <a:pt x="6171" y="3561"/>
                    <a:pt x="6606" y="3306"/>
                  </a:cubicBezTo>
                  <a:cubicBezTo>
                    <a:pt x="6851" y="3163"/>
                    <a:pt x="7106" y="3012"/>
                    <a:pt x="7364" y="2885"/>
                  </a:cubicBezTo>
                  <a:cubicBezTo>
                    <a:pt x="7694" y="2722"/>
                    <a:pt x="8223" y="2514"/>
                    <a:pt x="8771" y="2514"/>
                  </a:cubicBezTo>
                  <a:cubicBezTo>
                    <a:pt x="9057" y="2514"/>
                    <a:pt x="9349" y="2571"/>
                    <a:pt x="9619" y="2721"/>
                  </a:cubicBezTo>
                  <a:cubicBezTo>
                    <a:pt x="9818" y="2833"/>
                    <a:pt x="9995" y="2989"/>
                    <a:pt x="10165" y="3143"/>
                  </a:cubicBezTo>
                  <a:cubicBezTo>
                    <a:pt x="10240" y="3208"/>
                    <a:pt x="10318" y="3277"/>
                    <a:pt x="10396" y="3342"/>
                  </a:cubicBezTo>
                  <a:cubicBezTo>
                    <a:pt x="10714" y="3604"/>
                    <a:pt x="11008" y="3732"/>
                    <a:pt x="11287" y="3732"/>
                  </a:cubicBezTo>
                  <a:cubicBezTo>
                    <a:pt x="11301" y="3732"/>
                    <a:pt x="11315" y="3732"/>
                    <a:pt x="11328" y="3731"/>
                  </a:cubicBezTo>
                  <a:cubicBezTo>
                    <a:pt x="11848" y="3706"/>
                    <a:pt x="12214" y="3258"/>
                    <a:pt x="12518" y="2839"/>
                  </a:cubicBezTo>
                  <a:cubicBezTo>
                    <a:pt x="12528" y="2819"/>
                    <a:pt x="12524" y="2796"/>
                    <a:pt x="12508" y="2784"/>
                  </a:cubicBezTo>
                  <a:cubicBezTo>
                    <a:pt x="12500" y="2778"/>
                    <a:pt x="12491" y="2776"/>
                    <a:pt x="12482" y="2776"/>
                  </a:cubicBezTo>
                  <a:cubicBezTo>
                    <a:pt x="12471" y="2776"/>
                    <a:pt x="12460" y="2781"/>
                    <a:pt x="12452" y="2790"/>
                  </a:cubicBezTo>
                  <a:cubicBezTo>
                    <a:pt x="12161" y="3196"/>
                    <a:pt x="11808" y="3627"/>
                    <a:pt x="11325" y="3650"/>
                  </a:cubicBezTo>
                  <a:cubicBezTo>
                    <a:pt x="11309" y="3651"/>
                    <a:pt x="11293" y="3651"/>
                    <a:pt x="11277" y="3651"/>
                  </a:cubicBezTo>
                  <a:cubicBezTo>
                    <a:pt x="11020" y="3651"/>
                    <a:pt x="10747" y="3526"/>
                    <a:pt x="10446" y="3280"/>
                  </a:cubicBezTo>
                  <a:cubicBezTo>
                    <a:pt x="10367" y="3218"/>
                    <a:pt x="10292" y="3149"/>
                    <a:pt x="10217" y="3084"/>
                  </a:cubicBezTo>
                  <a:cubicBezTo>
                    <a:pt x="10044" y="2927"/>
                    <a:pt x="9864" y="2767"/>
                    <a:pt x="9658" y="2653"/>
                  </a:cubicBezTo>
                  <a:cubicBezTo>
                    <a:pt x="9374" y="2495"/>
                    <a:pt x="9068" y="2436"/>
                    <a:pt x="8769" y="2436"/>
                  </a:cubicBezTo>
                  <a:cubicBezTo>
                    <a:pt x="8207" y="2436"/>
                    <a:pt x="7668" y="2646"/>
                    <a:pt x="7331" y="2813"/>
                  </a:cubicBezTo>
                  <a:cubicBezTo>
                    <a:pt x="7070" y="2944"/>
                    <a:pt x="6812" y="3094"/>
                    <a:pt x="6563" y="3238"/>
                  </a:cubicBezTo>
                  <a:cubicBezTo>
                    <a:pt x="6135" y="3493"/>
                    <a:pt x="5694" y="3751"/>
                    <a:pt x="5213" y="3905"/>
                  </a:cubicBezTo>
                  <a:cubicBezTo>
                    <a:pt x="4894" y="4006"/>
                    <a:pt x="4556" y="4056"/>
                    <a:pt x="4218" y="4056"/>
                  </a:cubicBezTo>
                  <a:cubicBezTo>
                    <a:pt x="3780" y="4056"/>
                    <a:pt x="3341" y="3971"/>
                    <a:pt x="2939" y="3804"/>
                  </a:cubicBezTo>
                  <a:cubicBezTo>
                    <a:pt x="2798" y="3748"/>
                    <a:pt x="2678" y="3686"/>
                    <a:pt x="2576" y="3617"/>
                  </a:cubicBezTo>
                  <a:cubicBezTo>
                    <a:pt x="2628" y="3591"/>
                    <a:pt x="2681" y="3564"/>
                    <a:pt x="2729" y="3532"/>
                  </a:cubicBezTo>
                  <a:cubicBezTo>
                    <a:pt x="2998" y="3362"/>
                    <a:pt x="3161" y="3084"/>
                    <a:pt x="3161" y="2813"/>
                  </a:cubicBezTo>
                  <a:cubicBezTo>
                    <a:pt x="3161" y="2499"/>
                    <a:pt x="2919" y="2218"/>
                    <a:pt x="2631" y="2199"/>
                  </a:cubicBezTo>
                  <a:cubicBezTo>
                    <a:pt x="2620" y="2198"/>
                    <a:pt x="2608" y="2198"/>
                    <a:pt x="2597" y="2198"/>
                  </a:cubicBezTo>
                  <a:cubicBezTo>
                    <a:pt x="2339" y="2198"/>
                    <a:pt x="2096" y="2404"/>
                    <a:pt x="2031" y="2679"/>
                  </a:cubicBezTo>
                  <a:cubicBezTo>
                    <a:pt x="1975" y="2927"/>
                    <a:pt x="2053" y="3211"/>
                    <a:pt x="2249" y="3437"/>
                  </a:cubicBezTo>
                  <a:cubicBezTo>
                    <a:pt x="2298" y="3493"/>
                    <a:pt x="2351" y="3549"/>
                    <a:pt x="2413" y="3597"/>
                  </a:cubicBezTo>
                  <a:cubicBezTo>
                    <a:pt x="2269" y="3643"/>
                    <a:pt x="2106" y="3676"/>
                    <a:pt x="1913" y="3692"/>
                  </a:cubicBezTo>
                  <a:cubicBezTo>
                    <a:pt x="1836" y="3698"/>
                    <a:pt x="1761" y="3701"/>
                    <a:pt x="1689" y="3701"/>
                  </a:cubicBezTo>
                  <a:cubicBezTo>
                    <a:pt x="1410" y="3701"/>
                    <a:pt x="1168" y="3657"/>
                    <a:pt x="952" y="3571"/>
                  </a:cubicBezTo>
                  <a:cubicBezTo>
                    <a:pt x="631" y="3437"/>
                    <a:pt x="390" y="3199"/>
                    <a:pt x="289" y="2914"/>
                  </a:cubicBezTo>
                  <a:cubicBezTo>
                    <a:pt x="86" y="2342"/>
                    <a:pt x="481" y="1721"/>
                    <a:pt x="919" y="1329"/>
                  </a:cubicBezTo>
                  <a:cubicBezTo>
                    <a:pt x="1060" y="1202"/>
                    <a:pt x="1213" y="1084"/>
                    <a:pt x="1361" y="967"/>
                  </a:cubicBezTo>
                  <a:cubicBezTo>
                    <a:pt x="1700" y="705"/>
                    <a:pt x="2050" y="431"/>
                    <a:pt x="2278" y="61"/>
                  </a:cubicBezTo>
                  <a:cubicBezTo>
                    <a:pt x="2292" y="42"/>
                    <a:pt x="2285" y="19"/>
                    <a:pt x="2266" y="6"/>
                  </a:cubicBezTo>
                  <a:cubicBezTo>
                    <a:pt x="2261" y="2"/>
                    <a:pt x="2254" y="1"/>
                    <a:pt x="2248" y="1"/>
                  </a:cubicBezTo>
                  <a:close/>
                </a:path>
              </a:pathLst>
            </a:custGeom>
            <a:solidFill>
              <a:srgbClr val="7B6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6" name="Google Shape;1666;p37"/>
            <p:cNvSpPr/>
            <p:nvPr/>
          </p:nvSpPr>
          <p:spPr>
            <a:xfrm flipH="1">
              <a:off x="6757824" y="1595575"/>
              <a:ext cx="362625" cy="348229"/>
            </a:xfrm>
            <a:custGeom>
              <a:avLst/>
              <a:gdLst/>
              <a:ahLst/>
              <a:cxnLst/>
              <a:rect l="l" t="t" r="r" b="b"/>
              <a:pathLst>
                <a:path w="4933" h="4737" extrusionOk="0">
                  <a:moveTo>
                    <a:pt x="2220" y="1"/>
                  </a:moveTo>
                  <a:cubicBezTo>
                    <a:pt x="2161" y="1"/>
                    <a:pt x="2108" y="64"/>
                    <a:pt x="2076" y="189"/>
                  </a:cubicBezTo>
                  <a:lnTo>
                    <a:pt x="1785" y="1326"/>
                  </a:lnTo>
                  <a:cubicBezTo>
                    <a:pt x="1723" y="1561"/>
                    <a:pt x="1497" y="1842"/>
                    <a:pt x="1279" y="1950"/>
                  </a:cubicBezTo>
                  <a:lnTo>
                    <a:pt x="217" y="2489"/>
                  </a:lnTo>
                  <a:cubicBezTo>
                    <a:pt x="1" y="2601"/>
                    <a:pt x="13" y="2734"/>
                    <a:pt x="249" y="2790"/>
                  </a:cubicBezTo>
                  <a:lnTo>
                    <a:pt x="1399" y="3061"/>
                  </a:lnTo>
                  <a:cubicBezTo>
                    <a:pt x="1635" y="3117"/>
                    <a:pt x="1916" y="3336"/>
                    <a:pt x="2024" y="3548"/>
                  </a:cubicBezTo>
                  <a:lnTo>
                    <a:pt x="2550" y="4587"/>
                  </a:lnTo>
                  <a:cubicBezTo>
                    <a:pt x="2601" y="4687"/>
                    <a:pt x="2658" y="4737"/>
                    <a:pt x="2711" y="4737"/>
                  </a:cubicBezTo>
                  <a:cubicBezTo>
                    <a:pt x="2770" y="4737"/>
                    <a:pt x="2824" y="4674"/>
                    <a:pt x="2857" y="4551"/>
                  </a:cubicBezTo>
                  <a:lnTo>
                    <a:pt x="3148" y="3411"/>
                  </a:lnTo>
                  <a:cubicBezTo>
                    <a:pt x="3210" y="3179"/>
                    <a:pt x="3436" y="2898"/>
                    <a:pt x="3651" y="2787"/>
                  </a:cubicBezTo>
                  <a:lnTo>
                    <a:pt x="4713" y="2248"/>
                  </a:lnTo>
                  <a:cubicBezTo>
                    <a:pt x="4932" y="2139"/>
                    <a:pt x="4916" y="2002"/>
                    <a:pt x="4680" y="1947"/>
                  </a:cubicBezTo>
                  <a:lnTo>
                    <a:pt x="3534" y="1679"/>
                  </a:lnTo>
                  <a:cubicBezTo>
                    <a:pt x="3298" y="1623"/>
                    <a:pt x="3018" y="1405"/>
                    <a:pt x="2909" y="1192"/>
                  </a:cubicBezTo>
                  <a:lnTo>
                    <a:pt x="2380" y="150"/>
                  </a:lnTo>
                  <a:cubicBezTo>
                    <a:pt x="2329" y="50"/>
                    <a:pt x="2273" y="1"/>
                    <a:pt x="2220" y="1"/>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sp>
          <p:nvSpPr>
            <p:cNvPr id="1667" name="Google Shape;1667;p37"/>
            <p:cNvSpPr/>
            <p:nvPr/>
          </p:nvSpPr>
          <p:spPr>
            <a:xfrm rot="-3167042" flipH="1">
              <a:off x="6535654" y="1393548"/>
              <a:ext cx="306460" cy="292067"/>
            </a:xfrm>
            <a:custGeom>
              <a:avLst/>
              <a:gdLst/>
              <a:ahLst/>
              <a:cxnLst/>
              <a:rect l="l" t="t" r="r" b="b"/>
              <a:pathLst>
                <a:path w="4169" h="3973" extrusionOk="0">
                  <a:moveTo>
                    <a:pt x="2561" y="1"/>
                  </a:moveTo>
                  <a:cubicBezTo>
                    <a:pt x="2518" y="1"/>
                    <a:pt x="2467" y="38"/>
                    <a:pt x="2416" y="113"/>
                  </a:cubicBezTo>
                  <a:lnTo>
                    <a:pt x="1841" y="943"/>
                  </a:lnTo>
                  <a:cubicBezTo>
                    <a:pt x="1723" y="1113"/>
                    <a:pt x="1459" y="1273"/>
                    <a:pt x="1253" y="1299"/>
                  </a:cubicBezTo>
                  <a:lnTo>
                    <a:pt x="236" y="1417"/>
                  </a:lnTo>
                  <a:cubicBezTo>
                    <a:pt x="27" y="1443"/>
                    <a:pt x="1" y="1554"/>
                    <a:pt x="174" y="1668"/>
                  </a:cubicBezTo>
                  <a:lnTo>
                    <a:pt x="1020" y="2228"/>
                  </a:lnTo>
                  <a:cubicBezTo>
                    <a:pt x="1194" y="2342"/>
                    <a:pt x="1354" y="2603"/>
                    <a:pt x="1377" y="2806"/>
                  </a:cubicBezTo>
                  <a:lnTo>
                    <a:pt x="1494" y="3800"/>
                  </a:lnTo>
                  <a:cubicBezTo>
                    <a:pt x="1509" y="3913"/>
                    <a:pt x="1552" y="3972"/>
                    <a:pt x="1607" y="3972"/>
                  </a:cubicBezTo>
                  <a:cubicBezTo>
                    <a:pt x="1650" y="3972"/>
                    <a:pt x="1701" y="3936"/>
                    <a:pt x="1753" y="3862"/>
                  </a:cubicBezTo>
                  <a:lnTo>
                    <a:pt x="2325" y="3029"/>
                  </a:lnTo>
                  <a:cubicBezTo>
                    <a:pt x="2443" y="2858"/>
                    <a:pt x="2710" y="2698"/>
                    <a:pt x="2916" y="2676"/>
                  </a:cubicBezTo>
                  <a:lnTo>
                    <a:pt x="3933" y="2554"/>
                  </a:lnTo>
                  <a:cubicBezTo>
                    <a:pt x="4138" y="2531"/>
                    <a:pt x="4168" y="2417"/>
                    <a:pt x="3995" y="2303"/>
                  </a:cubicBezTo>
                  <a:lnTo>
                    <a:pt x="3148" y="1744"/>
                  </a:lnTo>
                  <a:cubicBezTo>
                    <a:pt x="2975" y="1629"/>
                    <a:pt x="2815" y="1371"/>
                    <a:pt x="2788" y="1169"/>
                  </a:cubicBezTo>
                  <a:lnTo>
                    <a:pt x="2671" y="172"/>
                  </a:lnTo>
                  <a:cubicBezTo>
                    <a:pt x="2658" y="59"/>
                    <a:pt x="2616" y="1"/>
                    <a:pt x="2561" y="1"/>
                  </a:cubicBezTo>
                  <a:close/>
                </a:path>
              </a:pathLst>
            </a:custGeom>
            <a:solidFill>
              <a:srgbClr val="F2D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cs typeface="+mj-l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7780" y="1137920"/>
            <a:ext cx="9144000" cy="4031615"/>
          </a:xfrm>
        </p:spPr>
        <p:txBody>
          <a:bodyPr/>
          <a:p>
            <a:pPr marL="0" lvl="0" indent="457200" algn="just">
              <a:lnSpc>
                <a:spcPct val="150000"/>
              </a:lnSpc>
            </a:pPr>
            <a:r>
              <a:rPr lang="en-US">
                <a:latin typeface="+mn-lt"/>
                <a:cs typeface="+mn-lt"/>
              </a:rPr>
              <a:t>- Ngôn ngữ PHP: là ngôn ngữ lập trình kịch bản mã nguồn mở, thường được nhúng vào các trang HTML để tạp trang web động.</a:t>
            </a:r>
            <a:endParaRPr lang="en-US">
              <a:latin typeface="+mn-lt"/>
              <a:cs typeface="+mn-lt"/>
            </a:endParaRPr>
          </a:p>
          <a:p>
            <a:pPr marL="0" lvl="0" indent="457200" algn="just">
              <a:lnSpc>
                <a:spcPct val="150000"/>
              </a:lnSpc>
            </a:pPr>
            <a:endParaRPr lang="en-US">
              <a:latin typeface="+mn-lt"/>
              <a:cs typeface="+mn-lt"/>
            </a:endParaRPr>
          </a:p>
          <a:p>
            <a:pPr marL="0" lvl="0" indent="457200" algn="just">
              <a:lnSpc>
                <a:spcPct val="150000"/>
              </a:lnSpc>
            </a:pPr>
            <a:r>
              <a:rPr lang="en-US">
                <a:latin typeface="+mn-lt"/>
                <a:cs typeface="+mn-lt"/>
              </a:rPr>
              <a:t>- MySQL: là ngôn ngữ truy vấn có cấu trúc, dùng để tạo, sửa, lấy dữ liệu từ một Hệ quản trị cơ sở dữ liệu.</a:t>
            </a:r>
            <a:endParaRPr lang="en-US">
              <a:latin typeface="+mn-lt"/>
              <a:cs typeface="+mn-lt"/>
            </a:endParaRPr>
          </a:p>
          <a:p>
            <a:pPr marL="0" lvl="0" indent="457200" algn="just">
              <a:lnSpc>
                <a:spcPct val="150000"/>
              </a:lnSpc>
            </a:pPr>
            <a:endParaRPr lang="en-US">
              <a:latin typeface="+mn-lt"/>
              <a:cs typeface="+mn-lt"/>
            </a:endParaRPr>
          </a:p>
          <a:p>
            <a:pPr marL="0" lvl="0" indent="457200" algn="just">
              <a:lnSpc>
                <a:spcPct val="150000"/>
              </a:lnSpc>
            </a:pPr>
            <a:r>
              <a:rPr lang="en-US">
                <a:latin typeface="+mn-lt"/>
                <a:cs typeface="+mn-lt"/>
              </a:rPr>
              <a:t>- Web Server: là phần mền Web Server miễn phí mã nguồn mở, được giao tiếp qua phương thức HTTP, giúp chủ website đưa nội dung Web lên Internet</a:t>
            </a:r>
            <a:endParaRPr lang="en-US">
              <a:latin typeface="+mn-lt"/>
              <a:cs typeface="+mn-lt"/>
            </a:endParaRPr>
          </a:p>
          <a:p>
            <a:pPr algn="just">
              <a:lnSpc>
                <a:spcPct val="150000"/>
              </a:lnSpc>
            </a:pPr>
            <a:endParaRPr lang="en-US">
              <a:latin typeface="+mn-lt"/>
              <a:cs typeface="+mn-lt"/>
            </a:endParaRPr>
          </a:p>
        </p:txBody>
      </p:sp>
      <p:sp>
        <p:nvSpPr>
          <p:cNvPr id="1227" name="Google Shape;1227;p32"/>
          <p:cNvSpPr txBox="1"/>
          <p:nvPr/>
        </p:nvSpPr>
        <p:spPr>
          <a:xfrm>
            <a:off x="0" y="-20320"/>
            <a:ext cx="431228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2. CƠ SỞ LÝ THUYẾT</a:t>
            </a:r>
            <a:endParaRPr lang="en-US" altLang="en-GB">
              <a:latin typeface="+mj-lt"/>
              <a:cs typeface="+mj-lt"/>
            </a:endParaRPr>
          </a:p>
        </p:txBody>
      </p:sp>
      <p:sp>
        <p:nvSpPr>
          <p:cNvPr id="5" name="Google Shape;1227;p32"/>
          <p:cNvSpPr txBox="1"/>
          <p:nvPr/>
        </p:nvSpPr>
        <p:spPr>
          <a:xfrm>
            <a:off x="17145" y="558800"/>
            <a:ext cx="914463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457200" algn="l" rtl="0">
              <a:spcBef>
                <a:spcPts val="0"/>
              </a:spcBef>
              <a:spcAft>
                <a:spcPts val="0"/>
              </a:spcAft>
              <a:buSzPts val="990"/>
              <a:buNone/>
            </a:pPr>
            <a:r>
              <a:rPr lang="en-US" altLang="en-GB" sz="2000">
                <a:latin typeface="+mj-lt"/>
                <a:cs typeface="+mj-lt"/>
              </a:rPr>
              <a:t>2.1 GIỚI THIỆU CÁC NGÔN NGỮ/ CÔNG NGHỆ </a:t>
            </a:r>
            <a:endParaRPr lang="en-US" altLang="en-GB" sz="2000">
              <a:latin typeface="+mj-lt"/>
              <a:cs typeface="+mj-lt"/>
            </a:endParaRPr>
          </a:p>
        </p:txBody>
      </p:sp>
    </p:spTree>
  </p:cSld>
  <p:clrMapOvr>
    <a:masterClrMapping/>
  </p:clrMapOvr>
</p:sld>
</file>

<file path=ppt/theme/theme1.xml><?xml version="1.0" encoding="utf-8"?>
<a:theme xmlns:a="http://schemas.openxmlformats.org/drawingml/2006/main" name="Pet Appreciation Newsletter by Slidesgo">
  <a:themeElements>
    <a:clrScheme name="Simple Light">
      <a:dk1>
        <a:srgbClr val="3B2F84"/>
      </a:dk1>
      <a:lt1>
        <a:srgbClr val="F4E7DC"/>
      </a:lt1>
      <a:dk2>
        <a:srgbClr val="7B6DCC"/>
      </a:dk2>
      <a:lt2>
        <a:srgbClr val="A52B53"/>
      </a:lt2>
      <a:accent1>
        <a:srgbClr val="E1737C"/>
      </a:accent1>
      <a:accent2>
        <a:srgbClr val="F2D154"/>
      </a:accent2>
      <a:accent3>
        <a:srgbClr val="DD981D"/>
      </a:accent3>
      <a:accent4>
        <a:srgbClr val="63372C"/>
      </a:accent4>
      <a:accent5>
        <a:srgbClr val="7CCEE0"/>
      </a:accent5>
      <a:accent6>
        <a:srgbClr val="FFFFFF"/>
      </a:accent6>
      <a:hlink>
        <a:srgbClr val="4A40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Presentation</Application>
  <PresentationFormat/>
  <Paragraphs>249</Paragraphs>
  <Slides>34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SimSun</vt:lpstr>
      <vt:lpstr>Wingdings</vt:lpstr>
      <vt:lpstr>Arial</vt:lpstr>
      <vt:lpstr>Neucha</vt:lpstr>
      <vt:lpstr>Raleway</vt:lpstr>
      <vt:lpstr>Raleway Medium</vt:lpstr>
      <vt:lpstr>Josefin Slab SemiBold</vt:lpstr>
      <vt:lpstr>Segoe Print</vt:lpstr>
      <vt:lpstr>EB Garamond</vt:lpstr>
      <vt:lpstr>Proxima Nova Semibold</vt:lpstr>
      <vt:lpstr>Proxima Nova</vt:lpstr>
      <vt:lpstr>Microsoft YaHei</vt:lpstr>
      <vt:lpstr>Arial Unicode MS</vt:lpstr>
      <vt:lpstr>Calibri</vt:lpstr>
      <vt:lpstr>Amatic SC</vt:lpstr>
      <vt:lpstr>Roboto Medium</vt:lpstr>
      <vt:lpstr>Times New Roman</vt:lpstr>
      <vt:lpstr>Pet Appreciation Newsletter by Slidesgo</vt:lpstr>
      <vt:lpstr>Pet Appreciation Newsletter</vt:lpstr>
      <vt:lpstr>Pet Appreciation Newsletter</vt:lpstr>
      <vt:lpstr>Reviewing</vt:lpstr>
      <vt:lpstr>01</vt:lpstr>
      <vt:lpstr>NỘI DUNG BÁO CÁO</vt:lpstr>
      <vt:lpstr>Oh my dog!</vt:lpstr>
      <vt:lpstr>Mercury</vt:lpstr>
      <vt:lpstr>02</vt:lpstr>
      <vt:lpstr>PowerPoint 演示文稿</vt:lpstr>
      <vt:lpstr>PowerPoint 演示文稿</vt:lpstr>
      <vt:lpstr>PowerPoint 演示文稿</vt:lpstr>
      <vt:lpstr>03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04</vt:lpstr>
      <vt:lpstr>05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MÔN</dc:title>
  <dc:creator/>
  <cp:lastModifiedBy>nhan trong</cp:lastModifiedBy>
  <cp:revision>19</cp:revision>
  <dcterms:created xsi:type="dcterms:W3CDTF">2023-12-17T15:34:09Z</dcterms:created>
  <dcterms:modified xsi:type="dcterms:W3CDTF">2023-12-17T16:58:06Z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256BCD66E9C747D9A442A2915B31DB24_12</vt:lpwstr>
  </property>
  <property fmtid="{D5CDD505-2E9C-101B-9397-08002B2CF9AE}" pid="3" name="KSOProductBuildVer">
    <vt:lpwstr>1033-12.2.0.13359</vt:lpwstr>
  </property>
</Properties>
</file>