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346" r:id="rId2"/>
    <p:sldId id="258" r:id="rId3"/>
    <p:sldId id="260" r:id="rId4"/>
    <p:sldId id="261" r:id="rId5"/>
    <p:sldId id="366" r:id="rId6"/>
    <p:sldId id="367" r:id="rId7"/>
    <p:sldId id="317" r:id="rId8"/>
    <p:sldId id="368" r:id="rId9"/>
    <p:sldId id="386" r:id="rId10"/>
    <p:sldId id="369" r:id="rId11"/>
    <p:sldId id="387" r:id="rId12"/>
    <p:sldId id="390" r:id="rId13"/>
    <p:sldId id="388" r:id="rId14"/>
    <p:sldId id="389" r:id="rId15"/>
    <p:sldId id="394" r:id="rId16"/>
    <p:sldId id="395" r:id="rId17"/>
    <p:sldId id="382" r:id="rId18"/>
    <p:sldId id="384" r:id="rId19"/>
    <p:sldId id="393" r:id="rId20"/>
    <p:sldId id="392" r:id="rId21"/>
    <p:sldId id="354" r:id="rId22"/>
  </p:sldIdLst>
  <p:sldSz cx="9144000" cy="5143500" type="screen16x9"/>
  <p:notesSz cx="6858000" cy="9144000"/>
  <p:embeddedFontLst>
    <p:embeddedFont>
      <p:font typeface="DM Sans" pitchFamily="2" charset="0"/>
      <p:regular r:id="rId24"/>
      <p:bold r:id="rId25"/>
      <p:italic r:id="rId26"/>
      <p:boldItalic r:id="rId27"/>
    </p:embeddedFont>
    <p:embeddedFont>
      <p:font typeface="Lato" panose="020F0502020204030203" pitchFamily="34" charset="0"/>
      <p:regular r:id="rId28"/>
      <p:bold r:id="rId29"/>
      <p:italic r:id="rId30"/>
      <p:boldItalic r:id="rId31"/>
    </p:embeddedFont>
    <p:embeddedFont>
      <p:font typeface="Montserrat ExtraBold" panose="00000900000000000000" pitchFamily="2" charset="0"/>
      <p:bold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pos="5150" userDrawn="1">
          <p15:clr>
            <a:srgbClr val="747775"/>
          </p15:clr>
        </p15:guide>
        <p15:guide id="2" orient="horz" pos="16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8EC4CE-C74D-4DEC-BB92-A2FB5B7A5BA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57" autoAdjust="0"/>
  </p:normalViewPr>
  <p:slideViewPr>
    <p:cSldViewPr snapToGrid="0">
      <p:cViewPr varScale="1">
        <p:scale>
          <a:sx n="108" d="100"/>
          <a:sy n="108" d="100"/>
        </p:scale>
        <p:origin x="730" y="5"/>
      </p:cViewPr>
      <p:guideLst>
        <p:guide pos="515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1"/>
        <p:cNvGrpSpPr/>
        <p:nvPr/>
      </p:nvGrpSpPr>
      <p:grpSpPr>
        <a:xfrm>
          <a:off x="0" y="0"/>
          <a:ext cx="0" cy="0"/>
          <a:chOff x="0" y="0"/>
          <a:chExt cx="0" cy="0"/>
        </a:xfrm>
      </p:grpSpPr>
      <p:sp>
        <p:nvSpPr>
          <p:cNvPr id="2962" name="Google Shape;296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3" name="Google Shape;296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6"/>
        <p:cNvGrpSpPr/>
        <p:nvPr/>
      </p:nvGrpSpPr>
      <p:grpSpPr>
        <a:xfrm>
          <a:off x="0" y="0"/>
          <a:ext cx="0" cy="0"/>
          <a:chOff x="0" y="0"/>
          <a:chExt cx="0" cy="0"/>
        </a:xfrm>
      </p:grpSpPr>
      <p:sp>
        <p:nvSpPr>
          <p:cNvPr id="3007" name="Google Shape;300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8" name="Google Shape;300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8"/>
        <p:cNvGrpSpPr/>
        <p:nvPr/>
      </p:nvGrpSpPr>
      <p:grpSpPr>
        <a:xfrm>
          <a:off x="0" y="0"/>
          <a:ext cx="0" cy="0"/>
          <a:chOff x="0" y="0"/>
          <a:chExt cx="0" cy="0"/>
        </a:xfrm>
      </p:grpSpPr>
      <p:sp>
        <p:nvSpPr>
          <p:cNvPr id="3039" name="Google Shape;303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0" name="Google Shape;304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8"/>
        <p:cNvGrpSpPr/>
        <p:nvPr/>
      </p:nvGrpSpPr>
      <p:grpSpPr>
        <a:xfrm>
          <a:off x="0" y="0"/>
          <a:ext cx="0" cy="0"/>
          <a:chOff x="0" y="0"/>
          <a:chExt cx="0" cy="0"/>
        </a:xfrm>
      </p:grpSpPr>
      <p:sp>
        <p:nvSpPr>
          <p:cNvPr id="3039" name="Google Shape;303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0" name="Google Shape;304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4250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8"/>
        <p:cNvGrpSpPr/>
        <p:nvPr/>
      </p:nvGrpSpPr>
      <p:grpSpPr>
        <a:xfrm>
          <a:off x="0" y="0"/>
          <a:ext cx="0" cy="0"/>
          <a:chOff x="0" y="0"/>
          <a:chExt cx="0" cy="0"/>
        </a:xfrm>
      </p:grpSpPr>
      <p:sp>
        <p:nvSpPr>
          <p:cNvPr id="3039" name="Google Shape;303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0" name="Google Shape;304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2645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4"/>
        <p:cNvGrpSpPr/>
        <p:nvPr/>
      </p:nvGrpSpPr>
      <p:grpSpPr>
        <a:xfrm>
          <a:off x="0" y="0"/>
          <a:ext cx="0" cy="0"/>
          <a:chOff x="0" y="0"/>
          <a:chExt cx="0" cy="0"/>
        </a:xfrm>
      </p:grpSpPr>
      <p:grpSp>
        <p:nvGrpSpPr>
          <p:cNvPr id="105" name="Google Shape;105;p3"/>
          <p:cNvGrpSpPr/>
          <p:nvPr/>
        </p:nvGrpSpPr>
        <p:grpSpPr>
          <a:xfrm>
            <a:off x="-70488" y="-84850"/>
            <a:ext cx="9353597" cy="5313300"/>
            <a:chOff x="-92988" y="-84850"/>
            <a:chExt cx="9353597" cy="5313300"/>
          </a:xfrm>
        </p:grpSpPr>
        <p:grpSp>
          <p:nvGrpSpPr>
            <p:cNvPr id="106" name="Google Shape;106;p3"/>
            <p:cNvGrpSpPr/>
            <p:nvPr/>
          </p:nvGrpSpPr>
          <p:grpSpPr>
            <a:xfrm>
              <a:off x="-92988" y="-52925"/>
              <a:ext cx="9353597" cy="5238750"/>
              <a:chOff x="-721775" y="-52925"/>
              <a:chExt cx="10611000" cy="5238750"/>
            </a:xfrm>
          </p:grpSpPr>
          <p:cxnSp>
            <p:nvCxnSpPr>
              <p:cNvPr id="107" name="Google Shape;107;p3"/>
              <p:cNvCxnSpPr/>
              <p:nvPr/>
            </p:nvCxnSpPr>
            <p:spPr>
              <a:xfrm>
                <a:off x="-721775" y="-529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08" name="Google Shape;108;p3"/>
              <p:cNvCxnSpPr/>
              <p:nvPr/>
            </p:nvCxnSpPr>
            <p:spPr>
              <a:xfrm>
                <a:off x="-721775" y="1566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09" name="Google Shape;109;p3"/>
              <p:cNvCxnSpPr/>
              <p:nvPr/>
            </p:nvCxnSpPr>
            <p:spPr>
              <a:xfrm>
                <a:off x="-721775" y="3661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10" name="Google Shape;110;p3"/>
              <p:cNvCxnSpPr/>
              <p:nvPr/>
            </p:nvCxnSpPr>
            <p:spPr>
              <a:xfrm>
                <a:off x="-721775" y="5757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11" name="Google Shape;111;p3"/>
              <p:cNvCxnSpPr/>
              <p:nvPr/>
            </p:nvCxnSpPr>
            <p:spPr>
              <a:xfrm>
                <a:off x="-721775" y="7852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12" name="Google Shape;112;p3"/>
              <p:cNvCxnSpPr/>
              <p:nvPr/>
            </p:nvCxnSpPr>
            <p:spPr>
              <a:xfrm>
                <a:off x="-721775" y="9948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13" name="Google Shape;113;p3"/>
              <p:cNvCxnSpPr/>
              <p:nvPr/>
            </p:nvCxnSpPr>
            <p:spPr>
              <a:xfrm>
                <a:off x="-721775" y="12043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14" name="Google Shape;114;p3"/>
              <p:cNvCxnSpPr/>
              <p:nvPr/>
            </p:nvCxnSpPr>
            <p:spPr>
              <a:xfrm>
                <a:off x="-721775" y="14139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15" name="Google Shape;115;p3"/>
              <p:cNvCxnSpPr/>
              <p:nvPr/>
            </p:nvCxnSpPr>
            <p:spPr>
              <a:xfrm>
                <a:off x="-721775" y="16234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16" name="Google Shape;116;p3"/>
              <p:cNvCxnSpPr/>
              <p:nvPr/>
            </p:nvCxnSpPr>
            <p:spPr>
              <a:xfrm>
                <a:off x="-721775" y="18330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17" name="Google Shape;117;p3"/>
              <p:cNvCxnSpPr/>
              <p:nvPr/>
            </p:nvCxnSpPr>
            <p:spPr>
              <a:xfrm>
                <a:off x="-721775" y="20425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18" name="Google Shape;118;p3"/>
              <p:cNvCxnSpPr/>
              <p:nvPr/>
            </p:nvCxnSpPr>
            <p:spPr>
              <a:xfrm>
                <a:off x="-721775" y="22521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19" name="Google Shape;119;p3"/>
              <p:cNvCxnSpPr/>
              <p:nvPr/>
            </p:nvCxnSpPr>
            <p:spPr>
              <a:xfrm>
                <a:off x="-721775" y="24616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20" name="Google Shape;120;p3"/>
              <p:cNvCxnSpPr/>
              <p:nvPr/>
            </p:nvCxnSpPr>
            <p:spPr>
              <a:xfrm>
                <a:off x="-721775" y="26712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21" name="Google Shape;121;p3"/>
              <p:cNvCxnSpPr/>
              <p:nvPr/>
            </p:nvCxnSpPr>
            <p:spPr>
              <a:xfrm>
                <a:off x="-721775" y="28807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22" name="Google Shape;122;p3"/>
              <p:cNvCxnSpPr/>
              <p:nvPr/>
            </p:nvCxnSpPr>
            <p:spPr>
              <a:xfrm>
                <a:off x="-721775" y="30903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23" name="Google Shape;123;p3"/>
              <p:cNvCxnSpPr/>
              <p:nvPr/>
            </p:nvCxnSpPr>
            <p:spPr>
              <a:xfrm>
                <a:off x="-721775" y="32998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24" name="Google Shape;124;p3"/>
              <p:cNvCxnSpPr/>
              <p:nvPr/>
            </p:nvCxnSpPr>
            <p:spPr>
              <a:xfrm>
                <a:off x="-721775" y="35094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25" name="Google Shape;125;p3"/>
              <p:cNvCxnSpPr/>
              <p:nvPr/>
            </p:nvCxnSpPr>
            <p:spPr>
              <a:xfrm>
                <a:off x="-721775" y="37189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26" name="Google Shape;126;p3"/>
              <p:cNvCxnSpPr/>
              <p:nvPr/>
            </p:nvCxnSpPr>
            <p:spPr>
              <a:xfrm>
                <a:off x="-721775" y="39285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27" name="Google Shape;127;p3"/>
              <p:cNvCxnSpPr/>
              <p:nvPr/>
            </p:nvCxnSpPr>
            <p:spPr>
              <a:xfrm>
                <a:off x="-721775" y="41380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28" name="Google Shape;128;p3"/>
              <p:cNvCxnSpPr/>
              <p:nvPr/>
            </p:nvCxnSpPr>
            <p:spPr>
              <a:xfrm>
                <a:off x="-721775" y="43476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29" name="Google Shape;129;p3"/>
              <p:cNvCxnSpPr/>
              <p:nvPr/>
            </p:nvCxnSpPr>
            <p:spPr>
              <a:xfrm>
                <a:off x="-721775" y="45571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30" name="Google Shape;130;p3"/>
              <p:cNvCxnSpPr/>
              <p:nvPr/>
            </p:nvCxnSpPr>
            <p:spPr>
              <a:xfrm>
                <a:off x="-721775" y="47667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31" name="Google Shape;131;p3"/>
              <p:cNvCxnSpPr/>
              <p:nvPr/>
            </p:nvCxnSpPr>
            <p:spPr>
              <a:xfrm>
                <a:off x="-721775" y="49762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32" name="Google Shape;132;p3"/>
              <p:cNvCxnSpPr/>
              <p:nvPr/>
            </p:nvCxnSpPr>
            <p:spPr>
              <a:xfrm>
                <a:off x="-721775" y="5185825"/>
                <a:ext cx="10611000" cy="0"/>
              </a:xfrm>
              <a:prstGeom prst="straightConnector1">
                <a:avLst/>
              </a:prstGeom>
              <a:noFill/>
              <a:ln w="9525" cap="flat" cmpd="sng">
                <a:solidFill>
                  <a:schemeClr val="accent4"/>
                </a:solidFill>
                <a:prstDash val="solid"/>
                <a:round/>
                <a:headEnd type="none" w="med" len="med"/>
                <a:tailEnd type="none" w="med" len="med"/>
              </a:ln>
            </p:spPr>
          </p:cxnSp>
        </p:grpSp>
        <p:cxnSp>
          <p:nvCxnSpPr>
            <p:cNvPr id="133" name="Google Shape;133;p3"/>
            <p:cNvCxnSpPr/>
            <p:nvPr/>
          </p:nvCxnSpPr>
          <p:spPr>
            <a:xfrm>
              <a:off x="-2337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34" name="Google Shape;134;p3"/>
            <p:cNvCxnSpPr/>
            <p:nvPr/>
          </p:nvCxnSpPr>
          <p:spPr>
            <a:xfrm>
              <a:off x="16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35" name="Google Shape;135;p3"/>
            <p:cNvCxnSpPr/>
            <p:nvPr/>
          </p:nvCxnSpPr>
          <p:spPr>
            <a:xfrm>
              <a:off x="35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36" name="Google Shape;136;p3"/>
            <p:cNvCxnSpPr/>
            <p:nvPr/>
          </p:nvCxnSpPr>
          <p:spPr>
            <a:xfrm>
              <a:off x="54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37" name="Google Shape;137;p3"/>
            <p:cNvCxnSpPr/>
            <p:nvPr/>
          </p:nvCxnSpPr>
          <p:spPr>
            <a:xfrm>
              <a:off x="73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38" name="Google Shape;138;p3"/>
            <p:cNvCxnSpPr/>
            <p:nvPr/>
          </p:nvCxnSpPr>
          <p:spPr>
            <a:xfrm>
              <a:off x="92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39" name="Google Shape;139;p3"/>
            <p:cNvCxnSpPr/>
            <p:nvPr/>
          </p:nvCxnSpPr>
          <p:spPr>
            <a:xfrm>
              <a:off x="111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40" name="Google Shape;140;p3"/>
            <p:cNvCxnSpPr/>
            <p:nvPr/>
          </p:nvCxnSpPr>
          <p:spPr>
            <a:xfrm>
              <a:off x="131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41" name="Google Shape;141;p3"/>
            <p:cNvCxnSpPr/>
            <p:nvPr/>
          </p:nvCxnSpPr>
          <p:spPr>
            <a:xfrm>
              <a:off x="1500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42" name="Google Shape;142;p3"/>
            <p:cNvCxnSpPr/>
            <p:nvPr/>
          </p:nvCxnSpPr>
          <p:spPr>
            <a:xfrm>
              <a:off x="1691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43" name="Google Shape;143;p3"/>
            <p:cNvCxnSpPr/>
            <p:nvPr/>
          </p:nvCxnSpPr>
          <p:spPr>
            <a:xfrm>
              <a:off x="1881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44" name="Google Shape;144;p3"/>
            <p:cNvCxnSpPr/>
            <p:nvPr/>
          </p:nvCxnSpPr>
          <p:spPr>
            <a:xfrm>
              <a:off x="2072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45" name="Google Shape;145;p3"/>
            <p:cNvCxnSpPr/>
            <p:nvPr/>
          </p:nvCxnSpPr>
          <p:spPr>
            <a:xfrm>
              <a:off x="2262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46" name="Google Shape;146;p3"/>
            <p:cNvCxnSpPr/>
            <p:nvPr/>
          </p:nvCxnSpPr>
          <p:spPr>
            <a:xfrm>
              <a:off x="2453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47" name="Google Shape;147;p3"/>
            <p:cNvCxnSpPr/>
            <p:nvPr/>
          </p:nvCxnSpPr>
          <p:spPr>
            <a:xfrm>
              <a:off x="2643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48" name="Google Shape;148;p3"/>
            <p:cNvCxnSpPr/>
            <p:nvPr/>
          </p:nvCxnSpPr>
          <p:spPr>
            <a:xfrm>
              <a:off x="2834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49" name="Google Shape;149;p3"/>
            <p:cNvCxnSpPr/>
            <p:nvPr/>
          </p:nvCxnSpPr>
          <p:spPr>
            <a:xfrm>
              <a:off x="3024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50" name="Google Shape;150;p3"/>
            <p:cNvCxnSpPr/>
            <p:nvPr/>
          </p:nvCxnSpPr>
          <p:spPr>
            <a:xfrm>
              <a:off x="3215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51" name="Google Shape;151;p3"/>
            <p:cNvCxnSpPr/>
            <p:nvPr/>
          </p:nvCxnSpPr>
          <p:spPr>
            <a:xfrm>
              <a:off x="3405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52" name="Google Shape;152;p3"/>
            <p:cNvCxnSpPr/>
            <p:nvPr/>
          </p:nvCxnSpPr>
          <p:spPr>
            <a:xfrm>
              <a:off x="3596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53" name="Google Shape;153;p3"/>
            <p:cNvCxnSpPr/>
            <p:nvPr/>
          </p:nvCxnSpPr>
          <p:spPr>
            <a:xfrm>
              <a:off x="3786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54" name="Google Shape;154;p3"/>
            <p:cNvCxnSpPr/>
            <p:nvPr/>
          </p:nvCxnSpPr>
          <p:spPr>
            <a:xfrm>
              <a:off x="397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55" name="Google Shape;155;p3"/>
            <p:cNvCxnSpPr/>
            <p:nvPr/>
          </p:nvCxnSpPr>
          <p:spPr>
            <a:xfrm>
              <a:off x="416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56" name="Google Shape;156;p3"/>
            <p:cNvCxnSpPr/>
            <p:nvPr/>
          </p:nvCxnSpPr>
          <p:spPr>
            <a:xfrm>
              <a:off x="435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57" name="Google Shape;157;p3"/>
            <p:cNvCxnSpPr/>
            <p:nvPr/>
          </p:nvCxnSpPr>
          <p:spPr>
            <a:xfrm>
              <a:off x="454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58" name="Google Shape;158;p3"/>
            <p:cNvCxnSpPr/>
            <p:nvPr/>
          </p:nvCxnSpPr>
          <p:spPr>
            <a:xfrm>
              <a:off x="473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59" name="Google Shape;159;p3"/>
            <p:cNvCxnSpPr/>
            <p:nvPr/>
          </p:nvCxnSpPr>
          <p:spPr>
            <a:xfrm>
              <a:off x="492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60" name="Google Shape;160;p3"/>
            <p:cNvCxnSpPr/>
            <p:nvPr/>
          </p:nvCxnSpPr>
          <p:spPr>
            <a:xfrm>
              <a:off x="512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61" name="Google Shape;161;p3"/>
            <p:cNvCxnSpPr/>
            <p:nvPr/>
          </p:nvCxnSpPr>
          <p:spPr>
            <a:xfrm>
              <a:off x="5310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62" name="Google Shape;162;p3"/>
            <p:cNvCxnSpPr/>
            <p:nvPr/>
          </p:nvCxnSpPr>
          <p:spPr>
            <a:xfrm>
              <a:off x="5501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63" name="Google Shape;163;p3"/>
            <p:cNvCxnSpPr/>
            <p:nvPr/>
          </p:nvCxnSpPr>
          <p:spPr>
            <a:xfrm>
              <a:off x="5691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64" name="Google Shape;164;p3"/>
            <p:cNvCxnSpPr/>
            <p:nvPr/>
          </p:nvCxnSpPr>
          <p:spPr>
            <a:xfrm>
              <a:off x="5882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65" name="Google Shape;165;p3"/>
            <p:cNvCxnSpPr/>
            <p:nvPr/>
          </p:nvCxnSpPr>
          <p:spPr>
            <a:xfrm>
              <a:off x="6072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66" name="Google Shape;166;p3"/>
            <p:cNvCxnSpPr/>
            <p:nvPr/>
          </p:nvCxnSpPr>
          <p:spPr>
            <a:xfrm>
              <a:off x="6263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67" name="Google Shape;167;p3"/>
            <p:cNvCxnSpPr/>
            <p:nvPr/>
          </p:nvCxnSpPr>
          <p:spPr>
            <a:xfrm>
              <a:off x="6453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68" name="Google Shape;168;p3"/>
            <p:cNvCxnSpPr/>
            <p:nvPr/>
          </p:nvCxnSpPr>
          <p:spPr>
            <a:xfrm>
              <a:off x="6644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69" name="Google Shape;169;p3"/>
            <p:cNvCxnSpPr/>
            <p:nvPr/>
          </p:nvCxnSpPr>
          <p:spPr>
            <a:xfrm>
              <a:off x="6834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0" name="Google Shape;170;p3"/>
            <p:cNvCxnSpPr/>
            <p:nvPr/>
          </p:nvCxnSpPr>
          <p:spPr>
            <a:xfrm>
              <a:off x="7025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1" name="Google Shape;171;p3"/>
            <p:cNvCxnSpPr/>
            <p:nvPr/>
          </p:nvCxnSpPr>
          <p:spPr>
            <a:xfrm>
              <a:off x="7215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2" name="Google Shape;172;p3"/>
            <p:cNvCxnSpPr/>
            <p:nvPr/>
          </p:nvCxnSpPr>
          <p:spPr>
            <a:xfrm>
              <a:off x="7406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3" name="Google Shape;173;p3"/>
            <p:cNvCxnSpPr/>
            <p:nvPr/>
          </p:nvCxnSpPr>
          <p:spPr>
            <a:xfrm>
              <a:off x="7596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4" name="Google Shape;174;p3"/>
            <p:cNvCxnSpPr/>
            <p:nvPr/>
          </p:nvCxnSpPr>
          <p:spPr>
            <a:xfrm>
              <a:off x="778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5" name="Google Shape;175;p3"/>
            <p:cNvCxnSpPr/>
            <p:nvPr/>
          </p:nvCxnSpPr>
          <p:spPr>
            <a:xfrm>
              <a:off x="797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6" name="Google Shape;176;p3"/>
            <p:cNvCxnSpPr/>
            <p:nvPr/>
          </p:nvCxnSpPr>
          <p:spPr>
            <a:xfrm>
              <a:off x="816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7" name="Google Shape;177;p3"/>
            <p:cNvCxnSpPr/>
            <p:nvPr/>
          </p:nvCxnSpPr>
          <p:spPr>
            <a:xfrm>
              <a:off x="835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8" name="Google Shape;178;p3"/>
            <p:cNvCxnSpPr/>
            <p:nvPr/>
          </p:nvCxnSpPr>
          <p:spPr>
            <a:xfrm>
              <a:off x="854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9" name="Google Shape;179;p3"/>
            <p:cNvCxnSpPr/>
            <p:nvPr/>
          </p:nvCxnSpPr>
          <p:spPr>
            <a:xfrm>
              <a:off x="873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80" name="Google Shape;180;p3"/>
            <p:cNvCxnSpPr/>
            <p:nvPr/>
          </p:nvCxnSpPr>
          <p:spPr>
            <a:xfrm>
              <a:off x="893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81" name="Google Shape;181;p3"/>
            <p:cNvCxnSpPr/>
            <p:nvPr/>
          </p:nvCxnSpPr>
          <p:spPr>
            <a:xfrm>
              <a:off x="9120625" y="-84850"/>
              <a:ext cx="0" cy="5313300"/>
            </a:xfrm>
            <a:prstGeom prst="straightConnector1">
              <a:avLst/>
            </a:prstGeom>
            <a:noFill/>
            <a:ln w="9525" cap="flat" cmpd="sng">
              <a:solidFill>
                <a:schemeClr val="accent4"/>
              </a:solidFill>
              <a:prstDash val="solid"/>
              <a:round/>
              <a:headEnd type="none" w="med" len="med"/>
              <a:tailEnd type="none" w="med" len="med"/>
            </a:ln>
          </p:spPr>
        </p:cxnSp>
      </p:grpSp>
      <p:sp>
        <p:nvSpPr>
          <p:cNvPr id="182" name="Google Shape;182;p3"/>
          <p:cNvSpPr txBox="1">
            <a:spLocks noGrp="1"/>
          </p:cNvSpPr>
          <p:nvPr>
            <p:ph type="title"/>
          </p:nvPr>
        </p:nvSpPr>
        <p:spPr>
          <a:xfrm>
            <a:off x="713225" y="2321100"/>
            <a:ext cx="5067600" cy="10299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3" name="Google Shape;183;p3"/>
          <p:cNvSpPr txBox="1">
            <a:spLocks noGrp="1"/>
          </p:cNvSpPr>
          <p:nvPr>
            <p:ph type="title" idx="2" hasCustomPrompt="1"/>
          </p:nvPr>
        </p:nvSpPr>
        <p:spPr>
          <a:xfrm>
            <a:off x="800179" y="1266900"/>
            <a:ext cx="1292700" cy="850200"/>
          </a:xfrm>
          <a:prstGeom prst="rect">
            <a:avLst/>
          </a:prstGeom>
          <a:solidFill>
            <a:schemeClr val="accent2"/>
          </a:solidFill>
          <a:ln w="152400" cap="flat" cmpd="sng">
            <a:solidFill>
              <a:schemeClr val="accent2"/>
            </a:solidFill>
            <a:prstDash val="solid"/>
            <a:round/>
            <a:headEnd type="none" w="sm" len="sm"/>
            <a:tailEnd type="none" w="sm" len="sm"/>
          </a:ln>
          <a:effectLst>
            <a:outerShdw blurRad="57150" dist="19050" dir="5400000" algn="bl" rotWithShape="0">
              <a:schemeClr val="dk1">
                <a:alpha val="21000"/>
              </a:schemeClr>
            </a:outerShdw>
          </a:effectLst>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5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4" name="Google Shape;184;p3"/>
          <p:cNvSpPr txBox="1">
            <a:spLocks noGrp="1"/>
          </p:cNvSpPr>
          <p:nvPr>
            <p:ph type="subTitle" idx="1"/>
          </p:nvPr>
        </p:nvSpPr>
        <p:spPr>
          <a:xfrm>
            <a:off x="713225" y="3501600"/>
            <a:ext cx="50676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5" name="Google Shape;185;p3"/>
          <p:cNvSpPr/>
          <p:nvPr/>
        </p:nvSpPr>
        <p:spPr>
          <a:xfrm rot="7607991">
            <a:off x="6444255" y="3927937"/>
            <a:ext cx="2940255" cy="1628387"/>
          </a:xfrm>
          <a:custGeom>
            <a:avLst/>
            <a:gdLst/>
            <a:ahLst/>
            <a:cxnLst/>
            <a:rect l="l" t="t" r="r" b="b"/>
            <a:pathLst>
              <a:path w="2396294" h="1327128" extrusionOk="0">
                <a:moveTo>
                  <a:pt x="1652057" y="1327042"/>
                </a:moveTo>
                <a:cubicBezTo>
                  <a:pt x="1612059" y="1327042"/>
                  <a:pt x="1570087" y="1320347"/>
                  <a:pt x="1526227" y="1304984"/>
                </a:cubicBezTo>
                <a:cubicBezTo>
                  <a:pt x="1392071" y="1257947"/>
                  <a:pt x="1313449" y="1128083"/>
                  <a:pt x="1237401" y="1002511"/>
                </a:cubicBezTo>
                <a:cubicBezTo>
                  <a:pt x="1161010" y="876423"/>
                  <a:pt x="1082131" y="746044"/>
                  <a:pt x="947031" y="698063"/>
                </a:cubicBezTo>
                <a:cubicBezTo>
                  <a:pt x="927289" y="691025"/>
                  <a:pt x="908062" y="685102"/>
                  <a:pt x="889437" y="680382"/>
                </a:cubicBezTo>
                <a:cubicBezTo>
                  <a:pt x="880854" y="742181"/>
                  <a:pt x="858623" y="792651"/>
                  <a:pt x="828925" y="827155"/>
                </a:cubicBezTo>
                <a:cubicBezTo>
                  <a:pt x="787640" y="875049"/>
                  <a:pt x="732192" y="892559"/>
                  <a:pt x="676745" y="875221"/>
                </a:cubicBezTo>
                <a:cubicBezTo>
                  <a:pt x="639665" y="863634"/>
                  <a:pt x="612971" y="834880"/>
                  <a:pt x="605332" y="798315"/>
                </a:cubicBezTo>
                <a:cubicBezTo>
                  <a:pt x="597092" y="759090"/>
                  <a:pt x="611598" y="718749"/>
                  <a:pt x="644128" y="690253"/>
                </a:cubicBezTo>
                <a:cubicBezTo>
                  <a:pt x="674513" y="663730"/>
                  <a:pt x="742149" y="628968"/>
                  <a:pt x="874845" y="659010"/>
                </a:cubicBezTo>
                <a:cubicBezTo>
                  <a:pt x="881798" y="579701"/>
                  <a:pt x="865919" y="482538"/>
                  <a:pt x="814763" y="376965"/>
                </a:cubicBezTo>
                <a:cubicBezTo>
                  <a:pt x="744981" y="232938"/>
                  <a:pt x="623271" y="120755"/>
                  <a:pt x="471863" y="61102"/>
                </a:cubicBezTo>
                <a:cubicBezTo>
                  <a:pt x="318824" y="762"/>
                  <a:pt x="155485" y="2650"/>
                  <a:pt x="12059" y="66509"/>
                </a:cubicBezTo>
                <a:cubicBezTo>
                  <a:pt x="7768" y="68484"/>
                  <a:pt x="2618" y="66509"/>
                  <a:pt x="730" y="62132"/>
                </a:cubicBezTo>
                <a:cubicBezTo>
                  <a:pt x="-1159" y="57840"/>
                  <a:pt x="730" y="52690"/>
                  <a:pt x="5107" y="50802"/>
                </a:cubicBezTo>
                <a:cubicBezTo>
                  <a:pt x="152824" y="-14946"/>
                  <a:pt x="320798" y="-16920"/>
                  <a:pt x="478215" y="45137"/>
                </a:cubicBezTo>
                <a:cubicBezTo>
                  <a:pt x="633571" y="106421"/>
                  <a:pt x="758629" y="221608"/>
                  <a:pt x="830213" y="369497"/>
                </a:cubicBezTo>
                <a:cubicBezTo>
                  <a:pt x="883257" y="479019"/>
                  <a:pt x="899308" y="580216"/>
                  <a:pt x="891497" y="663043"/>
                </a:cubicBezTo>
                <a:cubicBezTo>
                  <a:pt x="910638" y="667936"/>
                  <a:pt x="931066" y="674202"/>
                  <a:pt x="952781" y="681927"/>
                </a:cubicBezTo>
                <a:cubicBezTo>
                  <a:pt x="1093546" y="731967"/>
                  <a:pt x="1174143" y="865007"/>
                  <a:pt x="1252078" y="993670"/>
                </a:cubicBezTo>
                <a:cubicBezTo>
                  <a:pt x="1330014" y="1122332"/>
                  <a:pt x="1403573" y="1243785"/>
                  <a:pt x="1531892" y="1288847"/>
                </a:cubicBezTo>
                <a:cubicBezTo>
                  <a:pt x="1756257" y="1367555"/>
                  <a:pt x="1924832" y="1212714"/>
                  <a:pt x="2047916" y="1099673"/>
                </a:cubicBezTo>
                <a:cubicBezTo>
                  <a:pt x="2107312" y="1045083"/>
                  <a:pt x="2150228" y="1005686"/>
                  <a:pt x="2185505" y="1005686"/>
                </a:cubicBezTo>
                <a:cubicBezTo>
                  <a:pt x="2289791" y="1005686"/>
                  <a:pt x="2390901" y="1181900"/>
                  <a:pt x="2395193" y="1189453"/>
                </a:cubicBezTo>
                <a:cubicBezTo>
                  <a:pt x="2397510" y="1193573"/>
                  <a:pt x="2396051" y="1198809"/>
                  <a:pt x="2391931" y="1201126"/>
                </a:cubicBezTo>
                <a:cubicBezTo>
                  <a:pt x="2387811" y="1203444"/>
                  <a:pt x="2382576" y="1201985"/>
                  <a:pt x="2380258" y="1197864"/>
                </a:cubicBezTo>
                <a:cubicBezTo>
                  <a:pt x="2379228" y="1196148"/>
                  <a:pt x="2279834" y="1022853"/>
                  <a:pt x="2185505" y="1022853"/>
                </a:cubicBezTo>
                <a:cubicBezTo>
                  <a:pt x="2156922" y="1022853"/>
                  <a:pt x="2111775" y="1064309"/>
                  <a:pt x="2059503" y="1112290"/>
                </a:cubicBezTo>
                <a:cubicBezTo>
                  <a:pt x="1962684" y="1201212"/>
                  <a:pt x="1825524" y="1327128"/>
                  <a:pt x="1651971" y="1327128"/>
                </a:cubicBezTo>
                <a:close/>
                <a:moveTo>
                  <a:pt x="779314" y="664932"/>
                </a:moveTo>
                <a:cubicBezTo>
                  <a:pt x="727042" y="664932"/>
                  <a:pt x="684555" y="677721"/>
                  <a:pt x="655458" y="703128"/>
                </a:cubicBezTo>
                <a:cubicBezTo>
                  <a:pt x="627649" y="727418"/>
                  <a:pt x="615203" y="761665"/>
                  <a:pt x="622155" y="794710"/>
                </a:cubicBezTo>
                <a:cubicBezTo>
                  <a:pt x="628679" y="825610"/>
                  <a:pt x="650480" y="848956"/>
                  <a:pt x="681895" y="858827"/>
                </a:cubicBezTo>
                <a:cubicBezTo>
                  <a:pt x="731248" y="874277"/>
                  <a:pt x="778799" y="859085"/>
                  <a:pt x="815965" y="815997"/>
                </a:cubicBezTo>
                <a:cubicBezTo>
                  <a:pt x="844118" y="783380"/>
                  <a:pt x="864975" y="735401"/>
                  <a:pt x="872871" y="676433"/>
                </a:cubicBezTo>
                <a:cubicBezTo>
                  <a:pt x="839225" y="668795"/>
                  <a:pt x="807810" y="665018"/>
                  <a:pt x="779228" y="6650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6" name="Google Shape;186;p3"/>
          <p:cNvSpPr/>
          <p:nvPr/>
        </p:nvSpPr>
        <p:spPr>
          <a:xfrm rot="1402940">
            <a:off x="7956315" y="27137"/>
            <a:ext cx="1757987" cy="1422118"/>
          </a:xfrm>
          <a:custGeom>
            <a:avLst/>
            <a:gdLst/>
            <a:ahLst/>
            <a:cxnLst/>
            <a:rect l="l" t="t" r="r" b="b"/>
            <a:pathLst>
              <a:path w="1431145" h="1157720" extrusionOk="0">
                <a:moveTo>
                  <a:pt x="1431146" y="1154049"/>
                </a:moveTo>
                <a:cubicBezTo>
                  <a:pt x="1273316" y="1181005"/>
                  <a:pt x="1140443" y="1052989"/>
                  <a:pt x="1012331" y="983647"/>
                </a:cubicBezTo>
                <a:cubicBezTo>
                  <a:pt x="863741" y="903351"/>
                  <a:pt x="701150" y="880872"/>
                  <a:pt x="535224" y="905542"/>
                </a:cubicBezTo>
                <a:cubicBezTo>
                  <a:pt x="390444" y="926973"/>
                  <a:pt x="224995" y="962025"/>
                  <a:pt x="106028" y="851249"/>
                </a:cubicBezTo>
                <a:cubicBezTo>
                  <a:pt x="1634" y="753999"/>
                  <a:pt x="-18464" y="597027"/>
                  <a:pt x="14588" y="464153"/>
                </a:cubicBezTo>
                <a:cubicBezTo>
                  <a:pt x="58498" y="288036"/>
                  <a:pt x="179085" y="146590"/>
                  <a:pt x="279287" y="0"/>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7" name="Google Shape;187;p3"/>
          <p:cNvSpPr/>
          <p:nvPr/>
        </p:nvSpPr>
        <p:spPr>
          <a:xfrm rot="1402940">
            <a:off x="7213733" y="-413481"/>
            <a:ext cx="2090798" cy="1150435"/>
          </a:xfrm>
          <a:custGeom>
            <a:avLst/>
            <a:gdLst/>
            <a:ahLst/>
            <a:cxnLst/>
            <a:rect l="l" t="t" r="r" b="b"/>
            <a:pathLst>
              <a:path w="1702080" h="936548" extrusionOk="0">
                <a:moveTo>
                  <a:pt x="34664" y="140208"/>
                </a:moveTo>
                <a:cubicBezTo>
                  <a:pt x="8661" y="292227"/>
                  <a:pt x="-17247" y="448628"/>
                  <a:pt x="15042" y="599408"/>
                </a:cubicBezTo>
                <a:cubicBezTo>
                  <a:pt x="47428" y="750189"/>
                  <a:pt x="152202" y="895922"/>
                  <a:pt x="302793" y="929164"/>
                </a:cubicBezTo>
                <a:cubicBezTo>
                  <a:pt x="442048" y="959930"/>
                  <a:pt x="583971" y="890016"/>
                  <a:pt x="697414" y="803720"/>
                </a:cubicBezTo>
                <a:cubicBezTo>
                  <a:pt x="810856" y="717328"/>
                  <a:pt x="911917" y="611315"/>
                  <a:pt x="1040980" y="550831"/>
                </a:cubicBezTo>
                <a:cubicBezTo>
                  <a:pt x="1140612" y="504158"/>
                  <a:pt x="1251197" y="487490"/>
                  <a:pt x="1357496" y="459296"/>
                </a:cubicBezTo>
                <a:cubicBezTo>
                  <a:pt x="1463795" y="431102"/>
                  <a:pt x="1571904" y="387477"/>
                  <a:pt x="1641532" y="302228"/>
                </a:cubicBezTo>
                <a:cubicBezTo>
                  <a:pt x="1711159" y="216980"/>
                  <a:pt x="1728019" y="80772"/>
                  <a:pt x="1653343" y="0"/>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188" name="Google Shape;188;p3"/>
          <p:cNvGrpSpPr/>
          <p:nvPr/>
        </p:nvGrpSpPr>
        <p:grpSpPr>
          <a:xfrm rot="10800000">
            <a:off x="-505585" y="-862028"/>
            <a:ext cx="1828410" cy="1815102"/>
            <a:chOff x="3506361" y="3788953"/>
            <a:chExt cx="1828410" cy="1815102"/>
          </a:xfrm>
        </p:grpSpPr>
        <p:sp>
          <p:nvSpPr>
            <p:cNvPr id="189" name="Google Shape;189;p3"/>
            <p:cNvSpPr/>
            <p:nvPr/>
          </p:nvSpPr>
          <p:spPr>
            <a:xfrm rot="-710660">
              <a:off x="3624971" y="3901939"/>
              <a:ext cx="1222962" cy="1281402"/>
            </a:xfrm>
            <a:custGeom>
              <a:avLst/>
              <a:gdLst/>
              <a:ahLst/>
              <a:cxnLst/>
              <a:rect l="l" t="t" r="r" b="b"/>
              <a:pathLst>
                <a:path w="1224474" h="957304" extrusionOk="0">
                  <a:moveTo>
                    <a:pt x="23086" y="957305"/>
                  </a:moveTo>
                  <a:cubicBezTo>
                    <a:pt x="-54257" y="616500"/>
                    <a:pt x="61758" y="233214"/>
                    <a:pt x="385893" y="66146"/>
                  </a:cubicBezTo>
                  <a:cubicBezTo>
                    <a:pt x="514576" y="-148"/>
                    <a:pt x="706029" y="-41392"/>
                    <a:pt x="826234" y="65765"/>
                  </a:cubicBezTo>
                  <a:cubicBezTo>
                    <a:pt x="930152" y="158443"/>
                    <a:pt x="909578" y="315034"/>
                    <a:pt x="925580" y="439430"/>
                  </a:cubicBezTo>
                  <a:cubicBezTo>
                    <a:pt x="946821" y="604118"/>
                    <a:pt x="1049691" y="753660"/>
                    <a:pt x="1224474" y="774996"/>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0" name="Google Shape;190;p3"/>
            <p:cNvSpPr/>
            <p:nvPr/>
          </p:nvSpPr>
          <p:spPr>
            <a:xfrm rot="2052709">
              <a:off x="3753664" y="4052152"/>
              <a:ext cx="1333810" cy="1288704"/>
            </a:xfrm>
            <a:custGeom>
              <a:avLst/>
              <a:gdLst/>
              <a:ahLst/>
              <a:cxnLst/>
              <a:rect l="l" t="t" r="r" b="b"/>
              <a:pathLst>
                <a:path w="1094803" h="1078645" extrusionOk="0">
                  <a:moveTo>
                    <a:pt x="1094804" y="269306"/>
                  </a:moveTo>
                  <a:cubicBezTo>
                    <a:pt x="979265" y="248828"/>
                    <a:pt x="896683" y="156435"/>
                    <a:pt x="807720" y="88141"/>
                  </a:cubicBezTo>
                  <a:cubicBezTo>
                    <a:pt x="712470" y="15084"/>
                    <a:pt x="605028" y="-26636"/>
                    <a:pt x="487490" y="19085"/>
                  </a:cubicBezTo>
                  <a:cubicBezTo>
                    <a:pt x="224028" y="121573"/>
                    <a:pt x="222599" y="452472"/>
                    <a:pt x="180023" y="686120"/>
                  </a:cubicBezTo>
                  <a:cubicBezTo>
                    <a:pt x="153448" y="831853"/>
                    <a:pt x="102013" y="968537"/>
                    <a:pt x="0" y="1078646"/>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91" name="Google Shape;191;p3"/>
          <p:cNvSpPr/>
          <p:nvPr/>
        </p:nvSpPr>
        <p:spPr>
          <a:xfrm rot="-2704239">
            <a:off x="-16475" y="4188139"/>
            <a:ext cx="662317" cy="1358096"/>
          </a:xfrm>
          <a:custGeom>
            <a:avLst/>
            <a:gdLst/>
            <a:ahLst/>
            <a:cxnLst/>
            <a:rect l="l" t="t" r="r" b="b"/>
            <a:pathLst>
              <a:path w="461976" h="1110195" extrusionOk="0">
                <a:moveTo>
                  <a:pt x="0" y="15582"/>
                </a:moveTo>
                <a:cubicBezTo>
                  <a:pt x="179356" y="-45282"/>
                  <a:pt x="364903" y="80638"/>
                  <a:pt x="431387" y="246087"/>
                </a:cubicBezTo>
                <a:cubicBezTo>
                  <a:pt x="510731" y="443541"/>
                  <a:pt x="423386" y="660044"/>
                  <a:pt x="310325" y="824350"/>
                </a:cubicBezTo>
                <a:cubicBezTo>
                  <a:pt x="240030" y="926553"/>
                  <a:pt x="155448" y="1017422"/>
                  <a:pt x="73438" y="1110195"/>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192" name="Google Shape;192;p3"/>
          <p:cNvGrpSpPr/>
          <p:nvPr/>
        </p:nvGrpSpPr>
        <p:grpSpPr>
          <a:xfrm rot="1243542">
            <a:off x="8143938" y="3690109"/>
            <a:ext cx="816613" cy="795912"/>
            <a:chOff x="10917276" y="953070"/>
            <a:chExt cx="816600" cy="795900"/>
          </a:xfrm>
        </p:grpSpPr>
        <p:sp>
          <p:nvSpPr>
            <p:cNvPr id="193" name="Google Shape;193;p3"/>
            <p:cNvSpPr/>
            <p:nvPr/>
          </p:nvSpPr>
          <p:spPr>
            <a:xfrm>
              <a:off x="10917276" y="953070"/>
              <a:ext cx="816600" cy="795900"/>
            </a:xfrm>
            <a:prstGeom prst="ellipse">
              <a:avLst/>
            </a:prstGeom>
            <a:solidFill>
              <a:schemeClr val="accent5"/>
            </a:solidFill>
            <a:ln>
              <a:noFill/>
            </a:ln>
            <a:effectLst>
              <a:outerShdw blurRad="57150" dist="28575" dir="5400000"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nvGrpSpPr>
            <p:cNvPr id="194" name="Google Shape;194;p3"/>
            <p:cNvGrpSpPr/>
            <p:nvPr/>
          </p:nvGrpSpPr>
          <p:grpSpPr>
            <a:xfrm>
              <a:off x="11135829" y="1161254"/>
              <a:ext cx="379494" cy="379527"/>
              <a:chOff x="5614692" y="1583885"/>
              <a:chExt cx="348224" cy="348254"/>
            </a:xfrm>
          </p:grpSpPr>
          <p:sp>
            <p:nvSpPr>
              <p:cNvPr id="195" name="Google Shape;195;p3"/>
              <p:cNvSpPr/>
              <p:nvPr/>
            </p:nvSpPr>
            <p:spPr>
              <a:xfrm>
                <a:off x="5679977" y="1649175"/>
                <a:ext cx="217449" cy="217449"/>
              </a:xfrm>
              <a:custGeom>
                <a:avLst/>
                <a:gdLst/>
                <a:ahLst/>
                <a:cxnLst/>
                <a:rect l="l" t="t" r="r" b="b"/>
                <a:pathLst>
                  <a:path w="196786" h="196786" extrusionOk="0">
                    <a:moveTo>
                      <a:pt x="0" y="0"/>
                    </a:moveTo>
                    <a:lnTo>
                      <a:pt x="196787" y="0"/>
                    </a:lnTo>
                    <a:lnTo>
                      <a:pt x="196787" y="196787"/>
                    </a:lnTo>
                    <a:lnTo>
                      <a:pt x="0" y="196787"/>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196" name="Google Shape;196;p3"/>
              <p:cNvGrpSpPr/>
              <p:nvPr/>
            </p:nvGrpSpPr>
            <p:grpSpPr>
              <a:xfrm>
                <a:off x="5614692" y="1583885"/>
                <a:ext cx="348224" cy="348254"/>
                <a:chOff x="7037355" y="2166937"/>
                <a:chExt cx="314992" cy="314991"/>
              </a:xfrm>
            </p:grpSpPr>
            <p:sp>
              <p:nvSpPr>
                <p:cNvPr id="197" name="Google Shape;197;p3"/>
                <p:cNvSpPr/>
                <p:nvPr/>
              </p:nvSpPr>
              <p:spPr>
                <a:xfrm>
                  <a:off x="7037355" y="2166937"/>
                  <a:ext cx="86201" cy="86201"/>
                </a:xfrm>
                <a:custGeom>
                  <a:avLst/>
                  <a:gdLst/>
                  <a:ahLst/>
                  <a:cxnLst/>
                  <a:rect l="l" t="t" r="r" b="b"/>
                  <a:pathLst>
                    <a:path w="86201" h="86201" extrusionOk="0">
                      <a:moveTo>
                        <a:pt x="80010" y="0"/>
                      </a:moveTo>
                      <a:lnTo>
                        <a:pt x="6191" y="0"/>
                      </a:lnTo>
                      <a:cubicBezTo>
                        <a:pt x="2762" y="0"/>
                        <a:pt x="0" y="2762"/>
                        <a:pt x="0" y="6191"/>
                      </a:cubicBezTo>
                      <a:lnTo>
                        <a:pt x="0" y="80010"/>
                      </a:lnTo>
                      <a:cubicBezTo>
                        <a:pt x="0" y="83439"/>
                        <a:pt x="2762" y="86201"/>
                        <a:pt x="6191" y="86201"/>
                      </a:cubicBezTo>
                      <a:lnTo>
                        <a:pt x="30766" y="86201"/>
                      </a:lnTo>
                      <a:cubicBezTo>
                        <a:pt x="34195" y="86201"/>
                        <a:pt x="36957" y="83439"/>
                        <a:pt x="36957" y="80010"/>
                      </a:cubicBezTo>
                      <a:lnTo>
                        <a:pt x="36957" y="36862"/>
                      </a:lnTo>
                      <a:lnTo>
                        <a:pt x="80010" y="36862"/>
                      </a:lnTo>
                      <a:cubicBezTo>
                        <a:pt x="83439" y="36862"/>
                        <a:pt x="86201" y="34100"/>
                        <a:pt x="86201" y="30671"/>
                      </a:cubicBezTo>
                      <a:lnTo>
                        <a:pt x="86201" y="6191"/>
                      </a:lnTo>
                      <a:cubicBezTo>
                        <a:pt x="86201" y="2762"/>
                        <a:pt x="83439" y="0"/>
                        <a:pt x="80010" y="0"/>
                      </a:cubicBezTo>
                      <a:close/>
                      <a:moveTo>
                        <a:pt x="73819" y="24575"/>
                      </a:moveTo>
                      <a:lnTo>
                        <a:pt x="30766" y="24575"/>
                      </a:lnTo>
                      <a:cubicBezTo>
                        <a:pt x="27337" y="24575"/>
                        <a:pt x="24575" y="27337"/>
                        <a:pt x="24575" y="30766"/>
                      </a:cubicBezTo>
                      <a:lnTo>
                        <a:pt x="24575" y="73819"/>
                      </a:lnTo>
                      <a:lnTo>
                        <a:pt x="12287" y="73819"/>
                      </a:lnTo>
                      <a:lnTo>
                        <a:pt x="12287" y="12287"/>
                      </a:lnTo>
                      <a:lnTo>
                        <a:pt x="73819" y="12287"/>
                      </a:lnTo>
                      <a:lnTo>
                        <a:pt x="73819" y="24575"/>
                      </a:lnTo>
                      <a:lnTo>
                        <a:pt x="73819" y="245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8" name="Google Shape;198;p3"/>
                <p:cNvSpPr/>
                <p:nvPr/>
              </p:nvSpPr>
              <p:spPr>
                <a:xfrm>
                  <a:off x="7037355" y="2395727"/>
                  <a:ext cx="86201" cy="86201"/>
                </a:xfrm>
                <a:custGeom>
                  <a:avLst/>
                  <a:gdLst/>
                  <a:ahLst/>
                  <a:cxnLst/>
                  <a:rect l="l" t="t" r="r" b="b"/>
                  <a:pathLst>
                    <a:path w="86201" h="86201" extrusionOk="0">
                      <a:moveTo>
                        <a:pt x="80010" y="49244"/>
                      </a:moveTo>
                      <a:lnTo>
                        <a:pt x="36957" y="49244"/>
                      </a:lnTo>
                      <a:lnTo>
                        <a:pt x="36957" y="6191"/>
                      </a:lnTo>
                      <a:cubicBezTo>
                        <a:pt x="36957" y="2762"/>
                        <a:pt x="34195" y="0"/>
                        <a:pt x="30766" y="0"/>
                      </a:cubicBezTo>
                      <a:lnTo>
                        <a:pt x="6191" y="0"/>
                      </a:lnTo>
                      <a:cubicBezTo>
                        <a:pt x="2762" y="0"/>
                        <a:pt x="0" y="2762"/>
                        <a:pt x="0" y="6191"/>
                      </a:cubicBezTo>
                      <a:lnTo>
                        <a:pt x="0" y="80010"/>
                      </a:lnTo>
                      <a:cubicBezTo>
                        <a:pt x="0" y="83439"/>
                        <a:pt x="2762" y="86201"/>
                        <a:pt x="6191" y="86201"/>
                      </a:cubicBezTo>
                      <a:lnTo>
                        <a:pt x="80010" y="86201"/>
                      </a:lnTo>
                      <a:cubicBezTo>
                        <a:pt x="83439" y="86201"/>
                        <a:pt x="86201" y="83439"/>
                        <a:pt x="86201" y="80010"/>
                      </a:cubicBezTo>
                      <a:lnTo>
                        <a:pt x="86201" y="55435"/>
                      </a:lnTo>
                      <a:cubicBezTo>
                        <a:pt x="86201" y="52006"/>
                        <a:pt x="83439" y="49244"/>
                        <a:pt x="80010" y="49244"/>
                      </a:cubicBezTo>
                      <a:close/>
                      <a:moveTo>
                        <a:pt x="73819" y="73819"/>
                      </a:moveTo>
                      <a:lnTo>
                        <a:pt x="12287" y="73819"/>
                      </a:lnTo>
                      <a:lnTo>
                        <a:pt x="12287" y="12287"/>
                      </a:lnTo>
                      <a:lnTo>
                        <a:pt x="24575" y="12287"/>
                      </a:lnTo>
                      <a:lnTo>
                        <a:pt x="24575" y="55340"/>
                      </a:lnTo>
                      <a:cubicBezTo>
                        <a:pt x="24575" y="58769"/>
                        <a:pt x="27337" y="61531"/>
                        <a:pt x="30766" y="61531"/>
                      </a:cubicBezTo>
                      <a:lnTo>
                        <a:pt x="73819" y="61531"/>
                      </a:lnTo>
                      <a:lnTo>
                        <a:pt x="73819" y="7381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9" name="Google Shape;199;p3"/>
                <p:cNvSpPr/>
                <p:nvPr/>
              </p:nvSpPr>
              <p:spPr>
                <a:xfrm>
                  <a:off x="7266146" y="2395727"/>
                  <a:ext cx="86201" cy="86201"/>
                </a:xfrm>
                <a:custGeom>
                  <a:avLst/>
                  <a:gdLst/>
                  <a:ahLst/>
                  <a:cxnLst/>
                  <a:rect l="l" t="t" r="r" b="b"/>
                  <a:pathLst>
                    <a:path w="86201" h="86201" extrusionOk="0">
                      <a:moveTo>
                        <a:pt x="80010" y="0"/>
                      </a:moveTo>
                      <a:lnTo>
                        <a:pt x="55436" y="0"/>
                      </a:lnTo>
                      <a:cubicBezTo>
                        <a:pt x="52006" y="0"/>
                        <a:pt x="49244" y="2762"/>
                        <a:pt x="49244" y="6191"/>
                      </a:cubicBezTo>
                      <a:lnTo>
                        <a:pt x="49244" y="49244"/>
                      </a:lnTo>
                      <a:lnTo>
                        <a:pt x="6191" y="49244"/>
                      </a:lnTo>
                      <a:cubicBezTo>
                        <a:pt x="2762" y="49244"/>
                        <a:pt x="0" y="52006"/>
                        <a:pt x="0" y="55435"/>
                      </a:cubicBezTo>
                      <a:lnTo>
                        <a:pt x="0" y="80010"/>
                      </a:lnTo>
                      <a:cubicBezTo>
                        <a:pt x="0" y="83439"/>
                        <a:pt x="2762" y="86201"/>
                        <a:pt x="6191" y="86201"/>
                      </a:cubicBezTo>
                      <a:lnTo>
                        <a:pt x="80010" y="86201"/>
                      </a:lnTo>
                      <a:cubicBezTo>
                        <a:pt x="83439" y="86201"/>
                        <a:pt x="86201" y="83439"/>
                        <a:pt x="86201" y="80010"/>
                      </a:cubicBezTo>
                      <a:lnTo>
                        <a:pt x="86201" y="6191"/>
                      </a:lnTo>
                      <a:cubicBezTo>
                        <a:pt x="86201" y="2762"/>
                        <a:pt x="83439" y="0"/>
                        <a:pt x="80010" y="0"/>
                      </a:cubicBezTo>
                      <a:close/>
                      <a:moveTo>
                        <a:pt x="73819" y="73819"/>
                      </a:moveTo>
                      <a:lnTo>
                        <a:pt x="12287" y="73819"/>
                      </a:lnTo>
                      <a:lnTo>
                        <a:pt x="12287" y="61531"/>
                      </a:lnTo>
                      <a:lnTo>
                        <a:pt x="55340" y="61531"/>
                      </a:lnTo>
                      <a:cubicBezTo>
                        <a:pt x="58769" y="61531"/>
                        <a:pt x="61531" y="58769"/>
                        <a:pt x="61531" y="55340"/>
                      </a:cubicBezTo>
                      <a:lnTo>
                        <a:pt x="61531" y="12287"/>
                      </a:lnTo>
                      <a:lnTo>
                        <a:pt x="73819" y="12287"/>
                      </a:lnTo>
                      <a:lnTo>
                        <a:pt x="73819" y="7381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0" name="Google Shape;200;p3"/>
                <p:cNvSpPr/>
                <p:nvPr/>
              </p:nvSpPr>
              <p:spPr>
                <a:xfrm>
                  <a:off x="7266146" y="2166937"/>
                  <a:ext cx="86201" cy="86201"/>
                </a:xfrm>
                <a:custGeom>
                  <a:avLst/>
                  <a:gdLst/>
                  <a:ahLst/>
                  <a:cxnLst/>
                  <a:rect l="l" t="t" r="r" b="b"/>
                  <a:pathLst>
                    <a:path w="86201" h="86201" extrusionOk="0">
                      <a:moveTo>
                        <a:pt x="80010" y="0"/>
                      </a:moveTo>
                      <a:lnTo>
                        <a:pt x="6191" y="0"/>
                      </a:lnTo>
                      <a:cubicBezTo>
                        <a:pt x="2762" y="0"/>
                        <a:pt x="0" y="2762"/>
                        <a:pt x="0" y="6191"/>
                      </a:cubicBezTo>
                      <a:lnTo>
                        <a:pt x="0" y="30766"/>
                      </a:lnTo>
                      <a:cubicBezTo>
                        <a:pt x="0" y="34195"/>
                        <a:pt x="2762" y="36957"/>
                        <a:pt x="6191" y="36957"/>
                      </a:cubicBezTo>
                      <a:lnTo>
                        <a:pt x="49244" y="36957"/>
                      </a:lnTo>
                      <a:lnTo>
                        <a:pt x="49244" y="80010"/>
                      </a:lnTo>
                      <a:cubicBezTo>
                        <a:pt x="49244" y="83439"/>
                        <a:pt x="52006" y="86201"/>
                        <a:pt x="55436" y="86201"/>
                      </a:cubicBezTo>
                      <a:lnTo>
                        <a:pt x="80010" y="86201"/>
                      </a:lnTo>
                      <a:cubicBezTo>
                        <a:pt x="83439" y="86201"/>
                        <a:pt x="86201" y="83439"/>
                        <a:pt x="86201" y="80010"/>
                      </a:cubicBezTo>
                      <a:lnTo>
                        <a:pt x="86201" y="6191"/>
                      </a:lnTo>
                      <a:cubicBezTo>
                        <a:pt x="86201" y="2762"/>
                        <a:pt x="83439" y="0"/>
                        <a:pt x="80010" y="0"/>
                      </a:cubicBezTo>
                      <a:close/>
                      <a:moveTo>
                        <a:pt x="73819" y="73819"/>
                      </a:moveTo>
                      <a:lnTo>
                        <a:pt x="61531" y="73819"/>
                      </a:lnTo>
                      <a:lnTo>
                        <a:pt x="61531" y="30766"/>
                      </a:lnTo>
                      <a:cubicBezTo>
                        <a:pt x="61531" y="27337"/>
                        <a:pt x="58769" y="24575"/>
                        <a:pt x="55340" y="24575"/>
                      </a:cubicBezTo>
                      <a:lnTo>
                        <a:pt x="12287" y="24575"/>
                      </a:lnTo>
                      <a:lnTo>
                        <a:pt x="12287" y="12287"/>
                      </a:lnTo>
                      <a:lnTo>
                        <a:pt x="73819" y="12287"/>
                      </a:lnTo>
                      <a:lnTo>
                        <a:pt x="73819" y="7381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1" name="Google Shape;201;p3"/>
                <p:cNvSpPr/>
                <p:nvPr/>
              </p:nvSpPr>
              <p:spPr>
                <a:xfrm>
                  <a:off x="7139463" y="2250719"/>
                  <a:ext cx="110680" cy="147246"/>
                </a:xfrm>
                <a:custGeom>
                  <a:avLst/>
                  <a:gdLst/>
                  <a:ahLst/>
                  <a:cxnLst/>
                  <a:rect l="l" t="t" r="r" b="b"/>
                  <a:pathLst>
                    <a:path w="110680" h="147246" extrusionOk="0">
                      <a:moveTo>
                        <a:pt x="53340" y="37"/>
                      </a:moveTo>
                      <a:cubicBezTo>
                        <a:pt x="23432" y="1085"/>
                        <a:pt x="0" y="26136"/>
                        <a:pt x="0" y="56044"/>
                      </a:cubicBezTo>
                      <a:lnTo>
                        <a:pt x="0" y="92239"/>
                      </a:lnTo>
                      <a:cubicBezTo>
                        <a:pt x="2762" y="165582"/>
                        <a:pt x="107918" y="165582"/>
                        <a:pt x="110681" y="92239"/>
                      </a:cubicBezTo>
                      <a:lnTo>
                        <a:pt x="110681" y="55378"/>
                      </a:lnTo>
                      <a:cubicBezTo>
                        <a:pt x="110681" y="24136"/>
                        <a:pt x="84773" y="-1106"/>
                        <a:pt x="53245" y="37"/>
                      </a:cubicBezTo>
                      <a:close/>
                      <a:moveTo>
                        <a:pt x="12383" y="91763"/>
                      </a:moveTo>
                      <a:lnTo>
                        <a:pt x="12383" y="79952"/>
                      </a:lnTo>
                      <a:cubicBezTo>
                        <a:pt x="30194" y="79190"/>
                        <a:pt x="44577" y="71570"/>
                        <a:pt x="55436" y="57283"/>
                      </a:cubicBezTo>
                      <a:cubicBezTo>
                        <a:pt x="66294" y="71570"/>
                        <a:pt x="80677" y="79095"/>
                        <a:pt x="98489" y="79952"/>
                      </a:cubicBezTo>
                      <a:lnTo>
                        <a:pt x="98489" y="92335"/>
                      </a:lnTo>
                      <a:cubicBezTo>
                        <a:pt x="98489" y="116623"/>
                        <a:pt x="78296" y="136245"/>
                        <a:pt x="53816" y="135388"/>
                      </a:cubicBezTo>
                      <a:cubicBezTo>
                        <a:pt x="29337" y="134530"/>
                        <a:pt x="12383" y="115099"/>
                        <a:pt x="12383" y="91858"/>
                      </a:cubicBezTo>
                      <a:close/>
                      <a:moveTo>
                        <a:pt x="98489" y="67474"/>
                      </a:moveTo>
                      <a:cubicBezTo>
                        <a:pt x="82106" y="66617"/>
                        <a:pt x="69723" y="58521"/>
                        <a:pt x="60770" y="42995"/>
                      </a:cubicBezTo>
                      <a:cubicBezTo>
                        <a:pt x="58579" y="38899"/>
                        <a:pt x="52292" y="38899"/>
                        <a:pt x="50102" y="42995"/>
                      </a:cubicBezTo>
                      <a:cubicBezTo>
                        <a:pt x="41053" y="58616"/>
                        <a:pt x="28766" y="66617"/>
                        <a:pt x="12383" y="67474"/>
                      </a:cubicBezTo>
                      <a:lnTo>
                        <a:pt x="12383" y="55759"/>
                      </a:lnTo>
                      <a:cubicBezTo>
                        <a:pt x="12383" y="32518"/>
                        <a:pt x="30575" y="13087"/>
                        <a:pt x="53816" y="12229"/>
                      </a:cubicBezTo>
                      <a:cubicBezTo>
                        <a:pt x="78296" y="11372"/>
                        <a:pt x="98489" y="30994"/>
                        <a:pt x="98489" y="55282"/>
                      </a:cubicBezTo>
                      <a:lnTo>
                        <a:pt x="98489" y="67474"/>
                      </a:lnTo>
                      <a:lnTo>
                        <a:pt x="98489" y="6747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2" name="Google Shape;202;p3"/>
                <p:cNvSpPr/>
                <p:nvPr/>
              </p:nvSpPr>
              <p:spPr>
                <a:xfrm>
                  <a:off x="7207376" y="2333815"/>
                  <a:ext cx="12287" cy="12334"/>
                </a:xfrm>
                <a:custGeom>
                  <a:avLst/>
                  <a:gdLst/>
                  <a:ahLst/>
                  <a:cxnLst/>
                  <a:rect l="l" t="t" r="r" b="b"/>
                  <a:pathLst>
                    <a:path w="12287" h="12334" extrusionOk="0">
                      <a:moveTo>
                        <a:pt x="6191" y="0"/>
                      </a:moveTo>
                      <a:cubicBezTo>
                        <a:pt x="2762" y="0"/>
                        <a:pt x="0" y="2762"/>
                        <a:pt x="0" y="6191"/>
                      </a:cubicBezTo>
                      <a:cubicBezTo>
                        <a:pt x="286" y="14383"/>
                        <a:pt x="12002" y="14383"/>
                        <a:pt x="12287" y="6191"/>
                      </a:cubicBezTo>
                      <a:cubicBezTo>
                        <a:pt x="12287" y="2762"/>
                        <a:pt x="9525" y="0"/>
                        <a:pt x="609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3" name="Google Shape;203;p3"/>
                <p:cNvSpPr/>
                <p:nvPr/>
              </p:nvSpPr>
              <p:spPr>
                <a:xfrm>
                  <a:off x="7170419" y="2333815"/>
                  <a:ext cx="12287" cy="12334"/>
                </a:xfrm>
                <a:custGeom>
                  <a:avLst/>
                  <a:gdLst/>
                  <a:ahLst/>
                  <a:cxnLst/>
                  <a:rect l="l" t="t" r="r" b="b"/>
                  <a:pathLst>
                    <a:path w="12287" h="12334" extrusionOk="0">
                      <a:moveTo>
                        <a:pt x="6191" y="0"/>
                      </a:moveTo>
                      <a:cubicBezTo>
                        <a:pt x="2762" y="0"/>
                        <a:pt x="0" y="2762"/>
                        <a:pt x="0" y="6191"/>
                      </a:cubicBezTo>
                      <a:cubicBezTo>
                        <a:pt x="286" y="14383"/>
                        <a:pt x="12002" y="14383"/>
                        <a:pt x="12287" y="6191"/>
                      </a:cubicBezTo>
                      <a:cubicBezTo>
                        <a:pt x="12287" y="2762"/>
                        <a:pt x="9525" y="0"/>
                        <a:pt x="609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4" name="Google Shape;204;p3"/>
                <p:cNvSpPr/>
                <p:nvPr/>
              </p:nvSpPr>
              <p:spPr>
                <a:xfrm>
                  <a:off x="7182754" y="2355151"/>
                  <a:ext cx="24574" cy="12287"/>
                </a:xfrm>
                <a:custGeom>
                  <a:avLst/>
                  <a:gdLst/>
                  <a:ahLst/>
                  <a:cxnLst/>
                  <a:rect l="l" t="t" r="r" b="b"/>
                  <a:pathLst>
                    <a:path w="24574" h="12287" extrusionOk="0">
                      <a:moveTo>
                        <a:pt x="18431" y="0"/>
                      </a:moveTo>
                      <a:lnTo>
                        <a:pt x="6144" y="0"/>
                      </a:lnTo>
                      <a:cubicBezTo>
                        <a:pt x="-2048" y="286"/>
                        <a:pt x="-2048" y="12002"/>
                        <a:pt x="6144" y="12287"/>
                      </a:cubicBezTo>
                      <a:lnTo>
                        <a:pt x="18431" y="12287"/>
                      </a:lnTo>
                      <a:cubicBezTo>
                        <a:pt x="26623" y="12002"/>
                        <a:pt x="26623" y="286"/>
                        <a:pt x="1843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3"/>
        <p:cNvGrpSpPr/>
        <p:nvPr/>
      </p:nvGrpSpPr>
      <p:grpSpPr>
        <a:xfrm>
          <a:off x="0" y="0"/>
          <a:ext cx="0" cy="0"/>
          <a:chOff x="0" y="0"/>
          <a:chExt cx="0" cy="0"/>
        </a:xfrm>
      </p:grpSpPr>
      <p:grpSp>
        <p:nvGrpSpPr>
          <p:cNvPr id="414" name="Google Shape;414;p6"/>
          <p:cNvGrpSpPr/>
          <p:nvPr/>
        </p:nvGrpSpPr>
        <p:grpSpPr>
          <a:xfrm>
            <a:off x="-70488" y="-84850"/>
            <a:ext cx="9353597" cy="5313300"/>
            <a:chOff x="-92988" y="-84850"/>
            <a:chExt cx="9353597" cy="5313300"/>
          </a:xfrm>
        </p:grpSpPr>
        <p:grpSp>
          <p:nvGrpSpPr>
            <p:cNvPr id="415" name="Google Shape;415;p6"/>
            <p:cNvGrpSpPr/>
            <p:nvPr/>
          </p:nvGrpSpPr>
          <p:grpSpPr>
            <a:xfrm>
              <a:off x="-92988" y="-52925"/>
              <a:ext cx="9353597" cy="5238750"/>
              <a:chOff x="-721775" y="-52925"/>
              <a:chExt cx="10611000" cy="5238750"/>
            </a:xfrm>
          </p:grpSpPr>
          <p:cxnSp>
            <p:nvCxnSpPr>
              <p:cNvPr id="416" name="Google Shape;416;p6"/>
              <p:cNvCxnSpPr/>
              <p:nvPr/>
            </p:nvCxnSpPr>
            <p:spPr>
              <a:xfrm>
                <a:off x="-721775" y="-529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417" name="Google Shape;417;p6"/>
              <p:cNvCxnSpPr/>
              <p:nvPr/>
            </p:nvCxnSpPr>
            <p:spPr>
              <a:xfrm>
                <a:off x="-721775" y="1566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418" name="Google Shape;418;p6"/>
              <p:cNvCxnSpPr/>
              <p:nvPr/>
            </p:nvCxnSpPr>
            <p:spPr>
              <a:xfrm>
                <a:off x="-721775" y="3661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419" name="Google Shape;419;p6"/>
              <p:cNvCxnSpPr/>
              <p:nvPr/>
            </p:nvCxnSpPr>
            <p:spPr>
              <a:xfrm>
                <a:off x="-721775" y="5757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420" name="Google Shape;420;p6"/>
              <p:cNvCxnSpPr/>
              <p:nvPr/>
            </p:nvCxnSpPr>
            <p:spPr>
              <a:xfrm>
                <a:off x="-721775" y="7852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421" name="Google Shape;421;p6"/>
              <p:cNvCxnSpPr/>
              <p:nvPr/>
            </p:nvCxnSpPr>
            <p:spPr>
              <a:xfrm>
                <a:off x="-721775" y="9948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422" name="Google Shape;422;p6"/>
              <p:cNvCxnSpPr/>
              <p:nvPr/>
            </p:nvCxnSpPr>
            <p:spPr>
              <a:xfrm>
                <a:off x="-721775" y="12043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423" name="Google Shape;423;p6"/>
              <p:cNvCxnSpPr/>
              <p:nvPr/>
            </p:nvCxnSpPr>
            <p:spPr>
              <a:xfrm>
                <a:off x="-721775" y="14139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424" name="Google Shape;424;p6"/>
              <p:cNvCxnSpPr/>
              <p:nvPr/>
            </p:nvCxnSpPr>
            <p:spPr>
              <a:xfrm>
                <a:off x="-721775" y="16234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425" name="Google Shape;425;p6"/>
              <p:cNvCxnSpPr/>
              <p:nvPr/>
            </p:nvCxnSpPr>
            <p:spPr>
              <a:xfrm>
                <a:off x="-721775" y="18330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426" name="Google Shape;426;p6"/>
              <p:cNvCxnSpPr/>
              <p:nvPr/>
            </p:nvCxnSpPr>
            <p:spPr>
              <a:xfrm>
                <a:off x="-721775" y="20425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427" name="Google Shape;427;p6"/>
              <p:cNvCxnSpPr/>
              <p:nvPr/>
            </p:nvCxnSpPr>
            <p:spPr>
              <a:xfrm>
                <a:off x="-721775" y="22521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428" name="Google Shape;428;p6"/>
              <p:cNvCxnSpPr/>
              <p:nvPr/>
            </p:nvCxnSpPr>
            <p:spPr>
              <a:xfrm>
                <a:off x="-721775" y="24616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429" name="Google Shape;429;p6"/>
              <p:cNvCxnSpPr/>
              <p:nvPr/>
            </p:nvCxnSpPr>
            <p:spPr>
              <a:xfrm>
                <a:off x="-721775" y="26712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430" name="Google Shape;430;p6"/>
              <p:cNvCxnSpPr/>
              <p:nvPr/>
            </p:nvCxnSpPr>
            <p:spPr>
              <a:xfrm>
                <a:off x="-721775" y="28807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431" name="Google Shape;431;p6"/>
              <p:cNvCxnSpPr/>
              <p:nvPr/>
            </p:nvCxnSpPr>
            <p:spPr>
              <a:xfrm>
                <a:off x="-721775" y="30903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432" name="Google Shape;432;p6"/>
              <p:cNvCxnSpPr/>
              <p:nvPr/>
            </p:nvCxnSpPr>
            <p:spPr>
              <a:xfrm>
                <a:off x="-721775" y="32998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433" name="Google Shape;433;p6"/>
              <p:cNvCxnSpPr/>
              <p:nvPr/>
            </p:nvCxnSpPr>
            <p:spPr>
              <a:xfrm>
                <a:off x="-721775" y="35094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434" name="Google Shape;434;p6"/>
              <p:cNvCxnSpPr/>
              <p:nvPr/>
            </p:nvCxnSpPr>
            <p:spPr>
              <a:xfrm>
                <a:off x="-721775" y="37189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435" name="Google Shape;435;p6"/>
              <p:cNvCxnSpPr/>
              <p:nvPr/>
            </p:nvCxnSpPr>
            <p:spPr>
              <a:xfrm>
                <a:off x="-721775" y="39285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436" name="Google Shape;436;p6"/>
              <p:cNvCxnSpPr/>
              <p:nvPr/>
            </p:nvCxnSpPr>
            <p:spPr>
              <a:xfrm>
                <a:off x="-721775" y="41380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437" name="Google Shape;437;p6"/>
              <p:cNvCxnSpPr/>
              <p:nvPr/>
            </p:nvCxnSpPr>
            <p:spPr>
              <a:xfrm>
                <a:off x="-721775" y="43476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438" name="Google Shape;438;p6"/>
              <p:cNvCxnSpPr/>
              <p:nvPr/>
            </p:nvCxnSpPr>
            <p:spPr>
              <a:xfrm>
                <a:off x="-721775" y="45571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439" name="Google Shape;439;p6"/>
              <p:cNvCxnSpPr/>
              <p:nvPr/>
            </p:nvCxnSpPr>
            <p:spPr>
              <a:xfrm>
                <a:off x="-721775" y="47667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440" name="Google Shape;440;p6"/>
              <p:cNvCxnSpPr/>
              <p:nvPr/>
            </p:nvCxnSpPr>
            <p:spPr>
              <a:xfrm>
                <a:off x="-721775" y="49762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441" name="Google Shape;441;p6"/>
              <p:cNvCxnSpPr/>
              <p:nvPr/>
            </p:nvCxnSpPr>
            <p:spPr>
              <a:xfrm>
                <a:off x="-721775" y="5185825"/>
                <a:ext cx="10611000" cy="0"/>
              </a:xfrm>
              <a:prstGeom prst="straightConnector1">
                <a:avLst/>
              </a:prstGeom>
              <a:noFill/>
              <a:ln w="9525" cap="flat" cmpd="sng">
                <a:solidFill>
                  <a:schemeClr val="accent4"/>
                </a:solidFill>
                <a:prstDash val="solid"/>
                <a:round/>
                <a:headEnd type="none" w="med" len="med"/>
                <a:tailEnd type="none" w="med" len="med"/>
              </a:ln>
            </p:spPr>
          </p:cxnSp>
        </p:grpSp>
        <p:cxnSp>
          <p:nvCxnSpPr>
            <p:cNvPr id="442" name="Google Shape;442;p6"/>
            <p:cNvCxnSpPr/>
            <p:nvPr/>
          </p:nvCxnSpPr>
          <p:spPr>
            <a:xfrm>
              <a:off x="-2337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43" name="Google Shape;443;p6"/>
            <p:cNvCxnSpPr/>
            <p:nvPr/>
          </p:nvCxnSpPr>
          <p:spPr>
            <a:xfrm>
              <a:off x="16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44" name="Google Shape;444;p6"/>
            <p:cNvCxnSpPr/>
            <p:nvPr/>
          </p:nvCxnSpPr>
          <p:spPr>
            <a:xfrm>
              <a:off x="35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45" name="Google Shape;445;p6"/>
            <p:cNvCxnSpPr/>
            <p:nvPr/>
          </p:nvCxnSpPr>
          <p:spPr>
            <a:xfrm>
              <a:off x="54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46" name="Google Shape;446;p6"/>
            <p:cNvCxnSpPr/>
            <p:nvPr/>
          </p:nvCxnSpPr>
          <p:spPr>
            <a:xfrm>
              <a:off x="73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47" name="Google Shape;447;p6"/>
            <p:cNvCxnSpPr/>
            <p:nvPr/>
          </p:nvCxnSpPr>
          <p:spPr>
            <a:xfrm>
              <a:off x="92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48" name="Google Shape;448;p6"/>
            <p:cNvCxnSpPr/>
            <p:nvPr/>
          </p:nvCxnSpPr>
          <p:spPr>
            <a:xfrm>
              <a:off x="111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49" name="Google Shape;449;p6"/>
            <p:cNvCxnSpPr/>
            <p:nvPr/>
          </p:nvCxnSpPr>
          <p:spPr>
            <a:xfrm>
              <a:off x="131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50" name="Google Shape;450;p6"/>
            <p:cNvCxnSpPr/>
            <p:nvPr/>
          </p:nvCxnSpPr>
          <p:spPr>
            <a:xfrm>
              <a:off x="1500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51" name="Google Shape;451;p6"/>
            <p:cNvCxnSpPr/>
            <p:nvPr/>
          </p:nvCxnSpPr>
          <p:spPr>
            <a:xfrm>
              <a:off x="1691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52" name="Google Shape;452;p6"/>
            <p:cNvCxnSpPr/>
            <p:nvPr/>
          </p:nvCxnSpPr>
          <p:spPr>
            <a:xfrm>
              <a:off x="1881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53" name="Google Shape;453;p6"/>
            <p:cNvCxnSpPr/>
            <p:nvPr/>
          </p:nvCxnSpPr>
          <p:spPr>
            <a:xfrm>
              <a:off x="2072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54" name="Google Shape;454;p6"/>
            <p:cNvCxnSpPr/>
            <p:nvPr/>
          </p:nvCxnSpPr>
          <p:spPr>
            <a:xfrm>
              <a:off x="2262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55" name="Google Shape;455;p6"/>
            <p:cNvCxnSpPr/>
            <p:nvPr/>
          </p:nvCxnSpPr>
          <p:spPr>
            <a:xfrm>
              <a:off x="2453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56" name="Google Shape;456;p6"/>
            <p:cNvCxnSpPr/>
            <p:nvPr/>
          </p:nvCxnSpPr>
          <p:spPr>
            <a:xfrm>
              <a:off x="2643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57" name="Google Shape;457;p6"/>
            <p:cNvCxnSpPr/>
            <p:nvPr/>
          </p:nvCxnSpPr>
          <p:spPr>
            <a:xfrm>
              <a:off x="2834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58" name="Google Shape;458;p6"/>
            <p:cNvCxnSpPr/>
            <p:nvPr/>
          </p:nvCxnSpPr>
          <p:spPr>
            <a:xfrm>
              <a:off x="3024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59" name="Google Shape;459;p6"/>
            <p:cNvCxnSpPr/>
            <p:nvPr/>
          </p:nvCxnSpPr>
          <p:spPr>
            <a:xfrm>
              <a:off x="3215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60" name="Google Shape;460;p6"/>
            <p:cNvCxnSpPr/>
            <p:nvPr/>
          </p:nvCxnSpPr>
          <p:spPr>
            <a:xfrm>
              <a:off x="3405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61" name="Google Shape;461;p6"/>
            <p:cNvCxnSpPr/>
            <p:nvPr/>
          </p:nvCxnSpPr>
          <p:spPr>
            <a:xfrm>
              <a:off x="3596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62" name="Google Shape;462;p6"/>
            <p:cNvCxnSpPr/>
            <p:nvPr/>
          </p:nvCxnSpPr>
          <p:spPr>
            <a:xfrm>
              <a:off x="3786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63" name="Google Shape;463;p6"/>
            <p:cNvCxnSpPr/>
            <p:nvPr/>
          </p:nvCxnSpPr>
          <p:spPr>
            <a:xfrm>
              <a:off x="397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64" name="Google Shape;464;p6"/>
            <p:cNvCxnSpPr/>
            <p:nvPr/>
          </p:nvCxnSpPr>
          <p:spPr>
            <a:xfrm>
              <a:off x="416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65" name="Google Shape;465;p6"/>
            <p:cNvCxnSpPr/>
            <p:nvPr/>
          </p:nvCxnSpPr>
          <p:spPr>
            <a:xfrm>
              <a:off x="435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66" name="Google Shape;466;p6"/>
            <p:cNvCxnSpPr/>
            <p:nvPr/>
          </p:nvCxnSpPr>
          <p:spPr>
            <a:xfrm>
              <a:off x="454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67" name="Google Shape;467;p6"/>
            <p:cNvCxnSpPr/>
            <p:nvPr/>
          </p:nvCxnSpPr>
          <p:spPr>
            <a:xfrm>
              <a:off x="473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68" name="Google Shape;468;p6"/>
            <p:cNvCxnSpPr/>
            <p:nvPr/>
          </p:nvCxnSpPr>
          <p:spPr>
            <a:xfrm>
              <a:off x="492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69" name="Google Shape;469;p6"/>
            <p:cNvCxnSpPr/>
            <p:nvPr/>
          </p:nvCxnSpPr>
          <p:spPr>
            <a:xfrm>
              <a:off x="512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70" name="Google Shape;470;p6"/>
            <p:cNvCxnSpPr/>
            <p:nvPr/>
          </p:nvCxnSpPr>
          <p:spPr>
            <a:xfrm>
              <a:off x="5310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71" name="Google Shape;471;p6"/>
            <p:cNvCxnSpPr/>
            <p:nvPr/>
          </p:nvCxnSpPr>
          <p:spPr>
            <a:xfrm>
              <a:off x="5501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72" name="Google Shape;472;p6"/>
            <p:cNvCxnSpPr/>
            <p:nvPr/>
          </p:nvCxnSpPr>
          <p:spPr>
            <a:xfrm>
              <a:off x="5691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73" name="Google Shape;473;p6"/>
            <p:cNvCxnSpPr/>
            <p:nvPr/>
          </p:nvCxnSpPr>
          <p:spPr>
            <a:xfrm>
              <a:off x="5882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74" name="Google Shape;474;p6"/>
            <p:cNvCxnSpPr/>
            <p:nvPr/>
          </p:nvCxnSpPr>
          <p:spPr>
            <a:xfrm>
              <a:off x="6072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75" name="Google Shape;475;p6"/>
            <p:cNvCxnSpPr/>
            <p:nvPr/>
          </p:nvCxnSpPr>
          <p:spPr>
            <a:xfrm>
              <a:off x="6263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76" name="Google Shape;476;p6"/>
            <p:cNvCxnSpPr/>
            <p:nvPr/>
          </p:nvCxnSpPr>
          <p:spPr>
            <a:xfrm>
              <a:off x="6453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77" name="Google Shape;477;p6"/>
            <p:cNvCxnSpPr/>
            <p:nvPr/>
          </p:nvCxnSpPr>
          <p:spPr>
            <a:xfrm>
              <a:off x="6644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78" name="Google Shape;478;p6"/>
            <p:cNvCxnSpPr/>
            <p:nvPr/>
          </p:nvCxnSpPr>
          <p:spPr>
            <a:xfrm>
              <a:off x="6834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79" name="Google Shape;479;p6"/>
            <p:cNvCxnSpPr/>
            <p:nvPr/>
          </p:nvCxnSpPr>
          <p:spPr>
            <a:xfrm>
              <a:off x="7025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80" name="Google Shape;480;p6"/>
            <p:cNvCxnSpPr/>
            <p:nvPr/>
          </p:nvCxnSpPr>
          <p:spPr>
            <a:xfrm>
              <a:off x="7215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81" name="Google Shape;481;p6"/>
            <p:cNvCxnSpPr/>
            <p:nvPr/>
          </p:nvCxnSpPr>
          <p:spPr>
            <a:xfrm>
              <a:off x="7406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82" name="Google Shape;482;p6"/>
            <p:cNvCxnSpPr/>
            <p:nvPr/>
          </p:nvCxnSpPr>
          <p:spPr>
            <a:xfrm>
              <a:off x="7596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83" name="Google Shape;483;p6"/>
            <p:cNvCxnSpPr/>
            <p:nvPr/>
          </p:nvCxnSpPr>
          <p:spPr>
            <a:xfrm>
              <a:off x="778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84" name="Google Shape;484;p6"/>
            <p:cNvCxnSpPr/>
            <p:nvPr/>
          </p:nvCxnSpPr>
          <p:spPr>
            <a:xfrm>
              <a:off x="797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85" name="Google Shape;485;p6"/>
            <p:cNvCxnSpPr/>
            <p:nvPr/>
          </p:nvCxnSpPr>
          <p:spPr>
            <a:xfrm>
              <a:off x="816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86" name="Google Shape;486;p6"/>
            <p:cNvCxnSpPr/>
            <p:nvPr/>
          </p:nvCxnSpPr>
          <p:spPr>
            <a:xfrm>
              <a:off x="835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87" name="Google Shape;487;p6"/>
            <p:cNvCxnSpPr/>
            <p:nvPr/>
          </p:nvCxnSpPr>
          <p:spPr>
            <a:xfrm>
              <a:off x="854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88" name="Google Shape;488;p6"/>
            <p:cNvCxnSpPr/>
            <p:nvPr/>
          </p:nvCxnSpPr>
          <p:spPr>
            <a:xfrm>
              <a:off x="873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89" name="Google Shape;489;p6"/>
            <p:cNvCxnSpPr/>
            <p:nvPr/>
          </p:nvCxnSpPr>
          <p:spPr>
            <a:xfrm>
              <a:off x="893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90" name="Google Shape;490;p6"/>
            <p:cNvCxnSpPr/>
            <p:nvPr/>
          </p:nvCxnSpPr>
          <p:spPr>
            <a:xfrm>
              <a:off x="9120625" y="-84850"/>
              <a:ext cx="0" cy="5313300"/>
            </a:xfrm>
            <a:prstGeom prst="straightConnector1">
              <a:avLst/>
            </a:prstGeom>
            <a:noFill/>
            <a:ln w="9525" cap="flat" cmpd="sng">
              <a:solidFill>
                <a:schemeClr val="accent4"/>
              </a:solidFill>
              <a:prstDash val="solid"/>
              <a:round/>
              <a:headEnd type="none" w="med" len="med"/>
              <a:tailEnd type="none" w="med" len="med"/>
            </a:ln>
          </p:spPr>
        </p:cxnSp>
      </p:grpSp>
      <p:sp>
        <p:nvSpPr>
          <p:cNvPr id="491" name="Google Shape;491;p6"/>
          <p:cNvSpPr/>
          <p:nvPr/>
        </p:nvSpPr>
        <p:spPr>
          <a:xfrm rot="1590866">
            <a:off x="7787272" y="-507680"/>
            <a:ext cx="2273258" cy="1013007"/>
          </a:xfrm>
          <a:custGeom>
            <a:avLst/>
            <a:gdLst/>
            <a:ahLst/>
            <a:cxnLst/>
            <a:rect l="l" t="t" r="r" b="b"/>
            <a:pathLst>
              <a:path w="1796169" h="800407" extrusionOk="0">
                <a:moveTo>
                  <a:pt x="8605" y="800236"/>
                </a:moveTo>
                <a:cubicBezTo>
                  <a:pt x="6373" y="800236"/>
                  <a:pt x="4227" y="799378"/>
                  <a:pt x="2511" y="797747"/>
                </a:cubicBezTo>
                <a:cubicBezTo>
                  <a:pt x="-837" y="794400"/>
                  <a:pt x="-837" y="788992"/>
                  <a:pt x="2511" y="785644"/>
                </a:cubicBezTo>
                <a:cubicBezTo>
                  <a:pt x="105509" y="682646"/>
                  <a:pt x="233657" y="598273"/>
                  <a:pt x="363350" y="548147"/>
                </a:cubicBezTo>
                <a:cubicBezTo>
                  <a:pt x="503599" y="493901"/>
                  <a:pt x="641275" y="480081"/>
                  <a:pt x="761354" y="508234"/>
                </a:cubicBezTo>
                <a:cubicBezTo>
                  <a:pt x="810450" y="519736"/>
                  <a:pt x="850019" y="535100"/>
                  <a:pt x="881262" y="552696"/>
                </a:cubicBezTo>
                <a:cubicBezTo>
                  <a:pt x="900831" y="508835"/>
                  <a:pt x="938083" y="465318"/>
                  <a:pt x="1000998" y="432273"/>
                </a:cubicBezTo>
                <a:cubicBezTo>
                  <a:pt x="1063312" y="399571"/>
                  <a:pt x="1133952" y="371418"/>
                  <a:pt x="1208712" y="341634"/>
                </a:cubicBezTo>
                <a:cubicBezTo>
                  <a:pt x="1390848" y="269020"/>
                  <a:pt x="1597360" y="186707"/>
                  <a:pt x="1781556" y="2511"/>
                </a:cubicBezTo>
                <a:cubicBezTo>
                  <a:pt x="1784904" y="-837"/>
                  <a:pt x="1790311" y="-837"/>
                  <a:pt x="1793659" y="2511"/>
                </a:cubicBezTo>
                <a:cubicBezTo>
                  <a:pt x="1797006" y="5858"/>
                  <a:pt x="1797006" y="11265"/>
                  <a:pt x="1793659" y="14613"/>
                </a:cubicBezTo>
                <a:cubicBezTo>
                  <a:pt x="1606974" y="201298"/>
                  <a:pt x="1398744" y="284298"/>
                  <a:pt x="1215063" y="357513"/>
                </a:cubicBezTo>
                <a:cubicBezTo>
                  <a:pt x="1140733" y="387125"/>
                  <a:pt x="1070522" y="415107"/>
                  <a:pt x="1008980" y="447465"/>
                </a:cubicBezTo>
                <a:cubicBezTo>
                  <a:pt x="949069" y="478880"/>
                  <a:pt x="914135" y="520251"/>
                  <a:pt x="896111" y="561622"/>
                </a:cubicBezTo>
                <a:cubicBezTo>
                  <a:pt x="956880" y="600418"/>
                  <a:pt x="981256" y="647884"/>
                  <a:pt x="981685" y="687967"/>
                </a:cubicBezTo>
                <a:cubicBezTo>
                  <a:pt x="982029" y="718524"/>
                  <a:pt x="967523" y="743587"/>
                  <a:pt x="946408" y="748994"/>
                </a:cubicBezTo>
                <a:cubicBezTo>
                  <a:pt x="917225" y="756462"/>
                  <a:pt x="888729" y="736119"/>
                  <a:pt x="873794" y="697237"/>
                </a:cubicBezTo>
                <a:cubicBezTo>
                  <a:pt x="861177" y="664363"/>
                  <a:pt x="857915" y="617070"/>
                  <a:pt x="874910" y="568746"/>
                </a:cubicBezTo>
                <a:cubicBezTo>
                  <a:pt x="844783" y="551580"/>
                  <a:pt x="806072" y="536473"/>
                  <a:pt x="757406" y="525058"/>
                </a:cubicBezTo>
                <a:cubicBezTo>
                  <a:pt x="529693" y="471670"/>
                  <a:pt x="231168" y="581364"/>
                  <a:pt x="14613" y="797918"/>
                </a:cubicBezTo>
                <a:cubicBezTo>
                  <a:pt x="12896" y="799635"/>
                  <a:pt x="10750" y="800408"/>
                  <a:pt x="8519" y="800408"/>
                </a:cubicBezTo>
                <a:close/>
                <a:moveTo>
                  <a:pt x="890016" y="577759"/>
                </a:moveTo>
                <a:cubicBezTo>
                  <a:pt x="875768" y="620589"/>
                  <a:pt x="878772" y="661960"/>
                  <a:pt x="889931" y="690971"/>
                </a:cubicBezTo>
                <a:cubicBezTo>
                  <a:pt x="899201" y="715090"/>
                  <a:pt x="917826" y="738609"/>
                  <a:pt x="942288" y="732343"/>
                </a:cubicBezTo>
                <a:cubicBezTo>
                  <a:pt x="953618" y="729424"/>
                  <a:pt x="964948" y="713288"/>
                  <a:pt x="964691" y="688053"/>
                </a:cubicBezTo>
                <a:cubicBezTo>
                  <a:pt x="964347" y="653463"/>
                  <a:pt x="942889" y="612435"/>
                  <a:pt x="890016" y="5777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2" name="Google Shape;492;p6"/>
          <p:cNvSpPr/>
          <p:nvPr/>
        </p:nvSpPr>
        <p:spPr>
          <a:xfrm rot="-6097236">
            <a:off x="-1148977" y="3922362"/>
            <a:ext cx="2273857" cy="1013274"/>
          </a:xfrm>
          <a:custGeom>
            <a:avLst/>
            <a:gdLst/>
            <a:ahLst/>
            <a:cxnLst/>
            <a:rect l="l" t="t" r="r" b="b"/>
            <a:pathLst>
              <a:path w="1796169" h="800407" extrusionOk="0">
                <a:moveTo>
                  <a:pt x="8605" y="800236"/>
                </a:moveTo>
                <a:cubicBezTo>
                  <a:pt x="6373" y="800236"/>
                  <a:pt x="4227" y="799378"/>
                  <a:pt x="2511" y="797747"/>
                </a:cubicBezTo>
                <a:cubicBezTo>
                  <a:pt x="-837" y="794400"/>
                  <a:pt x="-837" y="788992"/>
                  <a:pt x="2511" y="785644"/>
                </a:cubicBezTo>
                <a:cubicBezTo>
                  <a:pt x="105509" y="682646"/>
                  <a:pt x="233657" y="598273"/>
                  <a:pt x="363350" y="548147"/>
                </a:cubicBezTo>
                <a:cubicBezTo>
                  <a:pt x="503599" y="493901"/>
                  <a:pt x="641275" y="480081"/>
                  <a:pt x="761354" y="508234"/>
                </a:cubicBezTo>
                <a:cubicBezTo>
                  <a:pt x="810450" y="519736"/>
                  <a:pt x="850019" y="535100"/>
                  <a:pt x="881262" y="552696"/>
                </a:cubicBezTo>
                <a:cubicBezTo>
                  <a:pt x="900831" y="508835"/>
                  <a:pt x="938083" y="465318"/>
                  <a:pt x="1000998" y="432273"/>
                </a:cubicBezTo>
                <a:cubicBezTo>
                  <a:pt x="1063312" y="399571"/>
                  <a:pt x="1133952" y="371418"/>
                  <a:pt x="1208712" y="341634"/>
                </a:cubicBezTo>
                <a:cubicBezTo>
                  <a:pt x="1390848" y="269020"/>
                  <a:pt x="1597360" y="186707"/>
                  <a:pt x="1781556" y="2511"/>
                </a:cubicBezTo>
                <a:cubicBezTo>
                  <a:pt x="1784904" y="-837"/>
                  <a:pt x="1790311" y="-837"/>
                  <a:pt x="1793659" y="2511"/>
                </a:cubicBezTo>
                <a:cubicBezTo>
                  <a:pt x="1797006" y="5858"/>
                  <a:pt x="1797006" y="11265"/>
                  <a:pt x="1793659" y="14613"/>
                </a:cubicBezTo>
                <a:cubicBezTo>
                  <a:pt x="1606974" y="201298"/>
                  <a:pt x="1398744" y="284298"/>
                  <a:pt x="1215063" y="357513"/>
                </a:cubicBezTo>
                <a:cubicBezTo>
                  <a:pt x="1140733" y="387125"/>
                  <a:pt x="1070522" y="415107"/>
                  <a:pt x="1008980" y="447465"/>
                </a:cubicBezTo>
                <a:cubicBezTo>
                  <a:pt x="949069" y="478880"/>
                  <a:pt x="914135" y="520251"/>
                  <a:pt x="896111" y="561622"/>
                </a:cubicBezTo>
                <a:cubicBezTo>
                  <a:pt x="956880" y="600418"/>
                  <a:pt x="981256" y="647884"/>
                  <a:pt x="981685" y="687967"/>
                </a:cubicBezTo>
                <a:cubicBezTo>
                  <a:pt x="982029" y="718524"/>
                  <a:pt x="967523" y="743587"/>
                  <a:pt x="946408" y="748994"/>
                </a:cubicBezTo>
                <a:cubicBezTo>
                  <a:pt x="917225" y="756462"/>
                  <a:pt x="888729" y="736119"/>
                  <a:pt x="873794" y="697237"/>
                </a:cubicBezTo>
                <a:cubicBezTo>
                  <a:pt x="861177" y="664363"/>
                  <a:pt x="857915" y="617070"/>
                  <a:pt x="874910" y="568746"/>
                </a:cubicBezTo>
                <a:cubicBezTo>
                  <a:pt x="844783" y="551580"/>
                  <a:pt x="806072" y="536473"/>
                  <a:pt x="757406" y="525058"/>
                </a:cubicBezTo>
                <a:cubicBezTo>
                  <a:pt x="529693" y="471670"/>
                  <a:pt x="231168" y="581364"/>
                  <a:pt x="14613" y="797918"/>
                </a:cubicBezTo>
                <a:cubicBezTo>
                  <a:pt x="12896" y="799635"/>
                  <a:pt x="10750" y="800408"/>
                  <a:pt x="8519" y="800408"/>
                </a:cubicBezTo>
                <a:close/>
                <a:moveTo>
                  <a:pt x="890016" y="577759"/>
                </a:moveTo>
                <a:cubicBezTo>
                  <a:pt x="875768" y="620589"/>
                  <a:pt x="878772" y="661960"/>
                  <a:pt x="889931" y="690971"/>
                </a:cubicBezTo>
                <a:cubicBezTo>
                  <a:pt x="899201" y="715090"/>
                  <a:pt x="917826" y="738609"/>
                  <a:pt x="942288" y="732343"/>
                </a:cubicBezTo>
                <a:cubicBezTo>
                  <a:pt x="953618" y="729424"/>
                  <a:pt x="964948" y="713288"/>
                  <a:pt x="964691" y="688053"/>
                </a:cubicBezTo>
                <a:cubicBezTo>
                  <a:pt x="964347" y="653463"/>
                  <a:pt x="942889" y="612435"/>
                  <a:pt x="890016" y="5777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3" name="Google Shape;493;p6"/>
          <p:cNvSpPr/>
          <p:nvPr/>
        </p:nvSpPr>
        <p:spPr>
          <a:xfrm rot="8276296" flipH="1">
            <a:off x="-217145" y="-479868"/>
            <a:ext cx="1224600" cy="957403"/>
          </a:xfrm>
          <a:custGeom>
            <a:avLst/>
            <a:gdLst/>
            <a:ahLst/>
            <a:cxnLst/>
            <a:rect l="l" t="t" r="r" b="b"/>
            <a:pathLst>
              <a:path w="1224474" h="957304" extrusionOk="0">
                <a:moveTo>
                  <a:pt x="23086" y="957305"/>
                </a:moveTo>
                <a:cubicBezTo>
                  <a:pt x="-54257" y="616500"/>
                  <a:pt x="61758" y="233214"/>
                  <a:pt x="385893" y="66146"/>
                </a:cubicBezTo>
                <a:cubicBezTo>
                  <a:pt x="514576" y="-148"/>
                  <a:pt x="706029" y="-41392"/>
                  <a:pt x="826234" y="65765"/>
                </a:cubicBezTo>
                <a:cubicBezTo>
                  <a:pt x="930152" y="158443"/>
                  <a:pt x="909578" y="315034"/>
                  <a:pt x="925580" y="439430"/>
                </a:cubicBezTo>
                <a:cubicBezTo>
                  <a:pt x="946821" y="604118"/>
                  <a:pt x="1049691" y="753660"/>
                  <a:pt x="1224474" y="774996"/>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4" name="Google Shape;494;p6"/>
          <p:cNvSpPr/>
          <p:nvPr/>
        </p:nvSpPr>
        <p:spPr>
          <a:xfrm rot="8276296" flipH="1">
            <a:off x="-68991" y="-555480"/>
            <a:ext cx="1094916" cy="1078756"/>
          </a:xfrm>
          <a:custGeom>
            <a:avLst/>
            <a:gdLst/>
            <a:ahLst/>
            <a:cxnLst/>
            <a:rect l="l" t="t" r="r" b="b"/>
            <a:pathLst>
              <a:path w="1094803" h="1078645" extrusionOk="0">
                <a:moveTo>
                  <a:pt x="1094804" y="269306"/>
                </a:moveTo>
                <a:cubicBezTo>
                  <a:pt x="979265" y="248828"/>
                  <a:pt x="896683" y="156435"/>
                  <a:pt x="807720" y="88141"/>
                </a:cubicBezTo>
                <a:cubicBezTo>
                  <a:pt x="712470" y="15084"/>
                  <a:pt x="605028" y="-26636"/>
                  <a:pt x="487490" y="19085"/>
                </a:cubicBezTo>
                <a:cubicBezTo>
                  <a:pt x="224028" y="121573"/>
                  <a:pt x="222599" y="452472"/>
                  <a:pt x="180023" y="686120"/>
                </a:cubicBezTo>
                <a:cubicBezTo>
                  <a:pt x="153448" y="831853"/>
                  <a:pt x="102013" y="968537"/>
                  <a:pt x="0" y="1078646"/>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5" name="Google Shape;495;p6"/>
          <p:cNvSpPr/>
          <p:nvPr/>
        </p:nvSpPr>
        <p:spPr>
          <a:xfrm rot="5176303">
            <a:off x="7603021" y="4004931"/>
            <a:ext cx="2395373" cy="1326618"/>
          </a:xfrm>
          <a:custGeom>
            <a:avLst/>
            <a:gdLst/>
            <a:ahLst/>
            <a:cxnLst/>
            <a:rect l="l" t="t" r="r" b="b"/>
            <a:pathLst>
              <a:path w="2396294" h="1327128" extrusionOk="0">
                <a:moveTo>
                  <a:pt x="1652057" y="1327042"/>
                </a:moveTo>
                <a:cubicBezTo>
                  <a:pt x="1612059" y="1327042"/>
                  <a:pt x="1570087" y="1320347"/>
                  <a:pt x="1526227" y="1304984"/>
                </a:cubicBezTo>
                <a:cubicBezTo>
                  <a:pt x="1392071" y="1257947"/>
                  <a:pt x="1313449" y="1128083"/>
                  <a:pt x="1237401" y="1002511"/>
                </a:cubicBezTo>
                <a:cubicBezTo>
                  <a:pt x="1161010" y="876423"/>
                  <a:pt x="1082131" y="746044"/>
                  <a:pt x="947031" y="698063"/>
                </a:cubicBezTo>
                <a:cubicBezTo>
                  <a:pt x="927289" y="691025"/>
                  <a:pt x="908062" y="685102"/>
                  <a:pt x="889437" y="680382"/>
                </a:cubicBezTo>
                <a:cubicBezTo>
                  <a:pt x="880854" y="742181"/>
                  <a:pt x="858623" y="792651"/>
                  <a:pt x="828925" y="827155"/>
                </a:cubicBezTo>
                <a:cubicBezTo>
                  <a:pt x="787640" y="875049"/>
                  <a:pt x="732192" y="892559"/>
                  <a:pt x="676745" y="875221"/>
                </a:cubicBezTo>
                <a:cubicBezTo>
                  <a:pt x="639665" y="863634"/>
                  <a:pt x="612971" y="834880"/>
                  <a:pt x="605332" y="798315"/>
                </a:cubicBezTo>
                <a:cubicBezTo>
                  <a:pt x="597092" y="759090"/>
                  <a:pt x="611598" y="718749"/>
                  <a:pt x="644128" y="690253"/>
                </a:cubicBezTo>
                <a:cubicBezTo>
                  <a:pt x="674513" y="663730"/>
                  <a:pt x="742149" y="628968"/>
                  <a:pt x="874845" y="659010"/>
                </a:cubicBezTo>
                <a:cubicBezTo>
                  <a:pt x="881798" y="579701"/>
                  <a:pt x="865919" y="482538"/>
                  <a:pt x="814763" y="376965"/>
                </a:cubicBezTo>
                <a:cubicBezTo>
                  <a:pt x="744981" y="232938"/>
                  <a:pt x="623271" y="120755"/>
                  <a:pt x="471863" y="61102"/>
                </a:cubicBezTo>
                <a:cubicBezTo>
                  <a:pt x="318824" y="762"/>
                  <a:pt x="155485" y="2650"/>
                  <a:pt x="12059" y="66509"/>
                </a:cubicBezTo>
                <a:cubicBezTo>
                  <a:pt x="7768" y="68484"/>
                  <a:pt x="2618" y="66509"/>
                  <a:pt x="730" y="62132"/>
                </a:cubicBezTo>
                <a:cubicBezTo>
                  <a:pt x="-1159" y="57840"/>
                  <a:pt x="730" y="52690"/>
                  <a:pt x="5107" y="50802"/>
                </a:cubicBezTo>
                <a:cubicBezTo>
                  <a:pt x="152824" y="-14946"/>
                  <a:pt x="320798" y="-16920"/>
                  <a:pt x="478215" y="45137"/>
                </a:cubicBezTo>
                <a:cubicBezTo>
                  <a:pt x="633571" y="106421"/>
                  <a:pt x="758629" y="221608"/>
                  <a:pt x="830213" y="369497"/>
                </a:cubicBezTo>
                <a:cubicBezTo>
                  <a:pt x="883257" y="479019"/>
                  <a:pt x="899308" y="580216"/>
                  <a:pt x="891497" y="663043"/>
                </a:cubicBezTo>
                <a:cubicBezTo>
                  <a:pt x="910638" y="667936"/>
                  <a:pt x="931066" y="674202"/>
                  <a:pt x="952781" y="681927"/>
                </a:cubicBezTo>
                <a:cubicBezTo>
                  <a:pt x="1093546" y="731967"/>
                  <a:pt x="1174143" y="865007"/>
                  <a:pt x="1252078" y="993670"/>
                </a:cubicBezTo>
                <a:cubicBezTo>
                  <a:pt x="1330014" y="1122332"/>
                  <a:pt x="1403573" y="1243785"/>
                  <a:pt x="1531892" y="1288847"/>
                </a:cubicBezTo>
                <a:cubicBezTo>
                  <a:pt x="1756257" y="1367555"/>
                  <a:pt x="1924832" y="1212714"/>
                  <a:pt x="2047916" y="1099673"/>
                </a:cubicBezTo>
                <a:cubicBezTo>
                  <a:pt x="2107312" y="1045083"/>
                  <a:pt x="2150228" y="1005686"/>
                  <a:pt x="2185505" y="1005686"/>
                </a:cubicBezTo>
                <a:cubicBezTo>
                  <a:pt x="2289791" y="1005686"/>
                  <a:pt x="2390901" y="1181900"/>
                  <a:pt x="2395193" y="1189453"/>
                </a:cubicBezTo>
                <a:cubicBezTo>
                  <a:pt x="2397510" y="1193573"/>
                  <a:pt x="2396051" y="1198809"/>
                  <a:pt x="2391931" y="1201126"/>
                </a:cubicBezTo>
                <a:cubicBezTo>
                  <a:pt x="2387811" y="1203444"/>
                  <a:pt x="2382576" y="1201985"/>
                  <a:pt x="2380258" y="1197864"/>
                </a:cubicBezTo>
                <a:cubicBezTo>
                  <a:pt x="2379228" y="1196148"/>
                  <a:pt x="2279834" y="1022853"/>
                  <a:pt x="2185505" y="1022853"/>
                </a:cubicBezTo>
                <a:cubicBezTo>
                  <a:pt x="2156922" y="1022853"/>
                  <a:pt x="2111775" y="1064309"/>
                  <a:pt x="2059503" y="1112290"/>
                </a:cubicBezTo>
                <a:cubicBezTo>
                  <a:pt x="1962684" y="1201212"/>
                  <a:pt x="1825524" y="1327128"/>
                  <a:pt x="1651971" y="1327128"/>
                </a:cubicBezTo>
                <a:close/>
                <a:moveTo>
                  <a:pt x="779314" y="664932"/>
                </a:moveTo>
                <a:cubicBezTo>
                  <a:pt x="727042" y="664932"/>
                  <a:pt x="684555" y="677721"/>
                  <a:pt x="655458" y="703128"/>
                </a:cubicBezTo>
                <a:cubicBezTo>
                  <a:pt x="627649" y="727418"/>
                  <a:pt x="615203" y="761665"/>
                  <a:pt x="622155" y="794710"/>
                </a:cubicBezTo>
                <a:cubicBezTo>
                  <a:pt x="628679" y="825610"/>
                  <a:pt x="650480" y="848956"/>
                  <a:pt x="681895" y="858827"/>
                </a:cubicBezTo>
                <a:cubicBezTo>
                  <a:pt x="731248" y="874277"/>
                  <a:pt x="778799" y="859085"/>
                  <a:pt x="815965" y="815997"/>
                </a:cubicBezTo>
                <a:cubicBezTo>
                  <a:pt x="844118" y="783380"/>
                  <a:pt x="864975" y="735401"/>
                  <a:pt x="872871" y="676433"/>
                </a:cubicBezTo>
                <a:cubicBezTo>
                  <a:pt x="839225" y="668795"/>
                  <a:pt x="807810" y="665018"/>
                  <a:pt x="779228" y="6650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496" name="Google Shape;496;p6"/>
          <p:cNvGrpSpPr/>
          <p:nvPr/>
        </p:nvGrpSpPr>
        <p:grpSpPr>
          <a:xfrm>
            <a:off x="-31422" y="4216119"/>
            <a:ext cx="1020000" cy="1006500"/>
            <a:chOff x="-31422" y="4216119"/>
            <a:chExt cx="1020000" cy="1006500"/>
          </a:xfrm>
        </p:grpSpPr>
        <p:sp>
          <p:nvSpPr>
            <p:cNvPr id="497" name="Google Shape;497;p6"/>
            <p:cNvSpPr/>
            <p:nvPr/>
          </p:nvSpPr>
          <p:spPr>
            <a:xfrm rot="-1059773">
              <a:off x="70228" y="4321219"/>
              <a:ext cx="816701" cy="796300"/>
            </a:xfrm>
            <a:prstGeom prst="ellipse">
              <a:avLst/>
            </a:prstGeom>
            <a:solidFill>
              <a:schemeClr val="accent5"/>
            </a:solidFill>
            <a:ln>
              <a:noFill/>
            </a:ln>
            <a:effectLst>
              <a:outerShdw blurRad="57150" dist="28575" dir="5400000"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nvGrpSpPr>
            <p:cNvPr id="498" name="Google Shape;498;p6"/>
            <p:cNvGrpSpPr/>
            <p:nvPr/>
          </p:nvGrpSpPr>
          <p:grpSpPr>
            <a:xfrm rot="-1060210">
              <a:off x="288910" y="4532922"/>
              <a:ext cx="378970" cy="372878"/>
              <a:chOff x="720168" y="2201202"/>
              <a:chExt cx="347737" cy="342147"/>
            </a:xfrm>
          </p:grpSpPr>
          <p:sp>
            <p:nvSpPr>
              <p:cNvPr id="499" name="Google Shape;499;p6"/>
              <p:cNvSpPr/>
              <p:nvPr/>
            </p:nvSpPr>
            <p:spPr>
              <a:xfrm>
                <a:off x="799480" y="2460892"/>
                <a:ext cx="189662" cy="40731"/>
              </a:xfrm>
              <a:custGeom>
                <a:avLst/>
                <a:gdLst/>
                <a:ahLst/>
                <a:cxnLst/>
                <a:rect l="l" t="t" r="r" b="b"/>
                <a:pathLst>
                  <a:path w="171640" h="36861" extrusionOk="0">
                    <a:moveTo>
                      <a:pt x="171641" y="0"/>
                    </a:moveTo>
                    <a:lnTo>
                      <a:pt x="0" y="0"/>
                    </a:lnTo>
                    <a:cubicBezTo>
                      <a:pt x="11049" y="9335"/>
                      <a:pt x="11049" y="27623"/>
                      <a:pt x="0" y="36862"/>
                    </a:cubicBezTo>
                    <a:lnTo>
                      <a:pt x="171641" y="36862"/>
                    </a:lnTo>
                    <a:cubicBezTo>
                      <a:pt x="160592" y="27527"/>
                      <a:pt x="160592" y="9239"/>
                      <a:pt x="171641"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500" name="Google Shape;500;p6"/>
              <p:cNvGrpSpPr/>
              <p:nvPr/>
            </p:nvGrpSpPr>
            <p:grpSpPr>
              <a:xfrm>
                <a:off x="720168" y="2229109"/>
                <a:ext cx="347737" cy="314240"/>
                <a:chOff x="2609925" y="2750533"/>
                <a:chExt cx="314552" cy="284226"/>
              </a:xfrm>
            </p:grpSpPr>
            <p:sp>
              <p:nvSpPr>
                <p:cNvPr id="501" name="Google Shape;501;p6"/>
                <p:cNvSpPr/>
                <p:nvPr/>
              </p:nvSpPr>
              <p:spPr>
                <a:xfrm>
                  <a:off x="2609925" y="2750533"/>
                  <a:ext cx="314552" cy="284226"/>
                </a:xfrm>
                <a:custGeom>
                  <a:avLst/>
                  <a:gdLst/>
                  <a:ahLst/>
                  <a:cxnLst/>
                  <a:rect l="l" t="t" r="r" b="b"/>
                  <a:pathLst>
                    <a:path w="314552" h="284226" extrusionOk="0">
                      <a:moveTo>
                        <a:pt x="265767" y="173641"/>
                      </a:moveTo>
                      <a:lnTo>
                        <a:pt x="265767" y="156305"/>
                      </a:lnTo>
                      <a:cubicBezTo>
                        <a:pt x="272911" y="153734"/>
                        <a:pt x="278054" y="146876"/>
                        <a:pt x="278054" y="138874"/>
                      </a:cubicBezTo>
                      <a:lnTo>
                        <a:pt x="278054" y="72580"/>
                      </a:lnTo>
                      <a:cubicBezTo>
                        <a:pt x="278054" y="62389"/>
                        <a:pt x="269767" y="54102"/>
                        <a:pt x="259576" y="54102"/>
                      </a:cubicBezTo>
                      <a:lnTo>
                        <a:pt x="236335" y="54102"/>
                      </a:lnTo>
                      <a:lnTo>
                        <a:pt x="234906" y="18288"/>
                      </a:lnTo>
                      <a:cubicBezTo>
                        <a:pt x="234525" y="8001"/>
                        <a:pt x="226429" y="0"/>
                        <a:pt x="216427" y="0"/>
                      </a:cubicBezTo>
                      <a:lnTo>
                        <a:pt x="198139" y="0"/>
                      </a:lnTo>
                      <a:cubicBezTo>
                        <a:pt x="195091" y="0"/>
                        <a:pt x="192329" y="2191"/>
                        <a:pt x="191853" y="5239"/>
                      </a:cubicBezTo>
                      <a:cubicBezTo>
                        <a:pt x="191281" y="9049"/>
                        <a:pt x="194234" y="12287"/>
                        <a:pt x="197949" y="12287"/>
                      </a:cubicBezTo>
                      <a:lnTo>
                        <a:pt x="216523" y="12287"/>
                      </a:lnTo>
                      <a:cubicBezTo>
                        <a:pt x="219856" y="12287"/>
                        <a:pt x="222523" y="15049"/>
                        <a:pt x="222714" y="18669"/>
                      </a:cubicBezTo>
                      <a:lnTo>
                        <a:pt x="228715" y="172784"/>
                      </a:lnTo>
                      <a:lnTo>
                        <a:pt x="210331" y="172784"/>
                      </a:lnTo>
                      <a:lnTo>
                        <a:pt x="210331" y="150971"/>
                      </a:lnTo>
                      <a:cubicBezTo>
                        <a:pt x="210331" y="147923"/>
                        <a:pt x="208141" y="145161"/>
                        <a:pt x="205093" y="144685"/>
                      </a:cubicBezTo>
                      <a:cubicBezTo>
                        <a:pt x="201283" y="144113"/>
                        <a:pt x="198044" y="147066"/>
                        <a:pt x="198044" y="150781"/>
                      </a:cubicBezTo>
                      <a:lnTo>
                        <a:pt x="198044" y="172784"/>
                      </a:lnTo>
                      <a:lnTo>
                        <a:pt x="178994" y="172784"/>
                      </a:lnTo>
                      <a:lnTo>
                        <a:pt x="178994" y="150971"/>
                      </a:lnTo>
                      <a:cubicBezTo>
                        <a:pt x="178994" y="147923"/>
                        <a:pt x="176803" y="145161"/>
                        <a:pt x="173755" y="144685"/>
                      </a:cubicBezTo>
                      <a:cubicBezTo>
                        <a:pt x="169945" y="144113"/>
                        <a:pt x="166707" y="147066"/>
                        <a:pt x="166707" y="150781"/>
                      </a:cubicBezTo>
                      <a:lnTo>
                        <a:pt x="166707" y="172784"/>
                      </a:lnTo>
                      <a:lnTo>
                        <a:pt x="148228" y="172784"/>
                      </a:lnTo>
                      <a:lnTo>
                        <a:pt x="148228" y="150971"/>
                      </a:lnTo>
                      <a:cubicBezTo>
                        <a:pt x="148228" y="147923"/>
                        <a:pt x="146038" y="145161"/>
                        <a:pt x="142990" y="144685"/>
                      </a:cubicBezTo>
                      <a:cubicBezTo>
                        <a:pt x="139180" y="144113"/>
                        <a:pt x="135941" y="147066"/>
                        <a:pt x="135941" y="150781"/>
                      </a:cubicBezTo>
                      <a:lnTo>
                        <a:pt x="135941" y="172784"/>
                      </a:lnTo>
                      <a:lnTo>
                        <a:pt x="116891" y="172784"/>
                      </a:lnTo>
                      <a:lnTo>
                        <a:pt x="116891" y="150971"/>
                      </a:lnTo>
                      <a:cubicBezTo>
                        <a:pt x="116891" y="147923"/>
                        <a:pt x="114700" y="145161"/>
                        <a:pt x="111652" y="144685"/>
                      </a:cubicBezTo>
                      <a:cubicBezTo>
                        <a:pt x="107842" y="144113"/>
                        <a:pt x="104604" y="147066"/>
                        <a:pt x="104604" y="150781"/>
                      </a:cubicBezTo>
                      <a:lnTo>
                        <a:pt x="104604" y="172784"/>
                      </a:lnTo>
                      <a:lnTo>
                        <a:pt x="86221" y="172784"/>
                      </a:lnTo>
                      <a:lnTo>
                        <a:pt x="92221" y="18669"/>
                      </a:lnTo>
                      <a:cubicBezTo>
                        <a:pt x="92317" y="15049"/>
                        <a:pt x="95079" y="12287"/>
                        <a:pt x="98413" y="12287"/>
                      </a:cubicBezTo>
                      <a:lnTo>
                        <a:pt x="116891" y="12287"/>
                      </a:lnTo>
                      <a:cubicBezTo>
                        <a:pt x="119939" y="12287"/>
                        <a:pt x="122701" y="10097"/>
                        <a:pt x="123178" y="7048"/>
                      </a:cubicBezTo>
                      <a:cubicBezTo>
                        <a:pt x="123749" y="3239"/>
                        <a:pt x="120796" y="0"/>
                        <a:pt x="117082" y="0"/>
                      </a:cubicBezTo>
                      <a:lnTo>
                        <a:pt x="98508" y="0"/>
                      </a:lnTo>
                      <a:cubicBezTo>
                        <a:pt x="88602" y="0"/>
                        <a:pt x="80506" y="8001"/>
                        <a:pt x="80029" y="18288"/>
                      </a:cubicBezTo>
                      <a:lnTo>
                        <a:pt x="78601" y="54102"/>
                      </a:lnTo>
                      <a:lnTo>
                        <a:pt x="55360" y="54102"/>
                      </a:lnTo>
                      <a:cubicBezTo>
                        <a:pt x="45168" y="54102"/>
                        <a:pt x="36881" y="62389"/>
                        <a:pt x="36881" y="72580"/>
                      </a:cubicBezTo>
                      <a:lnTo>
                        <a:pt x="36881" y="138874"/>
                      </a:lnTo>
                      <a:cubicBezTo>
                        <a:pt x="36881" y="146876"/>
                        <a:pt x="42025" y="153829"/>
                        <a:pt x="49168" y="156305"/>
                      </a:cubicBezTo>
                      <a:lnTo>
                        <a:pt x="49168" y="173641"/>
                      </a:lnTo>
                      <a:cubicBezTo>
                        <a:pt x="21070" y="176784"/>
                        <a:pt x="-743" y="200978"/>
                        <a:pt x="19" y="230124"/>
                      </a:cubicBezTo>
                      <a:cubicBezTo>
                        <a:pt x="781" y="259842"/>
                        <a:pt x="26308" y="284226"/>
                        <a:pt x="56122" y="284226"/>
                      </a:cubicBezTo>
                      <a:lnTo>
                        <a:pt x="259576" y="284226"/>
                      </a:lnTo>
                      <a:cubicBezTo>
                        <a:pt x="329108" y="282131"/>
                        <a:pt x="334347" y="183356"/>
                        <a:pt x="265767" y="173736"/>
                      </a:cubicBezTo>
                      <a:close/>
                      <a:moveTo>
                        <a:pt x="265767" y="72580"/>
                      </a:moveTo>
                      <a:lnTo>
                        <a:pt x="265767" y="138398"/>
                      </a:lnTo>
                      <a:cubicBezTo>
                        <a:pt x="265767" y="141827"/>
                        <a:pt x="263005" y="144589"/>
                        <a:pt x="259576" y="144589"/>
                      </a:cubicBezTo>
                      <a:lnTo>
                        <a:pt x="239954" y="144589"/>
                      </a:lnTo>
                      <a:lnTo>
                        <a:pt x="236906" y="66484"/>
                      </a:lnTo>
                      <a:lnTo>
                        <a:pt x="259576" y="66484"/>
                      </a:lnTo>
                      <a:cubicBezTo>
                        <a:pt x="263005" y="66484"/>
                        <a:pt x="265767" y="69247"/>
                        <a:pt x="265767" y="72676"/>
                      </a:cubicBezTo>
                      <a:close/>
                      <a:moveTo>
                        <a:pt x="240240" y="156877"/>
                      </a:moveTo>
                      <a:lnTo>
                        <a:pt x="253480" y="156877"/>
                      </a:lnTo>
                      <a:lnTo>
                        <a:pt x="253480" y="172879"/>
                      </a:lnTo>
                      <a:lnTo>
                        <a:pt x="240907" y="172879"/>
                      </a:lnTo>
                      <a:lnTo>
                        <a:pt x="240240" y="156877"/>
                      </a:lnTo>
                      <a:close/>
                      <a:moveTo>
                        <a:pt x="61551" y="172879"/>
                      </a:moveTo>
                      <a:lnTo>
                        <a:pt x="61551" y="156877"/>
                      </a:lnTo>
                      <a:lnTo>
                        <a:pt x="74791" y="156877"/>
                      </a:lnTo>
                      <a:lnTo>
                        <a:pt x="74124" y="172879"/>
                      </a:lnTo>
                      <a:lnTo>
                        <a:pt x="61551" y="172879"/>
                      </a:lnTo>
                      <a:close/>
                      <a:moveTo>
                        <a:pt x="55455" y="66484"/>
                      </a:moveTo>
                      <a:lnTo>
                        <a:pt x="78124" y="66484"/>
                      </a:lnTo>
                      <a:lnTo>
                        <a:pt x="75076" y="144589"/>
                      </a:lnTo>
                      <a:lnTo>
                        <a:pt x="55455" y="144589"/>
                      </a:lnTo>
                      <a:cubicBezTo>
                        <a:pt x="52026" y="144589"/>
                        <a:pt x="49264" y="141827"/>
                        <a:pt x="49264" y="138398"/>
                      </a:cubicBezTo>
                      <a:lnTo>
                        <a:pt x="49264" y="72580"/>
                      </a:lnTo>
                      <a:cubicBezTo>
                        <a:pt x="49264" y="69151"/>
                        <a:pt x="52026" y="66389"/>
                        <a:pt x="55455" y="66389"/>
                      </a:cubicBezTo>
                      <a:close/>
                      <a:moveTo>
                        <a:pt x="302629" y="226124"/>
                      </a:moveTo>
                      <a:cubicBezTo>
                        <a:pt x="303772" y="250793"/>
                        <a:pt x="283674" y="271272"/>
                        <a:pt x="259004" y="271272"/>
                      </a:cubicBezTo>
                      <a:lnTo>
                        <a:pt x="55455" y="271272"/>
                      </a:lnTo>
                      <a:cubicBezTo>
                        <a:pt x="-1505" y="269176"/>
                        <a:pt x="-1600" y="187357"/>
                        <a:pt x="55455" y="185166"/>
                      </a:cubicBezTo>
                      <a:cubicBezTo>
                        <a:pt x="55455" y="185166"/>
                        <a:pt x="259671" y="185166"/>
                        <a:pt x="259671" y="185166"/>
                      </a:cubicBezTo>
                      <a:cubicBezTo>
                        <a:pt x="282721" y="185166"/>
                        <a:pt x="301581" y="203359"/>
                        <a:pt x="302629" y="226124"/>
                      </a:cubicBezTo>
                      <a:close/>
                    </a:path>
                  </a:pathLst>
                </a:custGeom>
                <a:solidFill>
                  <a:srgbClr val="02028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2" name="Google Shape;502;p6"/>
                <p:cNvSpPr/>
                <p:nvPr/>
              </p:nvSpPr>
              <p:spPr>
                <a:xfrm>
                  <a:off x="2634519" y="2948082"/>
                  <a:ext cx="61531" cy="61340"/>
                </a:xfrm>
                <a:custGeom>
                  <a:avLst/>
                  <a:gdLst/>
                  <a:ahLst/>
                  <a:cxnLst/>
                  <a:rect l="l" t="t" r="r" b="b"/>
                  <a:pathLst>
                    <a:path w="61531" h="61340" extrusionOk="0">
                      <a:moveTo>
                        <a:pt x="30766" y="0"/>
                      </a:moveTo>
                      <a:cubicBezTo>
                        <a:pt x="13811" y="0"/>
                        <a:pt x="0" y="13811"/>
                        <a:pt x="0" y="30766"/>
                      </a:cubicBezTo>
                      <a:cubicBezTo>
                        <a:pt x="1524" y="71533"/>
                        <a:pt x="60008" y="71533"/>
                        <a:pt x="61532" y="30766"/>
                      </a:cubicBezTo>
                      <a:cubicBezTo>
                        <a:pt x="61532" y="13811"/>
                        <a:pt x="47720" y="0"/>
                        <a:pt x="30766" y="0"/>
                      </a:cubicBezTo>
                      <a:close/>
                      <a:moveTo>
                        <a:pt x="30766" y="49244"/>
                      </a:moveTo>
                      <a:cubicBezTo>
                        <a:pt x="20574" y="49244"/>
                        <a:pt x="12287" y="40957"/>
                        <a:pt x="12287" y="30766"/>
                      </a:cubicBezTo>
                      <a:cubicBezTo>
                        <a:pt x="13240" y="6286"/>
                        <a:pt x="48292" y="6286"/>
                        <a:pt x="49244" y="30766"/>
                      </a:cubicBezTo>
                      <a:cubicBezTo>
                        <a:pt x="49244" y="40957"/>
                        <a:pt x="40958" y="49244"/>
                        <a:pt x="30766" y="49244"/>
                      </a:cubicBezTo>
                      <a:close/>
                    </a:path>
                  </a:pathLst>
                </a:custGeom>
                <a:solidFill>
                  <a:srgbClr val="02028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3" name="Google Shape;503;p6"/>
                <p:cNvSpPr/>
                <p:nvPr/>
              </p:nvSpPr>
              <p:spPr>
                <a:xfrm>
                  <a:off x="2838926" y="2948082"/>
                  <a:ext cx="61531" cy="61340"/>
                </a:xfrm>
                <a:custGeom>
                  <a:avLst/>
                  <a:gdLst/>
                  <a:ahLst/>
                  <a:cxnLst/>
                  <a:rect l="l" t="t" r="r" b="b"/>
                  <a:pathLst>
                    <a:path w="61531" h="61340" extrusionOk="0">
                      <a:moveTo>
                        <a:pt x="30766" y="0"/>
                      </a:moveTo>
                      <a:cubicBezTo>
                        <a:pt x="13811" y="0"/>
                        <a:pt x="0" y="13811"/>
                        <a:pt x="0" y="30766"/>
                      </a:cubicBezTo>
                      <a:cubicBezTo>
                        <a:pt x="1524" y="71533"/>
                        <a:pt x="60008" y="71533"/>
                        <a:pt x="61532" y="30766"/>
                      </a:cubicBezTo>
                      <a:cubicBezTo>
                        <a:pt x="61532" y="13811"/>
                        <a:pt x="47720" y="0"/>
                        <a:pt x="30766" y="0"/>
                      </a:cubicBezTo>
                      <a:close/>
                      <a:moveTo>
                        <a:pt x="30766" y="49244"/>
                      </a:moveTo>
                      <a:cubicBezTo>
                        <a:pt x="20574" y="49244"/>
                        <a:pt x="12287" y="40957"/>
                        <a:pt x="12287" y="30766"/>
                      </a:cubicBezTo>
                      <a:cubicBezTo>
                        <a:pt x="13240" y="6286"/>
                        <a:pt x="48292" y="6286"/>
                        <a:pt x="49244" y="30766"/>
                      </a:cubicBezTo>
                      <a:cubicBezTo>
                        <a:pt x="49244" y="40957"/>
                        <a:pt x="40958" y="49244"/>
                        <a:pt x="30766" y="49244"/>
                      </a:cubicBezTo>
                      <a:close/>
                    </a:path>
                  </a:pathLst>
                </a:custGeom>
                <a:solidFill>
                  <a:srgbClr val="02028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504" name="Google Shape;504;p6"/>
              <p:cNvSpPr/>
              <p:nvPr/>
            </p:nvSpPr>
            <p:spPr>
              <a:xfrm>
                <a:off x="842653" y="2201202"/>
                <a:ext cx="103251" cy="163034"/>
              </a:xfrm>
              <a:custGeom>
                <a:avLst/>
                <a:gdLst/>
                <a:ahLst/>
                <a:cxnLst/>
                <a:rect l="l" t="t" r="r" b="b"/>
                <a:pathLst>
                  <a:path w="93440" h="147542" extrusionOk="0">
                    <a:moveTo>
                      <a:pt x="0" y="132017"/>
                    </a:moveTo>
                    <a:lnTo>
                      <a:pt x="0" y="15526"/>
                    </a:lnTo>
                    <a:cubicBezTo>
                      <a:pt x="0" y="6953"/>
                      <a:pt x="6953" y="0"/>
                      <a:pt x="15526" y="0"/>
                    </a:cubicBezTo>
                    <a:lnTo>
                      <a:pt x="77914" y="0"/>
                    </a:lnTo>
                    <a:cubicBezTo>
                      <a:pt x="86487" y="0"/>
                      <a:pt x="93440" y="6953"/>
                      <a:pt x="93440" y="15526"/>
                    </a:cubicBezTo>
                    <a:lnTo>
                      <a:pt x="93440" y="132017"/>
                    </a:lnTo>
                    <a:cubicBezTo>
                      <a:pt x="93440" y="140589"/>
                      <a:pt x="86487" y="147542"/>
                      <a:pt x="77914" y="147542"/>
                    </a:cubicBezTo>
                    <a:lnTo>
                      <a:pt x="15526" y="147542"/>
                    </a:lnTo>
                    <a:cubicBezTo>
                      <a:pt x="6953" y="147542"/>
                      <a:pt x="0" y="140589"/>
                      <a:pt x="0" y="13201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5" name="Google Shape;505;p6"/>
              <p:cNvSpPr/>
              <p:nvPr/>
            </p:nvSpPr>
            <p:spPr>
              <a:xfrm>
                <a:off x="870465" y="2228714"/>
                <a:ext cx="47721" cy="108066"/>
              </a:xfrm>
              <a:custGeom>
                <a:avLst/>
                <a:gdLst/>
                <a:ahLst/>
                <a:cxnLst/>
                <a:rect l="l" t="t" r="r" b="b"/>
                <a:pathLst>
                  <a:path w="43186" h="97797" extrusionOk="0">
                    <a:moveTo>
                      <a:pt x="27705" y="55316"/>
                    </a:moveTo>
                    <a:lnTo>
                      <a:pt x="27705" y="6358"/>
                    </a:lnTo>
                    <a:cubicBezTo>
                      <a:pt x="27705" y="3310"/>
                      <a:pt x="25514" y="547"/>
                      <a:pt x="22466" y="71"/>
                    </a:cubicBezTo>
                    <a:cubicBezTo>
                      <a:pt x="18656" y="-500"/>
                      <a:pt x="15418" y="2452"/>
                      <a:pt x="15418" y="6167"/>
                    </a:cubicBezTo>
                    <a:lnTo>
                      <a:pt x="15418" y="55316"/>
                    </a:lnTo>
                    <a:cubicBezTo>
                      <a:pt x="-8204" y="62746"/>
                      <a:pt x="-3537" y="97226"/>
                      <a:pt x="21609" y="97798"/>
                    </a:cubicBezTo>
                    <a:cubicBezTo>
                      <a:pt x="46660" y="97226"/>
                      <a:pt x="51422" y="62746"/>
                      <a:pt x="27800" y="55316"/>
                    </a:cubicBezTo>
                    <a:close/>
                    <a:moveTo>
                      <a:pt x="21609" y="85510"/>
                    </a:moveTo>
                    <a:cubicBezTo>
                      <a:pt x="16465" y="85510"/>
                      <a:pt x="12179" y="81319"/>
                      <a:pt x="12179" y="76081"/>
                    </a:cubicBezTo>
                    <a:cubicBezTo>
                      <a:pt x="12655" y="63603"/>
                      <a:pt x="30467" y="63603"/>
                      <a:pt x="30943" y="76081"/>
                    </a:cubicBezTo>
                    <a:cubicBezTo>
                      <a:pt x="30943" y="81224"/>
                      <a:pt x="26752" y="85510"/>
                      <a:pt x="21514" y="85510"/>
                    </a:cubicBezTo>
                    <a:close/>
                  </a:path>
                </a:pathLst>
              </a:custGeom>
              <a:solidFill>
                <a:srgbClr val="02028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nvGrpSpPr>
          <p:cNvPr id="506" name="Google Shape;506;p6"/>
          <p:cNvGrpSpPr/>
          <p:nvPr/>
        </p:nvGrpSpPr>
        <p:grpSpPr>
          <a:xfrm rot="569491">
            <a:off x="8515635" y="1055087"/>
            <a:ext cx="816592" cy="795892"/>
            <a:chOff x="8515601" y="1055457"/>
            <a:chExt cx="816600" cy="795900"/>
          </a:xfrm>
        </p:grpSpPr>
        <p:sp>
          <p:nvSpPr>
            <p:cNvPr id="507" name="Google Shape;507;p6"/>
            <p:cNvSpPr/>
            <p:nvPr/>
          </p:nvSpPr>
          <p:spPr>
            <a:xfrm>
              <a:off x="8515601" y="1055457"/>
              <a:ext cx="816600" cy="795900"/>
            </a:xfrm>
            <a:prstGeom prst="ellipse">
              <a:avLst/>
            </a:prstGeom>
            <a:solidFill>
              <a:schemeClr val="accent5"/>
            </a:solidFill>
            <a:ln>
              <a:noFill/>
            </a:ln>
            <a:effectLst>
              <a:outerShdw blurRad="57150" dist="28575" dir="5400000"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nvGrpSpPr>
            <p:cNvPr id="508" name="Google Shape;508;p6"/>
            <p:cNvGrpSpPr/>
            <p:nvPr/>
          </p:nvGrpSpPr>
          <p:grpSpPr>
            <a:xfrm>
              <a:off x="8755570" y="1263708"/>
              <a:ext cx="336661" cy="379365"/>
              <a:chOff x="5636621" y="2195095"/>
              <a:chExt cx="308920" cy="348105"/>
            </a:xfrm>
          </p:grpSpPr>
          <p:grpSp>
            <p:nvGrpSpPr>
              <p:cNvPr id="509" name="Google Shape;509;p6"/>
              <p:cNvGrpSpPr/>
              <p:nvPr/>
            </p:nvGrpSpPr>
            <p:grpSpPr>
              <a:xfrm>
                <a:off x="5772035" y="2204467"/>
                <a:ext cx="173505" cy="329720"/>
                <a:chOff x="7179683" y="2728245"/>
                <a:chExt cx="156947" cy="298227"/>
              </a:xfrm>
            </p:grpSpPr>
            <p:sp>
              <p:nvSpPr>
                <p:cNvPr id="510" name="Google Shape;510;p6"/>
                <p:cNvSpPr/>
                <p:nvPr/>
              </p:nvSpPr>
              <p:spPr>
                <a:xfrm>
                  <a:off x="7179778" y="2855784"/>
                  <a:ext cx="156852" cy="42994"/>
                </a:xfrm>
                <a:custGeom>
                  <a:avLst/>
                  <a:gdLst/>
                  <a:ahLst/>
                  <a:cxnLst/>
                  <a:rect l="l" t="t" r="r" b="b"/>
                  <a:pathLst>
                    <a:path w="156852" h="42994" extrusionOk="0">
                      <a:moveTo>
                        <a:pt x="135326" y="95"/>
                      </a:moveTo>
                      <a:cubicBezTo>
                        <a:pt x="125610" y="95"/>
                        <a:pt x="117324" y="6572"/>
                        <a:pt x="114657" y="15431"/>
                      </a:cubicBezTo>
                      <a:lnTo>
                        <a:pt x="6358" y="15431"/>
                      </a:lnTo>
                      <a:cubicBezTo>
                        <a:pt x="3310" y="15431"/>
                        <a:pt x="547" y="17621"/>
                        <a:pt x="71" y="20669"/>
                      </a:cubicBezTo>
                      <a:cubicBezTo>
                        <a:pt x="-500" y="24479"/>
                        <a:pt x="2452" y="27718"/>
                        <a:pt x="6167" y="27718"/>
                      </a:cubicBezTo>
                      <a:lnTo>
                        <a:pt x="114657" y="27718"/>
                      </a:lnTo>
                      <a:cubicBezTo>
                        <a:pt x="122086" y="51149"/>
                        <a:pt x="156281" y="46482"/>
                        <a:pt x="156852" y="21527"/>
                      </a:cubicBezTo>
                      <a:cubicBezTo>
                        <a:pt x="156852" y="9620"/>
                        <a:pt x="147232" y="0"/>
                        <a:pt x="135326" y="0"/>
                      </a:cubicBezTo>
                      <a:close/>
                      <a:moveTo>
                        <a:pt x="135326" y="30861"/>
                      </a:moveTo>
                      <a:cubicBezTo>
                        <a:pt x="130278" y="30861"/>
                        <a:pt x="126087" y="26765"/>
                        <a:pt x="126087" y="21622"/>
                      </a:cubicBezTo>
                      <a:cubicBezTo>
                        <a:pt x="126563" y="9430"/>
                        <a:pt x="144089" y="9430"/>
                        <a:pt x="144565" y="21622"/>
                      </a:cubicBezTo>
                      <a:cubicBezTo>
                        <a:pt x="144565" y="26670"/>
                        <a:pt x="140469" y="30861"/>
                        <a:pt x="135326" y="3086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1" name="Google Shape;511;p6"/>
                <p:cNvSpPr/>
                <p:nvPr/>
              </p:nvSpPr>
              <p:spPr>
                <a:xfrm>
                  <a:off x="7179837" y="2773393"/>
                  <a:ext cx="136697" cy="60960"/>
                </a:xfrm>
                <a:custGeom>
                  <a:avLst/>
                  <a:gdLst/>
                  <a:ahLst/>
                  <a:cxnLst/>
                  <a:rect l="l" t="t" r="r" b="b"/>
                  <a:pathLst>
                    <a:path w="136697" h="60960" extrusionOk="0">
                      <a:moveTo>
                        <a:pt x="6108" y="60960"/>
                      </a:moveTo>
                      <a:lnTo>
                        <a:pt x="95929" y="60960"/>
                      </a:lnTo>
                      <a:cubicBezTo>
                        <a:pt x="98119" y="60960"/>
                        <a:pt x="100120" y="59817"/>
                        <a:pt x="101263" y="57912"/>
                      </a:cubicBezTo>
                      <a:lnTo>
                        <a:pt x="110216" y="42481"/>
                      </a:lnTo>
                      <a:cubicBezTo>
                        <a:pt x="123456" y="45815"/>
                        <a:pt x="136886" y="35243"/>
                        <a:pt x="136696" y="21527"/>
                      </a:cubicBezTo>
                      <a:cubicBezTo>
                        <a:pt x="136696" y="9620"/>
                        <a:pt x="127076" y="0"/>
                        <a:pt x="115169" y="0"/>
                      </a:cubicBezTo>
                      <a:cubicBezTo>
                        <a:pt x="96310" y="0"/>
                        <a:pt x="86690" y="22860"/>
                        <a:pt x="99548" y="36290"/>
                      </a:cubicBezTo>
                      <a:lnTo>
                        <a:pt x="92404" y="48673"/>
                      </a:lnTo>
                      <a:lnTo>
                        <a:pt x="6108" y="48673"/>
                      </a:lnTo>
                      <a:cubicBezTo>
                        <a:pt x="-1988" y="48958"/>
                        <a:pt x="-2083" y="60674"/>
                        <a:pt x="6108" y="60960"/>
                      </a:cubicBezTo>
                      <a:close/>
                      <a:moveTo>
                        <a:pt x="115265" y="12287"/>
                      </a:moveTo>
                      <a:cubicBezTo>
                        <a:pt x="120313" y="12287"/>
                        <a:pt x="124504" y="16383"/>
                        <a:pt x="124504" y="21527"/>
                      </a:cubicBezTo>
                      <a:cubicBezTo>
                        <a:pt x="124027" y="33719"/>
                        <a:pt x="106502" y="33719"/>
                        <a:pt x="106025" y="21527"/>
                      </a:cubicBezTo>
                      <a:cubicBezTo>
                        <a:pt x="106025" y="16478"/>
                        <a:pt x="110121" y="12287"/>
                        <a:pt x="115265" y="122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2" name="Google Shape;512;p6"/>
                <p:cNvSpPr/>
                <p:nvPr/>
              </p:nvSpPr>
              <p:spPr>
                <a:xfrm>
                  <a:off x="7179683" y="2728245"/>
                  <a:ext cx="92084" cy="56864"/>
                </a:xfrm>
                <a:custGeom>
                  <a:avLst/>
                  <a:gdLst/>
                  <a:ahLst/>
                  <a:cxnLst/>
                  <a:rect l="l" t="t" r="r" b="b"/>
                  <a:pathLst>
                    <a:path w="92084" h="56864" extrusionOk="0">
                      <a:moveTo>
                        <a:pt x="6167" y="56864"/>
                      </a:moveTo>
                      <a:lnTo>
                        <a:pt x="53697" y="56864"/>
                      </a:lnTo>
                      <a:cubicBezTo>
                        <a:pt x="55888" y="56864"/>
                        <a:pt x="57888" y="55721"/>
                        <a:pt x="59031" y="53816"/>
                      </a:cubicBezTo>
                      <a:lnTo>
                        <a:pt x="65603" y="42481"/>
                      </a:lnTo>
                      <a:cubicBezTo>
                        <a:pt x="78843" y="45815"/>
                        <a:pt x="92273" y="35243"/>
                        <a:pt x="92083" y="21526"/>
                      </a:cubicBezTo>
                      <a:cubicBezTo>
                        <a:pt x="92083" y="9620"/>
                        <a:pt x="82462" y="0"/>
                        <a:pt x="70556" y="0"/>
                      </a:cubicBezTo>
                      <a:cubicBezTo>
                        <a:pt x="51697" y="0"/>
                        <a:pt x="42076" y="22860"/>
                        <a:pt x="54935" y="36290"/>
                      </a:cubicBezTo>
                      <a:lnTo>
                        <a:pt x="50173" y="44577"/>
                      </a:lnTo>
                      <a:lnTo>
                        <a:pt x="6358" y="44577"/>
                      </a:lnTo>
                      <a:cubicBezTo>
                        <a:pt x="3310" y="44577"/>
                        <a:pt x="547" y="46768"/>
                        <a:pt x="71" y="49816"/>
                      </a:cubicBezTo>
                      <a:cubicBezTo>
                        <a:pt x="-500" y="53626"/>
                        <a:pt x="2452" y="56864"/>
                        <a:pt x="6167" y="56864"/>
                      </a:cubicBezTo>
                      <a:close/>
                      <a:moveTo>
                        <a:pt x="70556" y="12287"/>
                      </a:moveTo>
                      <a:cubicBezTo>
                        <a:pt x="75604" y="12287"/>
                        <a:pt x="79795" y="16383"/>
                        <a:pt x="79795" y="21526"/>
                      </a:cubicBezTo>
                      <a:cubicBezTo>
                        <a:pt x="79319" y="33719"/>
                        <a:pt x="61793" y="33719"/>
                        <a:pt x="61317" y="21526"/>
                      </a:cubicBezTo>
                      <a:cubicBezTo>
                        <a:pt x="61317" y="16478"/>
                        <a:pt x="65413" y="12287"/>
                        <a:pt x="70556" y="122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3" name="Google Shape;513;p6"/>
                <p:cNvSpPr/>
                <p:nvPr/>
              </p:nvSpPr>
              <p:spPr>
                <a:xfrm>
                  <a:off x="7179837" y="2969608"/>
                  <a:ext cx="91856" cy="56864"/>
                </a:xfrm>
                <a:custGeom>
                  <a:avLst/>
                  <a:gdLst/>
                  <a:ahLst/>
                  <a:cxnLst/>
                  <a:rect l="l" t="t" r="r" b="b"/>
                  <a:pathLst>
                    <a:path w="91856" h="56864" extrusionOk="0">
                      <a:moveTo>
                        <a:pt x="70497" y="13811"/>
                      </a:moveTo>
                      <a:cubicBezTo>
                        <a:pt x="68783" y="13811"/>
                        <a:pt x="67068" y="14002"/>
                        <a:pt x="65544" y="14383"/>
                      </a:cubicBezTo>
                      <a:lnTo>
                        <a:pt x="58972" y="3048"/>
                      </a:lnTo>
                      <a:cubicBezTo>
                        <a:pt x="57829" y="1143"/>
                        <a:pt x="55828" y="0"/>
                        <a:pt x="53638" y="0"/>
                      </a:cubicBezTo>
                      <a:lnTo>
                        <a:pt x="6108" y="0"/>
                      </a:lnTo>
                      <a:cubicBezTo>
                        <a:pt x="-1988" y="286"/>
                        <a:pt x="-2083" y="12002"/>
                        <a:pt x="6108" y="12287"/>
                      </a:cubicBezTo>
                      <a:lnTo>
                        <a:pt x="50113" y="12287"/>
                      </a:lnTo>
                      <a:lnTo>
                        <a:pt x="54876" y="20574"/>
                      </a:lnTo>
                      <a:cubicBezTo>
                        <a:pt x="42017" y="34004"/>
                        <a:pt x="51733" y="56960"/>
                        <a:pt x="70497" y="56864"/>
                      </a:cubicBezTo>
                      <a:cubicBezTo>
                        <a:pt x="98977" y="55817"/>
                        <a:pt x="98977" y="14859"/>
                        <a:pt x="70497" y="13811"/>
                      </a:cubicBezTo>
                      <a:lnTo>
                        <a:pt x="70497" y="13811"/>
                      </a:lnTo>
                      <a:close/>
                      <a:moveTo>
                        <a:pt x="70497" y="44672"/>
                      </a:moveTo>
                      <a:cubicBezTo>
                        <a:pt x="65449" y="44672"/>
                        <a:pt x="61258" y="40577"/>
                        <a:pt x="61258" y="35433"/>
                      </a:cubicBezTo>
                      <a:cubicBezTo>
                        <a:pt x="61734" y="23241"/>
                        <a:pt x="79260" y="23241"/>
                        <a:pt x="79736" y="35433"/>
                      </a:cubicBezTo>
                      <a:cubicBezTo>
                        <a:pt x="79736" y="40481"/>
                        <a:pt x="75641" y="44672"/>
                        <a:pt x="70497" y="446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4" name="Google Shape;514;p6"/>
                <p:cNvSpPr/>
                <p:nvPr/>
              </p:nvSpPr>
              <p:spPr>
                <a:xfrm>
                  <a:off x="7179778" y="2920459"/>
                  <a:ext cx="136588" cy="60960"/>
                </a:xfrm>
                <a:custGeom>
                  <a:avLst/>
                  <a:gdLst/>
                  <a:ahLst/>
                  <a:cxnLst/>
                  <a:rect l="l" t="t" r="r" b="b"/>
                  <a:pathLst>
                    <a:path w="136588" h="60960" extrusionOk="0">
                      <a:moveTo>
                        <a:pt x="115228" y="17907"/>
                      </a:moveTo>
                      <a:cubicBezTo>
                        <a:pt x="113514" y="17907"/>
                        <a:pt x="111799" y="18098"/>
                        <a:pt x="110275" y="18479"/>
                      </a:cubicBezTo>
                      <a:lnTo>
                        <a:pt x="101322" y="3048"/>
                      </a:lnTo>
                      <a:cubicBezTo>
                        <a:pt x="100179" y="1143"/>
                        <a:pt x="98178" y="0"/>
                        <a:pt x="95988" y="0"/>
                      </a:cubicBezTo>
                      <a:lnTo>
                        <a:pt x="6358" y="0"/>
                      </a:lnTo>
                      <a:cubicBezTo>
                        <a:pt x="3310" y="0"/>
                        <a:pt x="547" y="2191"/>
                        <a:pt x="71" y="5239"/>
                      </a:cubicBezTo>
                      <a:cubicBezTo>
                        <a:pt x="-500" y="9049"/>
                        <a:pt x="2452" y="12287"/>
                        <a:pt x="6167" y="12287"/>
                      </a:cubicBezTo>
                      <a:lnTo>
                        <a:pt x="92463" y="12287"/>
                      </a:lnTo>
                      <a:lnTo>
                        <a:pt x="99607" y="24670"/>
                      </a:lnTo>
                      <a:cubicBezTo>
                        <a:pt x="86749" y="38100"/>
                        <a:pt x="96464" y="61055"/>
                        <a:pt x="115228" y="60960"/>
                      </a:cubicBezTo>
                      <a:cubicBezTo>
                        <a:pt x="143708" y="59912"/>
                        <a:pt x="143708" y="18955"/>
                        <a:pt x="115228" y="17907"/>
                      </a:cubicBezTo>
                      <a:lnTo>
                        <a:pt x="115228" y="17907"/>
                      </a:lnTo>
                      <a:close/>
                      <a:moveTo>
                        <a:pt x="115228" y="48768"/>
                      </a:moveTo>
                      <a:cubicBezTo>
                        <a:pt x="110180" y="48768"/>
                        <a:pt x="105989" y="44672"/>
                        <a:pt x="105989" y="39529"/>
                      </a:cubicBezTo>
                      <a:cubicBezTo>
                        <a:pt x="106465" y="27337"/>
                        <a:pt x="123991" y="27337"/>
                        <a:pt x="124468" y="39529"/>
                      </a:cubicBezTo>
                      <a:cubicBezTo>
                        <a:pt x="124468" y="44577"/>
                        <a:pt x="120372" y="48768"/>
                        <a:pt x="115228" y="487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515" name="Google Shape;515;p6"/>
              <p:cNvSpPr/>
              <p:nvPr/>
            </p:nvSpPr>
            <p:spPr>
              <a:xfrm>
                <a:off x="5636621" y="2195095"/>
                <a:ext cx="155534" cy="348105"/>
              </a:xfrm>
              <a:custGeom>
                <a:avLst/>
                <a:gdLst/>
                <a:ahLst/>
                <a:cxnLst/>
                <a:rect l="l" t="t" r="r" b="b"/>
                <a:pathLst>
                  <a:path w="140755" h="315027" extrusionOk="0">
                    <a:moveTo>
                      <a:pt x="115133" y="95"/>
                    </a:moveTo>
                    <a:cubicBezTo>
                      <a:pt x="129231" y="95"/>
                      <a:pt x="140756" y="11620"/>
                      <a:pt x="140756" y="25718"/>
                    </a:cubicBezTo>
                    <a:lnTo>
                      <a:pt x="140756" y="289560"/>
                    </a:lnTo>
                    <a:cubicBezTo>
                      <a:pt x="139422" y="323469"/>
                      <a:pt x="90845" y="323564"/>
                      <a:pt x="89511" y="289560"/>
                    </a:cubicBezTo>
                    <a:cubicBezTo>
                      <a:pt x="66937" y="289655"/>
                      <a:pt x="48935" y="269748"/>
                      <a:pt x="51316" y="247269"/>
                    </a:cubicBezTo>
                    <a:cubicBezTo>
                      <a:pt x="24456" y="247840"/>
                      <a:pt x="5120" y="219075"/>
                      <a:pt x="15502" y="194405"/>
                    </a:cubicBezTo>
                    <a:cubicBezTo>
                      <a:pt x="-5167" y="175355"/>
                      <a:pt x="-5167" y="139827"/>
                      <a:pt x="15502" y="120777"/>
                    </a:cubicBezTo>
                    <a:cubicBezTo>
                      <a:pt x="5120" y="96107"/>
                      <a:pt x="24456" y="67342"/>
                      <a:pt x="51316" y="67913"/>
                    </a:cubicBezTo>
                    <a:cubicBezTo>
                      <a:pt x="48935" y="45434"/>
                      <a:pt x="66937" y="25527"/>
                      <a:pt x="89511" y="25622"/>
                    </a:cubicBezTo>
                    <a:cubicBezTo>
                      <a:pt x="89511" y="11525"/>
                      <a:pt x="101036" y="0"/>
                      <a:pt x="115133" y="0"/>
                    </a:cubicBezTo>
                    <a:lnTo>
                      <a:pt x="115133" y="0"/>
                    </a:lnTo>
                    <a:close/>
                  </a:path>
                </a:pathLst>
              </a:custGeom>
              <a:solidFill>
                <a:srgbClr val="FFBEB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516" name="Google Shape;516;p6"/>
              <p:cNvGrpSpPr/>
              <p:nvPr/>
            </p:nvGrpSpPr>
            <p:grpSpPr>
              <a:xfrm>
                <a:off x="5680398" y="2272707"/>
                <a:ext cx="80878" cy="193240"/>
                <a:chOff x="7096791" y="2789967"/>
                <a:chExt cx="73160" cy="174783"/>
              </a:xfrm>
            </p:grpSpPr>
            <p:sp>
              <p:nvSpPr>
                <p:cNvPr id="517" name="Google Shape;517;p6"/>
                <p:cNvSpPr/>
                <p:nvPr/>
              </p:nvSpPr>
              <p:spPr>
                <a:xfrm>
                  <a:off x="7096791" y="2789967"/>
                  <a:ext cx="56387" cy="93154"/>
                </a:xfrm>
                <a:custGeom>
                  <a:avLst/>
                  <a:gdLst/>
                  <a:ahLst/>
                  <a:cxnLst/>
                  <a:rect l="l" t="t" r="r" b="b"/>
                  <a:pathLst>
                    <a:path w="56387" h="93154" extrusionOk="0">
                      <a:moveTo>
                        <a:pt x="39338" y="59912"/>
                      </a:moveTo>
                      <a:cubicBezTo>
                        <a:pt x="39338" y="53626"/>
                        <a:pt x="37624" y="47530"/>
                        <a:pt x="34290" y="42386"/>
                      </a:cubicBezTo>
                      <a:cubicBezTo>
                        <a:pt x="47434" y="35623"/>
                        <a:pt x="56388" y="22003"/>
                        <a:pt x="56388" y="6191"/>
                      </a:cubicBezTo>
                      <a:cubicBezTo>
                        <a:pt x="56388" y="2762"/>
                        <a:pt x="53626" y="0"/>
                        <a:pt x="50197" y="0"/>
                      </a:cubicBezTo>
                      <a:cubicBezTo>
                        <a:pt x="46768" y="0"/>
                        <a:pt x="44005" y="2762"/>
                        <a:pt x="44005" y="6191"/>
                      </a:cubicBezTo>
                      <a:cubicBezTo>
                        <a:pt x="44005" y="21812"/>
                        <a:pt x="31337" y="34480"/>
                        <a:pt x="15716" y="34480"/>
                      </a:cubicBezTo>
                      <a:cubicBezTo>
                        <a:pt x="12287" y="34480"/>
                        <a:pt x="9525" y="37243"/>
                        <a:pt x="9525" y="40672"/>
                      </a:cubicBezTo>
                      <a:cubicBezTo>
                        <a:pt x="9525" y="44101"/>
                        <a:pt x="12287" y="46863"/>
                        <a:pt x="15716" y="46863"/>
                      </a:cubicBezTo>
                      <a:cubicBezTo>
                        <a:pt x="17812" y="46863"/>
                        <a:pt x="19907" y="46672"/>
                        <a:pt x="21907" y="46387"/>
                      </a:cubicBezTo>
                      <a:cubicBezTo>
                        <a:pt x="33528" y="59626"/>
                        <a:pt x="23717" y="80867"/>
                        <a:pt x="6191" y="80772"/>
                      </a:cubicBezTo>
                      <a:cubicBezTo>
                        <a:pt x="2762" y="80772"/>
                        <a:pt x="0" y="83534"/>
                        <a:pt x="0" y="86963"/>
                      </a:cubicBezTo>
                      <a:cubicBezTo>
                        <a:pt x="0" y="90392"/>
                        <a:pt x="2762" y="93154"/>
                        <a:pt x="6191" y="93154"/>
                      </a:cubicBezTo>
                      <a:cubicBezTo>
                        <a:pt x="24479" y="93154"/>
                        <a:pt x="39243" y="78295"/>
                        <a:pt x="39243" y="60103"/>
                      </a:cubicBezTo>
                      <a:lnTo>
                        <a:pt x="39243" y="601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8" name="Google Shape;518;p6"/>
                <p:cNvSpPr/>
                <p:nvPr/>
              </p:nvSpPr>
              <p:spPr>
                <a:xfrm>
                  <a:off x="7106495" y="2896543"/>
                  <a:ext cx="63456" cy="68207"/>
                </a:xfrm>
                <a:custGeom>
                  <a:avLst/>
                  <a:gdLst/>
                  <a:ahLst/>
                  <a:cxnLst/>
                  <a:rect l="l" t="t" r="r" b="b"/>
                  <a:pathLst>
                    <a:path w="63456" h="68207" extrusionOk="0">
                      <a:moveTo>
                        <a:pt x="63258" y="4580"/>
                      </a:moveTo>
                      <a:cubicBezTo>
                        <a:pt x="62401" y="1342"/>
                        <a:pt x="58972" y="-659"/>
                        <a:pt x="55733" y="199"/>
                      </a:cubicBezTo>
                      <a:cubicBezTo>
                        <a:pt x="41731" y="3913"/>
                        <a:pt x="29921" y="12581"/>
                        <a:pt x="22110" y="24773"/>
                      </a:cubicBezTo>
                      <a:cubicBezTo>
                        <a:pt x="17157" y="22678"/>
                        <a:pt x="11823" y="21439"/>
                        <a:pt x="6108" y="21439"/>
                      </a:cubicBezTo>
                      <a:cubicBezTo>
                        <a:pt x="-1988" y="21725"/>
                        <a:pt x="-2084" y="33441"/>
                        <a:pt x="6108" y="33727"/>
                      </a:cubicBezTo>
                      <a:cubicBezTo>
                        <a:pt x="21729" y="33727"/>
                        <a:pt x="34397" y="46395"/>
                        <a:pt x="34397" y="62016"/>
                      </a:cubicBezTo>
                      <a:cubicBezTo>
                        <a:pt x="34397" y="65445"/>
                        <a:pt x="37159" y="68207"/>
                        <a:pt x="40588" y="68207"/>
                      </a:cubicBezTo>
                      <a:cubicBezTo>
                        <a:pt x="44017" y="68207"/>
                        <a:pt x="46780" y="65445"/>
                        <a:pt x="46780" y="62016"/>
                      </a:cubicBezTo>
                      <a:cubicBezTo>
                        <a:pt x="46780" y="49729"/>
                        <a:pt x="41255" y="38680"/>
                        <a:pt x="32588" y="31250"/>
                      </a:cubicBezTo>
                      <a:cubicBezTo>
                        <a:pt x="38683" y="21820"/>
                        <a:pt x="47923" y="14962"/>
                        <a:pt x="58876" y="12105"/>
                      </a:cubicBezTo>
                      <a:cubicBezTo>
                        <a:pt x="62115" y="11248"/>
                        <a:pt x="64115" y="7819"/>
                        <a:pt x="63258" y="45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grpSp>
        <p:nvGrpSpPr>
          <p:cNvPr id="519" name="Google Shape;519;p6"/>
          <p:cNvGrpSpPr/>
          <p:nvPr/>
        </p:nvGrpSpPr>
        <p:grpSpPr>
          <a:xfrm rot="-1346006">
            <a:off x="7944008" y="-44772"/>
            <a:ext cx="816579" cy="795880"/>
            <a:chOff x="6112100" y="2087560"/>
            <a:chExt cx="816600" cy="795900"/>
          </a:xfrm>
        </p:grpSpPr>
        <p:sp>
          <p:nvSpPr>
            <p:cNvPr id="520" name="Google Shape;520;p6"/>
            <p:cNvSpPr/>
            <p:nvPr/>
          </p:nvSpPr>
          <p:spPr>
            <a:xfrm>
              <a:off x="6112100" y="2087560"/>
              <a:ext cx="816600" cy="795900"/>
            </a:xfrm>
            <a:prstGeom prst="ellipse">
              <a:avLst/>
            </a:prstGeom>
            <a:solidFill>
              <a:schemeClr val="accent5"/>
            </a:solidFill>
            <a:ln>
              <a:noFill/>
            </a:ln>
            <a:effectLst>
              <a:outerShdw blurRad="57150" dist="28575" dir="5400000"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nvGrpSpPr>
            <p:cNvPr id="521" name="Google Shape;521;p6"/>
            <p:cNvGrpSpPr/>
            <p:nvPr/>
          </p:nvGrpSpPr>
          <p:grpSpPr>
            <a:xfrm>
              <a:off x="6330725" y="2295754"/>
              <a:ext cx="379350" cy="379527"/>
              <a:chOff x="7255248" y="1583885"/>
              <a:chExt cx="348091" cy="348254"/>
            </a:xfrm>
          </p:grpSpPr>
          <p:grpSp>
            <p:nvGrpSpPr>
              <p:cNvPr id="522" name="Google Shape;522;p6"/>
              <p:cNvGrpSpPr/>
              <p:nvPr/>
            </p:nvGrpSpPr>
            <p:grpSpPr>
              <a:xfrm>
                <a:off x="7255248" y="1583885"/>
                <a:ext cx="348091" cy="348254"/>
                <a:chOff x="8521350" y="2166937"/>
                <a:chExt cx="314872" cy="314991"/>
              </a:xfrm>
            </p:grpSpPr>
            <p:sp>
              <p:nvSpPr>
                <p:cNvPr id="523" name="Google Shape;523;p6"/>
                <p:cNvSpPr/>
                <p:nvPr/>
              </p:nvSpPr>
              <p:spPr>
                <a:xfrm>
                  <a:off x="8637865" y="2166937"/>
                  <a:ext cx="81965" cy="26765"/>
                </a:xfrm>
                <a:custGeom>
                  <a:avLst/>
                  <a:gdLst/>
                  <a:ahLst/>
                  <a:cxnLst/>
                  <a:rect l="l" t="t" r="r" b="b"/>
                  <a:pathLst>
                    <a:path w="81965" h="26765" extrusionOk="0">
                      <a:moveTo>
                        <a:pt x="10454" y="24955"/>
                      </a:moveTo>
                      <a:cubicBezTo>
                        <a:pt x="18550" y="16859"/>
                        <a:pt x="29409" y="12383"/>
                        <a:pt x="40934" y="12383"/>
                      </a:cubicBezTo>
                      <a:cubicBezTo>
                        <a:pt x="52459" y="12383"/>
                        <a:pt x="63222" y="16859"/>
                        <a:pt x="71414" y="24955"/>
                      </a:cubicBezTo>
                      <a:cubicBezTo>
                        <a:pt x="72652" y="26194"/>
                        <a:pt x="74176" y="26765"/>
                        <a:pt x="75795" y="26765"/>
                      </a:cubicBezTo>
                      <a:cubicBezTo>
                        <a:pt x="81129" y="26765"/>
                        <a:pt x="84082" y="20003"/>
                        <a:pt x="80177" y="16288"/>
                      </a:cubicBezTo>
                      <a:cubicBezTo>
                        <a:pt x="69604" y="5715"/>
                        <a:pt x="55698" y="0"/>
                        <a:pt x="40934" y="0"/>
                      </a:cubicBezTo>
                      <a:cubicBezTo>
                        <a:pt x="26170" y="0"/>
                        <a:pt x="12264" y="5715"/>
                        <a:pt x="1786" y="16193"/>
                      </a:cubicBezTo>
                      <a:cubicBezTo>
                        <a:pt x="-595" y="18574"/>
                        <a:pt x="-595" y="22479"/>
                        <a:pt x="1786" y="24860"/>
                      </a:cubicBezTo>
                      <a:cubicBezTo>
                        <a:pt x="4167" y="27241"/>
                        <a:pt x="8073" y="27241"/>
                        <a:pt x="10454" y="24860"/>
                      </a:cubicBezTo>
                      <a:lnTo>
                        <a:pt x="10454" y="2486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4" name="Google Shape;524;p6"/>
                <p:cNvSpPr/>
                <p:nvPr/>
              </p:nvSpPr>
              <p:spPr>
                <a:xfrm>
                  <a:off x="8655169" y="2191630"/>
                  <a:ext cx="47135" cy="19453"/>
                </a:xfrm>
                <a:custGeom>
                  <a:avLst/>
                  <a:gdLst/>
                  <a:ahLst/>
                  <a:cxnLst/>
                  <a:rect l="l" t="t" r="r" b="b"/>
                  <a:pathLst>
                    <a:path w="47135" h="19453" extrusionOk="0">
                      <a:moveTo>
                        <a:pt x="1817" y="8930"/>
                      </a:moveTo>
                      <a:cubicBezTo>
                        <a:pt x="-3707" y="14835"/>
                        <a:pt x="4579" y="23217"/>
                        <a:pt x="10485" y="17597"/>
                      </a:cubicBezTo>
                      <a:cubicBezTo>
                        <a:pt x="14009" y="14073"/>
                        <a:pt x="18581" y="12168"/>
                        <a:pt x="23535" y="12168"/>
                      </a:cubicBezTo>
                      <a:cubicBezTo>
                        <a:pt x="28487" y="12168"/>
                        <a:pt x="33060" y="14073"/>
                        <a:pt x="36584" y="17597"/>
                      </a:cubicBezTo>
                      <a:cubicBezTo>
                        <a:pt x="37822" y="18836"/>
                        <a:pt x="39346" y="19407"/>
                        <a:pt x="40965" y="19407"/>
                      </a:cubicBezTo>
                      <a:cubicBezTo>
                        <a:pt x="46299" y="19407"/>
                        <a:pt x="49252" y="12644"/>
                        <a:pt x="45347" y="8930"/>
                      </a:cubicBezTo>
                      <a:cubicBezTo>
                        <a:pt x="33916" y="-2977"/>
                        <a:pt x="13343" y="-2977"/>
                        <a:pt x="1817" y="8930"/>
                      </a:cubicBezTo>
                      <a:lnTo>
                        <a:pt x="1817" y="893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5" name="Google Shape;525;p6"/>
                <p:cNvSpPr/>
                <p:nvPr/>
              </p:nvSpPr>
              <p:spPr>
                <a:xfrm>
                  <a:off x="8580215" y="2216133"/>
                  <a:ext cx="196881" cy="265795"/>
                </a:xfrm>
                <a:custGeom>
                  <a:avLst/>
                  <a:gdLst/>
                  <a:ahLst/>
                  <a:cxnLst/>
                  <a:rect l="l" t="t" r="r" b="b"/>
                  <a:pathLst>
                    <a:path w="196881" h="265795" extrusionOk="0">
                      <a:moveTo>
                        <a:pt x="178403" y="6144"/>
                      </a:moveTo>
                      <a:lnTo>
                        <a:pt x="104584" y="6144"/>
                      </a:lnTo>
                      <a:cubicBezTo>
                        <a:pt x="104299" y="-2048"/>
                        <a:pt x="92583" y="-2048"/>
                        <a:pt x="92297" y="6144"/>
                      </a:cubicBezTo>
                      <a:lnTo>
                        <a:pt x="18479" y="6144"/>
                      </a:lnTo>
                      <a:cubicBezTo>
                        <a:pt x="8287" y="6144"/>
                        <a:pt x="0" y="14430"/>
                        <a:pt x="0" y="24622"/>
                      </a:cubicBezTo>
                      <a:lnTo>
                        <a:pt x="0" y="259604"/>
                      </a:lnTo>
                      <a:cubicBezTo>
                        <a:pt x="0" y="263033"/>
                        <a:pt x="2762" y="265795"/>
                        <a:pt x="6191" y="265795"/>
                      </a:cubicBezTo>
                      <a:lnTo>
                        <a:pt x="190691" y="265795"/>
                      </a:lnTo>
                      <a:cubicBezTo>
                        <a:pt x="194120" y="265795"/>
                        <a:pt x="196882" y="263033"/>
                        <a:pt x="196882" y="259604"/>
                      </a:cubicBezTo>
                      <a:lnTo>
                        <a:pt x="196882" y="24622"/>
                      </a:lnTo>
                      <a:cubicBezTo>
                        <a:pt x="196882" y="14430"/>
                        <a:pt x="188595" y="6144"/>
                        <a:pt x="178403" y="6144"/>
                      </a:cubicBezTo>
                      <a:close/>
                      <a:moveTo>
                        <a:pt x="184595" y="253413"/>
                      </a:moveTo>
                      <a:lnTo>
                        <a:pt x="12382" y="253413"/>
                      </a:lnTo>
                      <a:lnTo>
                        <a:pt x="12382" y="24622"/>
                      </a:lnTo>
                      <a:cubicBezTo>
                        <a:pt x="12382" y="21193"/>
                        <a:pt x="15145" y="18431"/>
                        <a:pt x="18574" y="18431"/>
                      </a:cubicBezTo>
                      <a:lnTo>
                        <a:pt x="178498" y="18431"/>
                      </a:lnTo>
                      <a:cubicBezTo>
                        <a:pt x="181927" y="18431"/>
                        <a:pt x="184690" y="21193"/>
                        <a:pt x="184690" y="24622"/>
                      </a:cubicBezTo>
                      <a:lnTo>
                        <a:pt x="184690" y="2534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6" name="Google Shape;526;p6"/>
                <p:cNvSpPr/>
                <p:nvPr/>
              </p:nvSpPr>
              <p:spPr>
                <a:xfrm>
                  <a:off x="8623491" y="2253041"/>
                  <a:ext cx="110615" cy="96274"/>
                </a:xfrm>
                <a:custGeom>
                  <a:avLst/>
                  <a:gdLst/>
                  <a:ahLst/>
                  <a:cxnLst/>
                  <a:rect l="l" t="t" r="r" b="b"/>
                  <a:pathLst>
                    <a:path w="110615" h="96274" extrusionOk="0">
                      <a:moveTo>
                        <a:pt x="55307" y="1"/>
                      </a:moveTo>
                      <a:cubicBezTo>
                        <a:pt x="6540" y="-285"/>
                        <a:pt x="-18606" y="60294"/>
                        <a:pt x="16160" y="94489"/>
                      </a:cubicBezTo>
                      <a:cubicBezTo>
                        <a:pt x="18541" y="96870"/>
                        <a:pt x="22447" y="96870"/>
                        <a:pt x="24828" y="94489"/>
                      </a:cubicBezTo>
                      <a:cubicBezTo>
                        <a:pt x="27209" y="92108"/>
                        <a:pt x="27209" y="88203"/>
                        <a:pt x="24828" y="85821"/>
                      </a:cubicBezTo>
                      <a:cubicBezTo>
                        <a:pt x="-2223" y="59247"/>
                        <a:pt x="17303" y="12098"/>
                        <a:pt x="55307" y="12288"/>
                      </a:cubicBezTo>
                      <a:cubicBezTo>
                        <a:pt x="93217" y="12003"/>
                        <a:pt x="112839" y="59151"/>
                        <a:pt x="85788" y="85821"/>
                      </a:cubicBezTo>
                      <a:cubicBezTo>
                        <a:pt x="83406" y="88203"/>
                        <a:pt x="83406" y="92108"/>
                        <a:pt x="85788" y="94489"/>
                      </a:cubicBezTo>
                      <a:cubicBezTo>
                        <a:pt x="88169" y="96870"/>
                        <a:pt x="92074" y="96870"/>
                        <a:pt x="94456" y="94489"/>
                      </a:cubicBezTo>
                      <a:cubicBezTo>
                        <a:pt x="129222" y="60294"/>
                        <a:pt x="104076" y="-285"/>
                        <a:pt x="55307" y="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7" name="Google Shape;527;p6"/>
                <p:cNvSpPr/>
                <p:nvPr/>
              </p:nvSpPr>
              <p:spPr>
                <a:xfrm>
                  <a:off x="8654224" y="2283808"/>
                  <a:ext cx="49244" cy="49006"/>
                </a:xfrm>
                <a:custGeom>
                  <a:avLst/>
                  <a:gdLst/>
                  <a:ahLst/>
                  <a:cxnLst/>
                  <a:rect l="l" t="t" r="r" b="b"/>
                  <a:pathLst>
                    <a:path w="49244" h="49006" extrusionOk="0">
                      <a:moveTo>
                        <a:pt x="24574" y="0"/>
                      </a:moveTo>
                      <a:cubicBezTo>
                        <a:pt x="11049" y="0"/>
                        <a:pt x="0" y="11049"/>
                        <a:pt x="0" y="24575"/>
                      </a:cubicBezTo>
                      <a:cubicBezTo>
                        <a:pt x="1238" y="57150"/>
                        <a:pt x="48006" y="57150"/>
                        <a:pt x="49244" y="24575"/>
                      </a:cubicBezTo>
                      <a:cubicBezTo>
                        <a:pt x="49244" y="11049"/>
                        <a:pt x="38195" y="0"/>
                        <a:pt x="24669" y="0"/>
                      </a:cubicBezTo>
                      <a:close/>
                      <a:moveTo>
                        <a:pt x="24574" y="36862"/>
                      </a:moveTo>
                      <a:cubicBezTo>
                        <a:pt x="17812" y="36862"/>
                        <a:pt x="12287" y="31337"/>
                        <a:pt x="12287" y="24575"/>
                      </a:cubicBezTo>
                      <a:cubicBezTo>
                        <a:pt x="12859" y="8287"/>
                        <a:pt x="36290" y="8287"/>
                        <a:pt x="36862" y="24575"/>
                      </a:cubicBezTo>
                      <a:cubicBezTo>
                        <a:pt x="36862" y="31337"/>
                        <a:pt x="31337" y="36862"/>
                        <a:pt x="24574" y="368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8" name="Google Shape;528;p6"/>
                <p:cNvSpPr/>
                <p:nvPr/>
              </p:nvSpPr>
              <p:spPr>
                <a:xfrm>
                  <a:off x="8604979" y="2444971"/>
                  <a:ext cx="12287" cy="12334"/>
                </a:xfrm>
                <a:custGeom>
                  <a:avLst/>
                  <a:gdLst/>
                  <a:ahLst/>
                  <a:cxnLst/>
                  <a:rect l="l" t="t" r="r" b="b"/>
                  <a:pathLst>
                    <a:path w="12287" h="12334" extrusionOk="0">
                      <a:moveTo>
                        <a:pt x="6191" y="0"/>
                      </a:moveTo>
                      <a:cubicBezTo>
                        <a:pt x="2763" y="0"/>
                        <a:pt x="0" y="2762"/>
                        <a:pt x="0" y="6191"/>
                      </a:cubicBezTo>
                      <a:cubicBezTo>
                        <a:pt x="286" y="14383"/>
                        <a:pt x="12002" y="14383"/>
                        <a:pt x="12288" y="6191"/>
                      </a:cubicBezTo>
                      <a:cubicBezTo>
                        <a:pt x="12288" y="2762"/>
                        <a:pt x="9525" y="0"/>
                        <a:pt x="609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9" name="Google Shape;529;p6"/>
                <p:cNvSpPr/>
                <p:nvPr/>
              </p:nvSpPr>
              <p:spPr>
                <a:xfrm>
                  <a:off x="8740235" y="2444971"/>
                  <a:ext cx="12287" cy="12334"/>
                </a:xfrm>
                <a:custGeom>
                  <a:avLst/>
                  <a:gdLst/>
                  <a:ahLst/>
                  <a:cxnLst/>
                  <a:rect l="l" t="t" r="r" b="b"/>
                  <a:pathLst>
                    <a:path w="12287" h="12334" extrusionOk="0">
                      <a:moveTo>
                        <a:pt x="6191" y="0"/>
                      </a:moveTo>
                      <a:cubicBezTo>
                        <a:pt x="2763" y="0"/>
                        <a:pt x="0" y="2762"/>
                        <a:pt x="0" y="6191"/>
                      </a:cubicBezTo>
                      <a:cubicBezTo>
                        <a:pt x="286" y="14383"/>
                        <a:pt x="12002" y="14383"/>
                        <a:pt x="12288" y="6191"/>
                      </a:cubicBezTo>
                      <a:cubicBezTo>
                        <a:pt x="12288" y="2762"/>
                        <a:pt x="9525" y="0"/>
                        <a:pt x="609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0" name="Google Shape;530;p6"/>
                <p:cNvSpPr/>
                <p:nvPr/>
              </p:nvSpPr>
              <p:spPr>
                <a:xfrm>
                  <a:off x="8604979" y="2246851"/>
                  <a:ext cx="12287" cy="12334"/>
                </a:xfrm>
                <a:custGeom>
                  <a:avLst/>
                  <a:gdLst/>
                  <a:ahLst/>
                  <a:cxnLst/>
                  <a:rect l="l" t="t" r="r" b="b"/>
                  <a:pathLst>
                    <a:path w="12287" h="12334" extrusionOk="0">
                      <a:moveTo>
                        <a:pt x="6191" y="0"/>
                      </a:moveTo>
                      <a:cubicBezTo>
                        <a:pt x="2763" y="0"/>
                        <a:pt x="0" y="2762"/>
                        <a:pt x="0" y="6191"/>
                      </a:cubicBezTo>
                      <a:cubicBezTo>
                        <a:pt x="286" y="14383"/>
                        <a:pt x="12002" y="14383"/>
                        <a:pt x="12288" y="6191"/>
                      </a:cubicBezTo>
                      <a:cubicBezTo>
                        <a:pt x="12288" y="2762"/>
                        <a:pt x="9525" y="0"/>
                        <a:pt x="609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1" name="Google Shape;531;p6"/>
                <p:cNvSpPr/>
                <p:nvPr/>
              </p:nvSpPr>
              <p:spPr>
                <a:xfrm>
                  <a:off x="8740235" y="2246851"/>
                  <a:ext cx="12287" cy="12334"/>
                </a:xfrm>
                <a:custGeom>
                  <a:avLst/>
                  <a:gdLst/>
                  <a:ahLst/>
                  <a:cxnLst/>
                  <a:rect l="l" t="t" r="r" b="b"/>
                  <a:pathLst>
                    <a:path w="12287" h="12334" extrusionOk="0">
                      <a:moveTo>
                        <a:pt x="6191" y="0"/>
                      </a:moveTo>
                      <a:cubicBezTo>
                        <a:pt x="2763" y="0"/>
                        <a:pt x="0" y="2762"/>
                        <a:pt x="0" y="6191"/>
                      </a:cubicBezTo>
                      <a:cubicBezTo>
                        <a:pt x="286" y="14383"/>
                        <a:pt x="12002" y="14383"/>
                        <a:pt x="12288" y="6191"/>
                      </a:cubicBezTo>
                      <a:cubicBezTo>
                        <a:pt x="12288" y="2762"/>
                        <a:pt x="9525" y="0"/>
                        <a:pt x="609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2" name="Google Shape;532;p6"/>
                <p:cNvSpPr/>
                <p:nvPr/>
              </p:nvSpPr>
              <p:spPr>
                <a:xfrm>
                  <a:off x="8521350" y="2342506"/>
                  <a:ext cx="26646" cy="81867"/>
                </a:xfrm>
                <a:custGeom>
                  <a:avLst/>
                  <a:gdLst/>
                  <a:ahLst/>
                  <a:cxnLst/>
                  <a:rect l="l" t="t" r="r" b="b"/>
                  <a:pathLst>
                    <a:path w="26646" h="81867" extrusionOk="0">
                      <a:moveTo>
                        <a:pt x="12287" y="40934"/>
                      </a:moveTo>
                      <a:cubicBezTo>
                        <a:pt x="12287" y="29408"/>
                        <a:pt x="16764" y="18645"/>
                        <a:pt x="24860" y="10454"/>
                      </a:cubicBezTo>
                      <a:cubicBezTo>
                        <a:pt x="27241" y="8072"/>
                        <a:pt x="27241" y="4167"/>
                        <a:pt x="24860" y="1786"/>
                      </a:cubicBezTo>
                      <a:cubicBezTo>
                        <a:pt x="22479" y="-595"/>
                        <a:pt x="18574" y="-595"/>
                        <a:pt x="16193" y="1786"/>
                      </a:cubicBezTo>
                      <a:cubicBezTo>
                        <a:pt x="5715" y="12263"/>
                        <a:pt x="0" y="26170"/>
                        <a:pt x="0" y="40934"/>
                      </a:cubicBezTo>
                      <a:cubicBezTo>
                        <a:pt x="0" y="55697"/>
                        <a:pt x="5715" y="69604"/>
                        <a:pt x="16193" y="80081"/>
                      </a:cubicBezTo>
                      <a:cubicBezTo>
                        <a:pt x="18574" y="82463"/>
                        <a:pt x="22479" y="82463"/>
                        <a:pt x="24860" y="80081"/>
                      </a:cubicBezTo>
                      <a:cubicBezTo>
                        <a:pt x="27241" y="77700"/>
                        <a:pt x="27241" y="73795"/>
                        <a:pt x="24860" y="71414"/>
                      </a:cubicBezTo>
                      <a:cubicBezTo>
                        <a:pt x="16764" y="63317"/>
                        <a:pt x="12287" y="52459"/>
                        <a:pt x="12287" y="409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3" name="Google Shape;533;p6"/>
                <p:cNvSpPr/>
                <p:nvPr/>
              </p:nvSpPr>
              <p:spPr>
                <a:xfrm>
                  <a:off x="8545925" y="2359937"/>
                  <a:ext cx="19502" cy="47005"/>
                </a:xfrm>
                <a:custGeom>
                  <a:avLst/>
                  <a:gdLst/>
                  <a:ahLst/>
                  <a:cxnLst/>
                  <a:rect l="l" t="t" r="r" b="b"/>
                  <a:pathLst>
                    <a:path w="19502" h="47005" extrusionOk="0">
                      <a:moveTo>
                        <a:pt x="17716" y="1786"/>
                      </a:moveTo>
                      <a:cubicBezTo>
                        <a:pt x="15335" y="-595"/>
                        <a:pt x="11430" y="-595"/>
                        <a:pt x="9048" y="1786"/>
                      </a:cubicBezTo>
                      <a:cubicBezTo>
                        <a:pt x="3238" y="7596"/>
                        <a:pt x="0" y="15311"/>
                        <a:pt x="0" y="23503"/>
                      </a:cubicBezTo>
                      <a:cubicBezTo>
                        <a:pt x="0" y="31694"/>
                        <a:pt x="3238" y="39410"/>
                        <a:pt x="9048" y="45220"/>
                      </a:cubicBezTo>
                      <a:cubicBezTo>
                        <a:pt x="11430" y="47601"/>
                        <a:pt x="15335" y="47601"/>
                        <a:pt x="17716" y="45220"/>
                      </a:cubicBezTo>
                      <a:cubicBezTo>
                        <a:pt x="20098" y="42839"/>
                        <a:pt x="20098" y="38933"/>
                        <a:pt x="17716" y="36552"/>
                      </a:cubicBezTo>
                      <a:cubicBezTo>
                        <a:pt x="14192" y="33028"/>
                        <a:pt x="12287" y="28456"/>
                        <a:pt x="12287" y="23503"/>
                      </a:cubicBezTo>
                      <a:cubicBezTo>
                        <a:pt x="12287" y="18550"/>
                        <a:pt x="14192" y="13978"/>
                        <a:pt x="17716" y="10454"/>
                      </a:cubicBezTo>
                      <a:cubicBezTo>
                        <a:pt x="20098" y="8072"/>
                        <a:pt x="20098" y="4167"/>
                        <a:pt x="17716" y="1786"/>
                      </a:cubicBezTo>
                      <a:lnTo>
                        <a:pt x="17716" y="178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4" name="Google Shape;534;p6"/>
                <p:cNvSpPr/>
                <p:nvPr/>
              </p:nvSpPr>
              <p:spPr>
                <a:xfrm>
                  <a:off x="8809530" y="2342475"/>
                  <a:ext cx="26692" cy="81922"/>
                </a:xfrm>
                <a:custGeom>
                  <a:avLst/>
                  <a:gdLst/>
                  <a:ahLst/>
                  <a:cxnLst/>
                  <a:rect l="l" t="t" r="r" b="b"/>
                  <a:pathLst>
                    <a:path w="26692" h="81922" extrusionOk="0">
                      <a:moveTo>
                        <a:pt x="10524" y="1817"/>
                      </a:moveTo>
                      <a:cubicBezTo>
                        <a:pt x="4618" y="-3707"/>
                        <a:pt x="-3764" y="4579"/>
                        <a:pt x="1856" y="10485"/>
                      </a:cubicBezTo>
                      <a:cubicBezTo>
                        <a:pt x="9952" y="18581"/>
                        <a:pt x="14429" y="29440"/>
                        <a:pt x="14429" y="40965"/>
                      </a:cubicBezTo>
                      <a:cubicBezTo>
                        <a:pt x="14429" y="52490"/>
                        <a:pt x="9952" y="63253"/>
                        <a:pt x="1856" y="71445"/>
                      </a:cubicBezTo>
                      <a:cubicBezTo>
                        <a:pt x="-525" y="73826"/>
                        <a:pt x="-525" y="77731"/>
                        <a:pt x="1856" y="80113"/>
                      </a:cubicBezTo>
                      <a:cubicBezTo>
                        <a:pt x="3095" y="81351"/>
                        <a:pt x="4618" y="81922"/>
                        <a:pt x="6237" y="81922"/>
                      </a:cubicBezTo>
                      <a:cubicBezTo>
                        <a:pt x="7857" y="81922"/>
                        <a:pt x="9381" y="81351"/>
                        <a:pt x="10619" y="80113"/>
                      </a:cubicBezTo>
                      <a:cubicBezTo>
                        <a:pt x="32050" y="59539"/>
                        <a:pt x="32050" y="22391"/>
                        <a:pt x="10619" y="1817"/>
                      </a:cubicBezTo>
                      <a:lnTo>
                        <a:pt x="10619" y="181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5" name="Google Shape;535;p6"/>
                <p:cNvSpPr/>
                <p:nvPr/>
              </p:nvSpPr>
              <p:spPr>
                <a:xfrm>
                  <a:off x="8792088" y="2359906"/>
                  <a:ext cx="19560" cy="47061"/>
                </a:xfrm>
                <a:custGeom>
                  <a:avLst/>
                  <a:gdLst/>
                  <a:ahLst/>
                  <a:cxnLst/>
                  <a:rect l="l" t="t" r="r" b="b"/>
                  <a:pathLst>
                    <a:path w="19560" h="47061" extrusionOk="0">
                      <a:moveTo>
                        <a:pt x="10536" y="1817"/>
                      </a:moveTo>
                      <a:cubicBezTo>
                        <a:pt x="4535" y="-3707"/>
                        <a:pt x="-3752" y="4579"/>
                        <a:pt x="1868" y="10485"/>
                      </a:cubicBezTo>
                      <a:cubicBezTo>
                        <a:pt x="5392" y="14009"/>
                        <a:pt x="7298" y="18581"/>
                        <a:pt x="7298" y="23534"/>
                      </a:cubicBezTo>
                      <a:cubicBezTo>
                        <a:pt x="7298" y="28487"/>
                        <a:pt x="5392" y="33059"/>
                        <a:pt x="1868" y="36583"/>
                      </a:cubicBezTo>
                      <a:cubicBezTo>
                        <a:pt x="-2037" y="40393"/>
                        <a:pt x="821" y="47156"/>
                        <a:pt x="6250" y="47061"/>
                      </a:cubicBezTo>
                      <a:cubicBezTo>
                        <a:pt x="7869" y="47061"/>
                        <a:pt x="9393" y="46489"/>
                        <a:pt x="10631" y="45251"/>
                      </a:cubicBezTo>
                      <a:cubicBezTo>
                        <a:pt x="22537" y="33821"/>
                        <a:pt x="22537" y="13247"/>
                        <a:pt x="10631" y="1722"/>
                      </a:cubicBezTo>
                      <a:lnTo>
                        <a:pt x="10631" y="172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536" name="Google Shape;536;p6"/>
              <p:cNvSpPr/>
              <p:nvPr/>
            </p:nvSpPr>
            <p:spPr>
              <a:xfrm>
                <a:off x="7357915" y="1752325"/>
                <a:ext cx="142720" cy="142247"/>
              </a:xfrm>
              <a:custGeom>
                <a:avLst/>
                <a:gdLst/>
                <a:ahLst/>
                <a:cxnLst/>
                <a:rect l="l" t="t" r="r" b="b"/>
                <a:pathLst>
                  <a:path w="129158" h="128730" extrusionOk="0">
                    <a:moveTo>
                      <a:pt x="64579" y="128730"/>
                    </a:moveTo>
                    <a:cubicBezTo>
                      <a:pt x="100108" y="128730"/>
                      <a:pt x="129159" y="99679"/>
                      <a:pt x="129159" y="64151"/>
                    </a:cubicBezTo>
                    <a:cubicBezTo>
                      <a:pt x="125825" y="-21384"/>
                      <a:pt x="3334" y="-21384"/>
                      <a:pt x="0" y="64151"/>
                    </a:cubicBezTo>
                    <a:cubicBezTo>
                      <a:pt x="0" y="99679"/>
                      <a:pt x="29051" y="128730"/>
                      <a:pt x="64579" y="12873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7" name="Google Shape;537;p6"/>
              <p:cNvSpPr/>
              <p:nvPr/>
            </p:nvSpPr>
            <p:spPr>
              <a:xfrm>
                <a:off x="7395296" y="1789447"/>
                <a:ext cx="67992" cy="67781"/>
              </a:xfrm>
              <a:custGeom>
                <a:avLst/>
                <a:gdLst/>
                <a:ahLst/>
                <a:cxnLst/>
                <a:rect l="l" t="t" r="r" b="b"/>
                <a:pathLst>
                  <a:path w="61531" h="61340" extrusionOk="0">
                    <a:moveTo>
                      <a:pt x="30766" y="61341"/>
                    </a:moveTo>
                    <a:cubicBezTo>
                      <a:pt x="13811" y="61341"/>
                      <a:pt x="0" y="47530"/>
                      <a:pt x="0" y="30575"/>
                    </a:cubicBezTo>
                    <a:cubicBezTo>
                      <a:pt x="1524" y="-10192"/>
                      <a:pt x="60007" y="-10192"/>
                      <a:pt x="61532" y="30575"/>
                    </a:cubicBezTo>
                    <a:cubicBezTo>
                      <a:pt x="61532" y="47530"/>
                      <a:pt x="47720" y="61341"/>
                      <a:pt x="30766" y="61341"/>
                    </a:cubicBezTo>
                    <a:close/>
                    <a:moveTo>
                      <a:pt x="30766" y="12097"/>
                    </a:moveTo>
                    <a:cubicBezTo>
                      <a:pt x="20574" y="12097"/>
                      <a:pt x="12287" y="20383"/>
                      <a:pt x="12287" y="30575"/>
                    </a:cubicBezTo>
                    <a:cubicBezTo>
                      <a:pt x="13240" y="55054"/>
                      <a:pt x="48292" y="55054"/>
                      <a:pt x="49149" y="30575"/>
                    </a:cubicBezTo>
                    <a:cubicBezTo>
                      <a:pt x="49149" y="20383"/>
                      <a:pt x="40862" y="12097"/>
                      <a:pt x="30671" y="12097"/>
                    </a:cubicBezTo>
                    <a:close/>
                  </a:path>
                </a:pathLst>
              </a:custGeom>
              <a:solidFill>
                <a:srgbClr val="02028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
        <p:nvSpPr>
          <p:cNvPr id="538" name="Google Shape;538;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01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017"/>
        <p:cNvGrpSpPr/>
        <p:nvPr/>
      </p:nvGrpSpPr>
      <p:grpSpPr>
        <a:xfrm>
          <a:off x="0" y="0"/>
          <a:ext cx="0" cy="0"/>
          <a:chOff x="0" y="0"/>
          <a:chExt cx="0" cy="0"/>
        </a:xfrm>
      </p:grpSpPr>
      <p:grpSp>
        <p:nvGrpSpPr>
          <p:cNvPr id="1018" name="Google Shape;1018;p13"/>
          <p:cNvGrpSpPr/>
          <p:nvPr/>
        </p:nvGrpSpPr>
        <p:grpSpPr>
          <a:xfrm>
            <a:off x="-70488" y="-84850"/>
            <a:ext cx="9353597" cy="5313300"/>
            <a:chOff x="-92988" y="-84850"/>
            <a:chExt cx="9353597" cy="5313300"/>
          </a:xfrm>
        </p:grpSpPr>
        <p:grpSp>
          <p:nvGrpSpPr>
            <p:cNvPr id="1019" name="Google Shape;1019;p13"/>
            <p:cNvGrpSpPr/>
            <p:nvPr/>
          </p:nvGrpSpPr>
          <p:grpSpPr>
            <a:xfrm>
              <a:off x="-92988" y="-52925"/>
              <a:ext cx="9353597" cy="5238750"/>
              <a:chOff x="-721775" y="-52925"/>
              <a:chExt cx="10611000" cy="5238750"/>
            </a:xfrm>
          </p:grpSpPr>
          <p:cxnSp>
            <p:nvCxnSpPr>
              <p:cNvPr id="1020" name="Google Shape;1020;p13"/>
              <p:cNvCxnSpPr/>
              <p:nvPr/>
            </p:nvCxnSpPr>
            <p:spPr>
              <a:xfrm>
                <a:off x="-721775" y="-529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021" name="Google Shape;1021;p13"/>
              <p:cNvCxnSpPr/>
              <p:nvPr/>
            </p:nvCxnSpPr>
            <p:spPr>
              <a:xfrm>
                <a:off x="-721775" y="1566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022" name="Google Shape;1022;p13"/>
              <p:cNvCxnSpPr/>
              <p:nvPr/>
            </p:nvCxnSpPr>
            <p:spPr>
              <a:xfrm>
                <a:off x="-721775" y="3661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023" name="Google Shape;1023;p13"/>
              <p:cNvCxnSpPr/>
              <p:nvPr/>
            </p:nvCxnSpPr>
            <p:spPr>
              <a:xfrm>
                <a:off x="-721775" y="5757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024" name="Google Shape;1024;p13"/>
              <p:cNvCxnSpPr/>
              <p:nvPr/>
            </p:nvCxnSpPr>
            <p:spPr>
              <a:xfrm>
                <a:off x="-721775" y="7852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025" name="Google Shape;1025;p13"/>
              <p:cNvCxnSpPr/>
              <p:nvPr/>
            </p:nvCxnSpPr>
            <p:spPr>
              <a:xfrm>
                <a:off x="-721775" y="9948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026" name="Google Shape;1026;p13"/>
              <p:cNvCxnSpPr/>
              <p:nvPr/>
            </p:nvCxnSpPr>
            <p:spPr>
              <a:xfrm>
                <a:off x="-721775" y="12043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027" name="Google Shape;1027;p13"/>
              <p:cNvCxnSpPr/>
              <p:nvPr/>
            </p:nvCxnSpPr>
            <p:spPr>
              <a:xfrm>
                <a:off x="-721775" y="14139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028" name="Google Shape;1028;p13"/>
              <p:cNvCxnSpPr/>
              <p:nvPr/>
            </p:nvCxnSpPr>
            <p:spPr>
              <a:xfrm>
                <a:off x="-721775" y="16234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029" name="Google Shape;1029;p13"/>
              <p:cNvCxnSpPr/>
              <p:nvPr/>
            </p:nvCxnSpPr>
            <p:spPr>
              <a:xfrm>
                <a:off x="-721775" y="18330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030" name="Google Shape;1030;p13"/>
              <p:cNvCxnSpPr/>
              <p:nvPr/>
            </p:nvCxnSpPr>
            <p:spPr>
              <a:xfrm>
                <a:off x="-721775" y="20425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031" name="Google Shape;1031;p13"/>
              <p:cNvCxnSpPr/>
              <p:nvPr/>
            </p:nvCxnSpPr>
            <p:spPr>
              <a:xfrm>
                <a:off x="-721775" y="22521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032" name="Google Shape;1032;p13"/>
              <p:cNvCxnSpPr/>
              <p:nvPr/>
            </p:nvCxnSpPr>
            <p:spPr>
              <a:xfrm>
                <a:off x="-721775" y="24616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033" name="Google Shape;1033;p13"/>
              <p:cNvCxnSpPr/>
              <p:nvPr/>
            </p:nvCxnSpPr>
            <p:spPr>
              <a:xfrm>
                <a:off x="-721775" y="26712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034" name="Google Shape;1034;p13"/>
              <p:cNvCxnSpPr/>
              <p:nvPr/>
            </p:nvCxnSpPr>
            <p:spPr>
              <a:xfrm>
                <a:off x="-721775" y="28807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035" name="Google Shape;1035;p13"/>
              <p:cNvCxnSpPr/>
              <p:nvPr/>
            </p:nvCxnSpPr>
            <p:spPr>
              <a:xfrm>
                <a:off x="-721775" y="30903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036" name="Google Shape;1036;p13"/>
              <p:cNvCxnSpPr/>
              <p:nvPr/>
            </p:nvCxnSpPr>
            <p:spPr>
              <a:xfrm>
                <a:off x="-721775" y="32998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037" name="Google Shape;1037;p13"/>
              <p:cNvCxnSpPr/>
              <p:nvPr/>
            </p:nvCxnSpPr>
            <p:spPr>
              <a:xfrm>
                <a:off x="-721775" y="35094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038" name="Google Shape;1038;p13"/>
              <p:cNvCxnSpPr/>
              <p:nvPr/>
            </p:nvCxnSpPr>
            <p:spPr>
              <a:xfrm>
                <a:off x="-721775" y="37189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039" name="Google Shape;1039;p13"/>
              <p:cNvCxnSpPr/>
              <p:nvPr/>
            </p:nvCxnSpPr>
            <p:spPr>
              <a:xfrm>
                <a:off x="-721775" y="39285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040" name="Google Shape;1040;p13"/>
              <p:cNvCxnSpPr/>
              <p:nvPr/>
            </p:nvCxnSpPr>
            <p:spPr>
              <a:xfrm>
                <a:off x="-721775" y="41380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041" name="Google Shape;1041;p13"/>
              <p:cNvCxnSpPr/>
              <p:nvPr/>
            </p:nvCxnSpPr>
            <p:spPr>
              <a:xfrm>
                <a:off x="-721775" y="43476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042" name="Google Shape;1042;p13"/>
              <p:cNvCxnSpPr/>
              <p:nvPr/>
            </p:nvCxnSpPr>
            <p:spPr>
              <a:xfrm>
                <a:off x="-721775" y="45571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043" name="Google Shape;1043;p13"/>
              <p:cNvCxnSpPr/>
              <p:nvPr/>
            </p:nvCxnSpPr>
            <p:spPr>
              <a:xfrm>
                <a:off x="-721775" y="47667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044" name="Google Shape;1044;p13"/>
              <p:cNvCxnSpPr/>
              <p:nvPr/>
            </p:nvCxnSpPr>
            <p:spPr>
              <a:xfrm>
                <a:off x="-721775" y="49762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045" name="Google Shape;1045;p13"/>
              <p:cNvCxnSpPr/>
              <p:nvPr/>
            </p:nvCxnSpPr>
            <p:spPr>
              <a:xfrm>
                <a:off x="-721775" y="5185825"/>
                <a:ext cx="10611000" cy="0"/>
              </a:xfrm>
              <a:prstGeom prst="straightConnector1">
                <a:avLst/>
              </a:prstGeom>
              <a:noFill/>
              <a:ln w="9525" cap="flat" cmpd="sng">
                <a:solidFill>
                  <a:schemeClr val="accent4"/>
                </a:solidFill>
                <a:prstDash val="solid"/>
                <a:round/>
                <a:headEnd type="none" w="med" len="med"/>
                <a:tailEnd type="none" w="med" len="med"/>
              </a:ln>
            </p:spPr>
          </p:cxnSp>
        </p:grpSp>
        <p:cxnSp>
          <p:nvCxnSpPr>
            <p:cNvPr id="1046" name="Google Shape;1046;p13"/>
            <p:cNvCxnSpPr/>
            <p:nvPr/>
          </p:nvCxnSpPr>
          <p:spPr>
            <a:xfrm>
              <a:off x="-2337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47" name="Google Shape;1047;p13"/>
            <p:cNvCxnSpPr/>
            <p:nvPr/>
          </p:nvCxnSpPr>
          <p:spPr>
            <a:xfrm>
              <a:off x="16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48" name="Google Shape;1048;p13"/>
            <p:cNvCxnSpPr/>
            <p:nvPr/>
          </p:nvCxnSpPr>
          <p:spPr>
            <a:xfrm>
              <a:off x="35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49" name="Google Shape;1049;p13"/>
            <p:cNvCxnSpPr/>
            <p:nvPr/>
          </p:nvCxnSpPr>
          <p:spPr>
            <a:xfrm>
              <a:off x="54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50" name="Google Shape;1050;p13"/>
            <p:cNvCxnSpPr/>
            <p:nvPr/>
          </p:nvCxnSpPr>
          <p:spPr>
            <a:xfrm>
              <a:off x="73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51" name="Google Shape;1051;p13"/>
            <p:cNvCxnSpPr/>
            <p:nvPr/>
          </p:nvCxnSpPr>
          <p:spPr>
            <a:xfrm>
              <a:off x="92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52" name="Google Shape;1052;p13"/>
            <p:cNvCxnSpPr/>
            <p:nvPr/>
          </p:nvCxnSpPr>
          <p:spPr>
            <a:xfrm>
              <a:off x="111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53" name="Google Shape;1053;p13"/>
            <p:cNvCxnSpPr/>
            <p:nvPr/>
          </p:nvCxnSpPr>
          <p:spPr>
            <a:xfrm>
              <a:off x="131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54" name="Google Shape;1054;p13"/>
            <p:cNvCxnSpPr/>
            <p:nvPr/>
          </p:nvCxnSpPr>
          <p:spPr>
            <a:xfrm>
              <a:off x="1500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55" name="Google Shape;1055;p13"/>
            <p:cNvCxnSpPr/>
            <p:nvPr/>
          </p:nvCxnSpPr>
          <p:spPr>
            <a:xfrm>
              <a:off x="1691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56" name="Google Shape;1056;p13"/>
            <p:cNvCxnSpPr/>
            <p:nvPr/>
          </p:nvCxnSpPr>
          <p:spPr>
            <a:xfrm>
              <a:off x="1881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57" name="Google Shape;1057;p13"/>
            <p:cNvCxnSpPr/>
            <p:nvPr/>
          </p:nvCxnSpPr>
          <p:spPr>
            <a:xfrm>
              <a:off x="2072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58" name="Google Shape;1058;p13"/>
            <p:cNvCxnSpPr/>
            <p:nvPr/>
          </p:nvCxnSpPr>
          <p:spPr>
            <a:xfrm>
              <a:off x="2262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59" name="Google Shape;1059;p13"/>
            <p:cNvCxnSpPr/>
            <p:nvPr/>
          </p:nvCxnSpPr>
          <p:spPr>
            <a:xfrm>
              <a:off x="2453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60" name="Google Shape;1060;p13"/>
            <p:cNvCxnSpPr/>
            <p:nvPr/>
          </p:nvCxnSpPr>
          <p:spPr>
            <a:xfrm>
              <a:off x="2643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61" name="Google Shape;1061;p13"/>
            <p:cNvCxnSpPr/>
            <p:nvPr/>
          </p:nvCxnSpPr>
          <p:spPr>
            <a:xfrm>
              <a:off x="2834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62" name="Google Shape;1062;p13"/>
            <p:cNvCxnSpPr/>
            <p:nvPr/>
          </p:nvCxnSpPr>
          <p:spPr>
            <a:xfrm>
              <a:off x="3024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63" name="Google Shape;1063;p13"/>
            <p:cNvCxnSpPr/>
            <p:nvPr/>
          </p:nvCxnSpPr>
          <p:spPr>
            <a:xfrm>
              <a:off x="3215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64" name="Google Shape;1064;p13"/>
            <p:cNvCxnSpPr/>
            <p:nvPr/>
          </p:nvCxnSpPr>
          <p:spPr>
            <a:xfrm>
              <a:off x="3405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65" name="Google Shape;1065;p13"/>
            <p:cNvCxnSpPr/>
            <p:nvPr/>
          </p:nvCxnSpPr>
          <p:spPr>
            <a:xfrm>
              <a:off x="3596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66" name="Google Shape;1066;p13"/>
            <p:cNvCxnSpPr/>
            <p:nvPr/>
          </p:nvCxnSpPr>
          <p:spPr>
            <a:xfrm>
              <a:off x="3786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67" name="Google Shape;1067;p13"/>
            <p:cNvCxnSpPr/>
            <p:nvPr/>
          </p:nvCxnSpPr>
          <p:spPr>
            <a:xfrm>
              <a:off x="397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68" name="Google Shape;1068;p13"/>
            <p:cNvCxnSpPr/>
            <p:nvPr/>
          </p:nvCxnSpPr>
          <p:spPr>
            <a:xfrm>
              <a:off x="416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69" name="Google Shape;1069;p13"/>
            <p:cNvCxnSpPr/>
            <p:nvPr/>
          </p:nvCxnSpPr>
          <p:spPr>
            <a:xfrm>
              <a:off x="435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70" name="Google Shape;1070;p13"/>
            <p:cNvCxnSpPr/>
            <p:nvPr/>
          </p:nvCxnSpPr>
          <p:spPr>
            <a:xfrm>
              <a:off x="454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71" name="Google Shape;1071;p13"/>
            <p:cNvCxnSpPr/>
            <p:nvPr/>
          </p:nvCxnSpPr>
          <p:spPr>
            <a:xfrm>
              <a:off x="473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72" name="Google Shape;1072;p13"/>
            <p:cNvCxnSpPr/>
            <p:nvPr/>
          </p:nvCxnSpPr>
          <p:spPr>
            <a:xfrm>
              <a:off x="492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73" name="Google Shape;1073;p13"/>
            <p:cNvCxnSpPr/>
            <p:nvPr/>
          </p:nvCxnSpPr>
          <p:spPr>
            <a:xfrm>
              <a:off x="512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74" name="Google Shape;1074;p13"/>
            <p:cNvCxnSpPr/>
            <p:nvPr/>
          </p:nvCxnSpPr>
          <p:spPr>
            <a:xfrm>
              <a:off x="5310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75" name="Google Shape;1075;p13"/>
            <p:cNvCxnSpPr/>
            <p:nvPr/>
          </p:nvCxnSpPr>
          <p:spPr>
            <a:xfrm>
              <a:off x="5501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76" name="Google Shape;1076;p13"/>
            <p:cNvCxnSpPr/>
            <p:nvPr/>
          </p:nvCxnSpPr>
          <p:spPr>
            <a:xfrm>
              <a:off x="5691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77" name="Google Shape;1077;p13"/>
            <p:cNvCxnSpPr/>
            <p:nvPr/>
          </p:nvCxnSpPr>
          <p:spPr>
            <a:xfrm>
              <a:off x="5882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78" name="Google Shape;1078;p13"/>
            <p:cNvCxnSpPr/>
            <p:nvPr/>
          </p:nvCxnSpPr>
          <p:spPr>
            <a:xfrm>
              <a:off x="6072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79" name="Google Shape;1079;p13"/>
            <p:cNvCxnSpPr/>
            <p:nvPr/>
          </p:nvCxnSpPr>
          <p:spPr>
            <a:xfrm>
              <a:off x="6263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80" name="Google Shape;1080;p13"/>
            <p:cNvCxnSpPr/>
            <p:nvPr/>
          </p:nvCxnSpPr>
          <p:spPr>
            <a:xfrm>
              <a:off x="6453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81" name="Google Shape;1081;p13"/>
            <p:cNvCxnSpPr/>
            <p:nvPr/>
          </p:nvCxnSpPr>
          <p:spPr>
            <a:xfrm>
              <a:off x="6644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82" name="Google Shape;1082;p13"/>
            <p:cNvCxnSpPr/>
            <p:nvPr/>
          </p:nvCxnSpPr>
          <p:spPr>
            <a:xfrm>
              <a:off x="6834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83" name="Google Shape;1083;p13"/>
            <p:cNvCxnSpPr/>
            <p:nvPr/>
          </p:nvCxnSpPr>
          <p:spPr>
            <a:xfrm>
              <a:off x="7025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84" name="Google Shape;1084;p13"/>
            <p:cNvCxnSpPr/>
            <p:nvPr/>
          </p:nvCxnSpPr>
          <p:spPr>
            <a:xfrm>
              <a:off x="7215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85" name="Google Shape;1085;p13"/>
            <p:cNvCxnSpPr/>
            <p:nvPr/>
          </p:nvCxnSpPr>
          <p:spPr>
            <a:xfrm>
              <a:off x="7406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86" name="Google Shape;1086;p13"/>
            <p:cNvCxnSpPr/>
            <p:nvPr/>
          </p:nvCxnSpPr>
          <p:spPr>
            <a:xfrm>
              <a:off x="7596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87" name="Google Shape;1087;p13"/>
            <p:cNvCxnSpPr/>
            <p:nvPr/>
          </p:nvCxnSpPr>
          <p:spPr>
            <a:xfrm>
              <a:off x="778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88" name="Google Shape;1088;p13"/>
            <p:cNvCxnSpPr/>
            <p:nvPr/>
          </p:nvCxnSpPr>
          <p:spPr>
            <a:xfrm>
              <a:off x="797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89" name="Google Shape;1089;p13"/>
            <p:cNvCxnSpPr/>
            <p:nvPr/>
          </p:nvCxnSpPr>
          <p:spPr>
            <a:xfrm>
              <a:off x="816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90" name="Google Shape;1090;p13"/>
            <p:cNvCxnSpPr/>
            <p:nvPr/>
          </p:nvCxnSpPr>
          <p:spPr>
            <a:xfrm>
              <a:off x="835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91" name="Google Shape;1091;p13"/>
            <p:cNvCxnSpPr/>
            <p:nvPr/>
          </p:nvCxnSpPr>
          <p:spPr>
            <a:xfrm>
              <a:off x="854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92" name="Google Shape;1092;p13"/>
            <p:cNvCxnSpPr/>
            <p:nvPr/>
          </p:nvCxnSpPr>
          <p:spPr>
            <a:xfrm>
              <a:off x="873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93" name="Google Shape;1093;p13"/>
            <p:cNvCxnSpPr/>
            <p:nvPr/>
          </p:nvCxnSpPr>
          <p:spPr>
            <a:xfrm>
              <a:off x="893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94" name="Google Shape;1094;p13"/>
            <p:cNvCxnSpPr/>
            <p:nvPr/>
          </p:nvCxnSpPr>
          <p:spPr>
            <a:xfrm>
              <a:off x="9120625" y="-84850"/>
              <a:ext cx="0" cy="5313300"/>
            </a:xfrm>
            <a:prstGeom prst="straightConnector1">
              <a:avLst/>
            </a:prstGeom>
            <a:noFill/>
            <a:ln w="9525" cap="flat" cmpd="sng">
              <a:solidFill>
                <a:schemeClr val="accent4"/>
              </a:solidFill>
              <a:prstDash val="solid"/>
              <a:round/>
              <a:headEnd type="none" w="med" len="med"/>
              <a:tailEnd type="none" w="med" len="med"/>
            </a:ln>
          </p:spPr>
        </p:cxnSp>
      </p:grpSp>
      <p:sp>
        <p:nvSpPr>
          <p:cNvPr id="1095" name="Google Shape;109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96" name="Google Shape;1096;p13"/>
          <p:cNvSpPr txBox="1">
            <a:spLocks noGrp="1"/>
          </p:cNvSpPr>
          <p:nvPr>
            <p:ph type="subTitle" idx="1"/>
          </p:nvPr>
        </p:nvSpPr>
        <p:spPr>
          <a:xfrm>
            <a:off x="720000" y="2204768"/>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97" name="Google Shape;1097;p13"/>
          <p:cNvSpPr txBox="1">
            <a:spLocks noGrp="1"/>
          </p:cNvSpPr>
          <p:nvPr>
            <p:ph type="subTitle" idx="2"/>
          </p:nvPr>
        </p:nvSpPr>
        <p:spPr>
          <a:xfrm>
            <a:off x="3419271" y="2204768"/>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98" name="Google Shape;1098;p13"/>
          <p:cNvSpPr txBox="1">
            <a:spLocks noGrp="1"/>
          </p:cNvSpPr>
          <p:nvPr>
            <p:ph type="subTitle" idx="3"/>
          </p:nvPr>
        </p:nvSpPr>
        <p:spPr>
          <a:xfrm>
            <a:off x="720000" y="3937950"/>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99" name="Google Shape;1099;p13"/>
          <p:cNvSpPr txBox="1">
            <a:spLocks noGrp="1"/>
          </p:cNvSpPr>
          <p:nvPr>
            <p:ph type="subTitle" idx="4"/>
          </p:nvPr>
        </p:nvSpPr>
        <p:spPr>
          <a:xfrm>
            <a:off x="3419271" y="3937950"/>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00" name="Google Shape;1100;p13"/>
          <p:cNvSpPr txBox="1">
            <a:spLocks noGrp="1"/>
          </p:cNvSpPr>
          <p:nvPr>
            <p:ph type="subTitle" idx="5"/>
          </p:nvPr>
        </p:nvSpPr>
        <p:spPr>
          <a:xfrm>
            <a:off x="6118549" y="2204768"/>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01" name="Google Shape;1101;p13"/>
          <p:cNvSpPr txBox="1">
            <a:spLocks noGrp="1"/>
          </p:cNvSpPr>
          <p:nvPr>
            <p:ph type="subTitle" idx="6"/>
          </p:nvPr>
        </p:nvSpPr>
        <p:spPr>
          <a:xfrm>
            <a:off x="6118549" y="3937950"/>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02" name="Google Shape;1102;p13"/>
          <p:cNvSpPr txBox="1">
            <a:spLocks noGrp="1"/>
          </p:cNvSpPr>
          <p:nvPr>
            <p:ph type="title" idx="7" hasCustomPrompt="1"/>
          </p:nvPr>
        </p:nvSpPr>
        <p:spPr>
          <a:xfrm>
            <a:off x="720000" y="1327600"/>
            <a:ext cx="1053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3" name="Google Shape;1103;p13"/>
          <p:cNvSpPr txBox="1">
            <a:spLocks noGrp="1"/>
          </p:cNvSpPr>
          <p:nvPr>
            <p:ph type="title" idx="8" hasCustomPrompt="1"/>
          </p:nvPr>
        </p:nvSpPr>
        <p:spPr>
          <a:xfrm>
            <a:off x="720000" y="3060199"/>
            <a:ext cx="1053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4" name="Google Shape;1104;p13"/>
          <p:cNvSpPr txBox="1">
            <a:spLocks noGrp="1"/>
          </p:cNvSpPr>
          <p:nvPr>
            <p:ph type="title" idx="9" hasCustomPrompt="1"/>
          </p:nvPr>
        </p:nvSpPr>
        <p:spPr>
          <a:xfrm>
            <a:off x="3419277" y="1327600"/>
            <a:ext cx="1053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5" name="Google Shape;1105;p13"/>
          <p:cNvSpPr txBox="1">
            <a:spLocks noGrp="1"/>
          </p:cNvSpPr>
          <p:nvPr>
            <p:ph type="title" idx="13" hasCustomPrompt="1"/>
          </p:nvPr>
        </p:nvSpPr>
        <p:spPr>
          <a:xfrm>
            <a:off x="3419277" y="3060199"/>
            <a:ext cx="1053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6" name="Google Shape;1106;p13"/>
          <p:cNvSpPr txBox="1">
            <a:spLocks noGrp="1"/>
          </p:cNvSpPr>
          <p:nvPr>
            <p:ph type="title" idx="14" hasCustomPrompt="1"/>
          </p:nvPr>
        </p:nvSpPr>
        <p:spPr>
          <a:xfrm>
            <a:off x="6118551" y="1327600"/>
            <a:ext cx="1053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7" name="Google Shape;1107;p13"/>
          <p:cNvSpPr txBox="1">
            <a:spLocks noGrp="1"/>
          </p:cNvSpPr>
          <p:nvPr>
            <p:ph type="title" idx="15" hasCustomPrompt="1"/>
          </p:nvPr>
        </p:nvSpPr>
        <p:spPr>
          <a:xfrm>
            <a:off x="6118551" y="3060199"/>
            <a:ext cx="1053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8" name="Google Shape;1108;p13"/>
          <p:cNvSpPr txBox="1">
            <a:spLocks noGrp="1"/>
          </p:cNvSpPr>
          <p:nvPr>
            <p:ph type="subTitle" idx="16"/>
          </p:nvPr>
        </p:nvSpPr>
        <p:spPr>
          <a:xfrm>
            <a:off x="720000" y="1868342"/>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100">
                <a:solidFill>
                  <a:schemeClr val="dk1"/>
                </a:solidFill>
                <a:latin typeface="Montserrat ExtraBold" panose="00000900000000000000"/>
                <a:ea typeface="Montserrat ExtraBold" panose="00000900000000000000"/>
                <a:cs typeface="Montserrat ExtraBold" panose="00000900000000000000"/>
                <a:sym typeface="Montserrat ExtraBold" panose="00000900000000000000"/>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109" name="Google Shape;1109;p13"/>
          <p:cNvSpPr txBox="1">
            <a:spLocks noGrp="1"/>
          </p:cNvSpPr>
          <p:nvPr>
            <p:ph type="subTitle" idx="17"/>
          </p:nvPr>
        </p:nvSpPr>
        <p:spPr>
          <a:xfrm>
            <a:off x="3419271" y="1868342"/>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100">
                <a:solidFill>
                  <a:schemeClr val="dk1"/>
                </a:solidFill>
                <a:latin typeface="Montserrat ExtraBold" panose="00000900000000000000"/>
                <a:ea typeface="Montserrat ExtraBold" panose="00000900000000000000"/>
                <a:cs typeface="Montserrat ExtraBold" panose="00000900000000000000"/>
                <a:sym typeface="Montserrat ExtraBold" panose="00000900000000000000"/>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110" name="Google Shape;1110;p13"/>
          <p:cNvSpPr txBox="1">
            <a:spLocks noGrp="1"/>
          </p:cNvSpPr>
          <p:nvPr>
            <p:ph type="subTitle" idx="18"/>
          </p:nvPr>
        </p:nvSpPr>
        <p:spPr>
          <a:xfrm>
            <a:off x="6118549" y="1868342"/>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100">
                <a:solidFill>
                  <a:schemeClr val="dk1"/>
                </a:solidFill>
                <a:latin typeface="Montserrat ExtraBold" panose="00000900000000000000"/>
                <a:ea typeface="Montserrat ExtraBold" panose="00000900000000000000"/>
                <a:cs typeface="Montserrat ExtraBold" panose="00000900000000000000"/>
                <a:sym typeface="Montserrat ExtraBold" panose="00000900000000000000"/>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111" name="Google Shape;1111;p13"/>
          <p:cNvSpPr txBox="1">
            <a:spLocks noGrp="1"/>
          </p:cNvSpPr>
          <p:nvPr>
            <p:ph type="subTitle" idx="19"/>
          </p:nvPr>
        </p:nvSpPr>
        <p:spPr>
          <a:xfrm>
            <a:off x="720000" y="3601005"/>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100">
                <a:solidFill>
                  <a:schemeClr val="dk1"/>
                </a:solidFill>
                <a:latin typeface="Montserrat ExtraBold" panose="00000900000000000000"/>
                <a:ea typeface="Montserrat ExtraBold" panose="00000900000000000000"/>
                <a:cs typeface="Montserrat ExtraBold" panose="00000900000000000000"/>
                <a:sym typeface="Montserrat ExtraBold" panose="00000900000000000000"/>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112" name="Google Shape;1112;p13"/>
          <p:cNvSpPr txBox="1">
            <a:spLocks noGrp="1"/>
          </p:cNvSpPr>
          <p:nvPr>
            <p:ph type="subTitle" idx="20"/>
          </p:nvPr>
        </p:nvSpPr>
        <p:spPr>
          <a:xfrm>
            <a:off x="3419271" y="3601005"/>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100">
                <a:solidFill>
                  <a:schemeClr val="dk1"/>
                </a:solidFill>
                <a:latin typeface="Montserrat ExtraBold" panose="00000900000000000000"/>
                <a:ea typeface="Montserrat ExtraBold" panose="00000900000000000000"/>
                <a:cs typeface="Montserrat ExtraBold" panose="00000900000000000000"/>
                <a:sym typeface="Montserrat ExtraBold" panose="00000900000000000000"/>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113" name="Google Shape;1113;p13"/>
          <p:cNvSpPr txBox="1">
            <a:spLocks noGrp="1"/>
          </p:cNvSpPr>
          <p:nvPr>
            <p:ph type="subTitle" idx="21"/>
          </p:nvPr>
        </p:nvSpPr>
        <p:spPr>
          <a:xfrm>
            <a:off x="6118549" y="3601005"/>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100">
                <a:solidFill>
                  <a:schemeClr val="dk1"/>
                </a:solidFill>
                <a:latin typeface="Montserrat ExtraBold" panose="00000900000000000000"/>
                <a:ea typeface="Montserrat ExtraBold" panose="00000900000000000000"/>
                <a:cs typeface="Montserrat ExtraBold" panose="00000900000000000000"/>
                <a:sym typeface="Montserrat ExtraBold" panose="00000900000000000000"/>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114" name="Google Shape;1114;p13"/>
          <p:cNvSpPr/>
          <p:nvPr/>
        </p:nvSpPr>
        <p:spPr>
          <a:xfrm flipH="1">
            <a:off x="-635950" y="-268931"/>
            <a:ext cx="1931051" cy="713951"/>
          </a:xfrm>
          <a:custGeom>
            <a:avLst/>
            <a:gdLst/>
            <a:ahLst/>
            <a:cxnLst/>
            <a:rect l="l" t="t" r="r" b="b"/>
            <a:pathLst>
              <a:path w="1425130" h="526901" extrusionOk="0">
                <a:moveTo>
                  <a:pt x="0" y="0"/>
                </a:moveTo>
                <a:cubicBezTo>
                  <a:pt x="61913" y="232029"/>
                  <a:pt x="238506" y="428435"/>
                  <a:pt x="470630" y="497491"/>
                </a:cubicBezTo>
                <a:cubicBezTo>
                  <a:pt x="705041" y="567214"/>
                  <a:pt x="969455" y="511302"/>
                  <a:pt x="1151668" y="347472"/>
                </a:cubicBezTo>
                <a:cubicBezTo>
                  <a:pt x="1257014" y="252794"/>
                  <a:pt x="1335405" y="133541"/>
                  <a:pt x="1425131" y="24956"/>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15" name="Google Shape;1115;p13"/>
          <p:cNvSpPr/>
          <p:nvPr/>
        </p:nvSpPr>
        <p:spPr>
          <a:xfrm rot="5400000" flipH="1">
            <a:off x="-1966742" y="2757762"/>
            <a:ext cx="3880856" cy="2314322"/>
          </a:xfrm>
          <a:custGeom>
            <a:avLst/>
            <a:gdLst/>
            <a:ahLst/>
            <a:cxnLst/>
            <a:rect l="l" t="t" r="r" b="b"/>
            <a:pathLst>
              <a:path w="3880856" h="2314322" extrusionOk="0">
                <a:moveTo>
                  <a:pt x="3590831" y="2314237"/>
                </a:moveTo>
                <a:cubicBezTo>
                  <a:pt x="3316082" y="2314237"/>
                  <a:pt x="3090858" y="2221881"/>
                  <a:pt x="2907177" y="2035110"/>
                </a:cubicBezTo>
                <a:cubicBezTo>
                  <a:pt x="2696115" y="1820444"/>
                  <a:pt x="2569598" y="1511104"/>
                  <a:pt x="2457930" y="1238072"/>
                </a:cubicBezTo>
                <a:cubicBezTo>
                  <a:pt x="2319998" y="900923"/>
                  <a:pt x="2200863" y="609694"/>
                  <a:pt x="1967656" y="575017"/>
                </a:cubicBezTo>
                <a:cubicBezTo>
                  <a:pt x="1628533" y="524634"/>
                  <a:pt x="1340566" y="714495"/>
                  <a:pt x="1062126" y="898004"/>
                </a:cubicBezTo>
                <a:cubicBezTo>
                  <a:pt x="825400" y="1054047"/>
                  <a:pt x="601721" y="1201507"/>
                  <a:pt x="356584" y="1201507"/>
                </a:cubicBezTo>
                <a:cubicBezTo>
                  <a:pt x="263542" y="1201507"/>
                  <a:pt x="187409" y="1166058"/>
                  <a:pt x="130159" y="1096105"/>
                </a:cubicBezTo>
                <a:cubicBezTo>
                  <a:pt x="31194" y="975167"/>
                  <a:pt x="-11636" y="754922"/>
                  <a:pt x="2698" y="441462"/>
                </a:cubicBezTo>
                <a:cubicBezTo>
                  <a:pt x="13341" y="208943"/>
                  <a:pt x="53339" y="8953"/>
                  <a:pt x="53682" y="6893"/>
                </a:cubicBezTo>
                <a:cubicBezTo>
                  <a:pt x="54626" y="2258"/>
                  <a:pt x="59090" y="-831"/>
                  <a:pt x="63810" y="198"/>
                </a:cubicBezTo>
                <a:cubicBezTo>
                  <a:pt x="68445" y="1142"/>
                  <a:pt x="71449" y="5691"/>
                  <a:pt x="70505" y="10327"/>
                </a:cubicBezTo>
                <a:cubicBezTo>
                  <a:pt x="68874" y="18223"/>
                  <a:pt x="-86482" y="804189"/>
                  <a:pt x="143463" y="1085290"/>
                </a:cubicBezTo>
                <a:cubicBezTo>
                  <a:pt x="197280" y="1151037"/>
                  <a:pt x="268949" y="1184426"/>
                  <a:pt x="356584" y="1184426"/>
                </a:cubicBezTo>
                <a:cubicBezTo>
                  <a:pt x="596571" y="1184426"/>
                  <a:pt x="818104" y="1038426"/>
                  <a:pt x="1052684" y="883756"/>
                </a:cubicBezTo>
                <a:cubicBezTo>
                  <a:pt x="1333871" y="698444"/>
                  <a:pt x="1624670" y="506780"/>
                  <a:pt x="1970145" y="558108"/>
                </a:cubicBezTo>
                <a:cubicBezTo>
                  <a:pt x="2212965" y="594158"/>
                  <a:pt x="2333817" y="889593"/>
                  <a:pt x="2473724" y="1231634"/>
                </a:cubicBezTo>
                <a:cubicBezTo>
                  <a:pt x="2584791" y="1503122"/>
                  <a:pt x="2710706" y="1810830"/>
                  <a:pt x="2919365" y="2023094"/>
                </a:cubicBezTo>
                <a:cubicBezTo>
                  <a:pt x="3158150" y="2265999"/>
                  <a:pt x="3469378" y="2346252"/>
                  <a:pt x="3870644" y="2268403"/>
                </a:cubicBezTo>
                <a:cubicBezTo>
                  <a:pt x="3875279" y="2267544"/>
                  <a:pt x="3879828" y="2270549"/>
                  <a:pt x="3880686" y="2275183"/>
                </a:cubicBezTo>
                <a:cubicBezTo>
                  <a:pt x="3881631" y="2279818"/>
                  <a:pt x="3878541" y="2284367"/>
                  <a:pt x="3873905" y="2285226"/>
                </a:cubicBezTo>
                <a:cubicBezTo>
                  <a:pt x="3774168" y="2304538"/>
                  <a:pt x="3679839" y="2314323"/>
                  <a:pt x="3590745" y="231432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16" name="Google Shape;1116;p13"/>
          <p:cNvSpPr/>
          <p:nvPr/>
        </p:nvSpPr>
        <p:spPr>
          <a:xfrm rot="-10210696" flipH="1">
            <a:off x="7278060" y="4233426"/>
            <a:ext cx="2669052" cy="1478188"/>
          </a:xfrm>
          <a:custGeom>
            <a:avLst/>
            <a:gdLst/>
            <a:ahLst/>
            <a:cxnLst/>
            <a:rect l="l" t="t" r="r" b="b"/>
            <a:pathLst>
              <a:path w="2396294" h="1327128" extrusionOk="0">
                <a:moveTo>
                  <a:pt x="1652057" y="1327042"/>
                </a:moveTo>
                <a:cubicBezTo>
                  <a:pt x="1612059" y="1327042"/>
                  <a:pt x="1570087" y="1320347"/>
                  <a:pt x="1526227" y="1304984"/>
                </a:cubicBezTo>
                <a:cubicBezTo>
                  <a:pt x="1392071" y="1257947"/>
                  <a:pt x="1313449" y="1128083"/>
                  <a:pt x="1237401" y="1002511"/>
                </a:cubicBezTo>
                <a:cubicBezTo>
                  <a:pt x="1161010" y="876423"/>
                  <a:pt x="1082131" y="746044"/>
                  <a:pt x="947031" y="698063"/>
                </a:cubicBezTo>
                <a:cubicBezTo>
                  <a:pt x="927289" y="691025"/>
                  <a:pt x="908062" y="685102"/>
                  <a:pt x="889437" y="680382"/>
                </a:cubicBezTo>
                <a:cubicBezTo>
                  <a:pt x="880854" y="742181"/>
                  <a:pt x="858623" y="792651"/>
                  <a:pt x="828925" y="827155"/>
                </a:cubicBezTo>
                <a:cubicBezTo>
                  <a:pt x="787640" y="875049"/>
                  <a:pt x="732192" y="892559"/>
                  <a:pt x="676745" y="875221"/>
                </a:cubicBezTo>
                <a:cubicBezTo>
                  <a:pt x="639665" y="863634"/>
                  <a:pt x="612971" y="834880"/>
                  <a:pt x="605332" y="798315"/>
                </a:cubicBezTo>
                <a:cubicBezTo>
                  <a:pt x="597092" y="759090"/>
                  <a:pt x="611598" y="718749"/>
                  <a:pt x="644128" y="690253"/>
                </a:cubicBezTo>
                <a:cubicBezTo>
                  <a:pt x="674513" y="663730"/>
                  <a:pt x="742149" y="628968"/>
                  <a:pt x="874845" y="659010"/>
                </a:cubicBezTo>
                <a:cubicBezTo>
                  <a:pt x="881798" y="579701"/>
                  <a:pt x="865919" y="482538"/>
                  <a:pt x="814763" y="376965"/>
                </a:cubicBezTo>
                <a:cubicBezTo>
                  <a:pt x="744981" y="232938"/>
                  <a:pt x="623271" y="120755"/>
                  <a:pt x="471863" y="61102"/>
                </a:cubicBezTo>
                <a:cubicBezTo>
                  <a:pt x="318824" y="762"/>
                  <a:pt x="155485" y="2650"/>
                  <a:pt x="12059" y="66509"/>
                </a:cubicBezTo>
                <a:cubicBezTo>
                  <a:pt x="7768" y="68484"/>
                  <a:pt x="2618" y="66509"/>
                  <a:pt x="730" y="62132"/>
                </a:cubicBezTo>
                <a:cubicBezTo>
                  <a:pt x="-1159" y="57840"/>
                  <a:pt x="730" y="52690"/>
                  <a:pt x="5107" y="50802"/>
                </a:cubicBezTo>
                <a:cubicBezTo>
                  <a:pt x="152824" y="-14946"/>
                  <a:pt x="320798" y="-16920"/>
                  <a:pt x="478215" y="45137"/>
                </a:cubicBezTo>
                <a:cubicBezTo>
                  <a:pt x="633571" y="106421"/>
                  <a:pt x="758629" y="221608"/>
                  <a:pt x="830213" y="369497"/>
                </a:cubicBezTo>
                <a:cubicBezTo>
                  <a:pt x="883257" y="479019"/>
                  <a:pt x="899308" y="580216"/>
                  <a:pt x="891497" y="663043"/>
                </a:cubicBezTo>
                <a:cubicBezTo>
                  <a:pt x="910638" y="667936"/>
                  <a:pt x="931066" y="674202"/>
                  <a:pt x="952781" y="681927"/>
                </a:cubicBezTo>
                <a:cubicBezTo>
                  <a:pt x="1093546" y="731967"/>
                  <a:pt x="1174143" y="865007"/>
                  <a:pt x="1252078" y="993670"/>
                </a:cubicBezTo>
                <a:cubicBezTo>
                  <a:pt x="1330014" y="1122332"/>
                  <a:pt x="1403573" y="1243785"/>
                  <a:pt x="1531892" y="1288847"/>
                </a:cubicBezTo>
                <a:cubicBezTo>
                  <a:pt x="1756257" y="1367555"/>
                  <a:pt x="1924832" y="1212714"/>
                  <a:pt x="2047916" y="1099673"/>
                </a:cubicBezTo>
                <a:cubicBezTo>
                  <a:pt x="2107312" y="1045083"/>
                  <a:pt x="2150228" y="1005686"/>
                  <a:pt x="2185505" y="1005686"/>
                </a:cubicBezTo>
                <a:cubicBezTo>
                  <a:pt x="2289791" y="1005686"/>
                  <a:pt x="2390901" y="1181900"/>
                  <a:pt x="2395193" y="1189453"/>
                </a:cubicBezTo>
                <a:cubicBezTo>
                  <a:pt x="2397510" y="1193573"/>
                  <a:pt x="2396051" y="1198809"/>
                  <a:pt x="2391931" y="1201126"/>
                </a:cubicBezTo>
                <a:cubicBezTo>
                  <a:pt x="2387811" y="1203444"/>
                  <a:pt x="2382576" y="1201985"/>
                  <a:pt x="2380258" y="1197864"/>
                </a:cubicBezTo>
                <a:cubicBezTo>
                  <a:pt x="2379228" y="1196148"/>
                  <a:pt x="2279834" y="1022853"/>
                  <a:pt x="2185505" y="1022853"/>
                </a:cubicBezTo>
                <a:cubicBezTo>
                  <a:pt x="2156922" y="1022853"/>
                  <a:pt x="2111775" y="1064309"/>
                  <a:pt x="2059503" y="1112290"/>
                </a:cubicBezTo>
                <a:cubicBezTo>
                  <a:pt x="1962684" y="1201212"/>
                  <a:pt x="1825524" y="1327128"/>
                  <a:pt x="1651971" y="1327128"/>
                </a:cubicBezTo>
                <a:close/>
                <a:moveTo>
                  <a:pt x="779314" y="664932"/>
                </a:moveTo>
                <a:cubicBezTo>
                  <a:pt x="727042" y="664932"/>
                  <a:pt x="684555" y="677721"/>
                  <a:pt x="655458" y="703128"/>
                </a:cubicBezTo>
                <a:cubicBezTo>
                  <a:pt x="627649" y="727418"/>
                  <a:pt x="615203" y="761665"/>
                  <a:pt x="622155" y="794710"/>
                </a:cubicBezTo>
                <a:cubicBezTo>
                  <a:pt x="628679" y="825610"/>
                  <a:pt x="650480" y="848956"/>
                  <a:pt x="681895" y="858827"/>
                </a:cubicBezTo>
                <a:cubicBezTo>
                  <a:pt x="731248" y="874277"/>
                  <a:pt x="778799" y="859085"/>
                  <a:pt x="815965" y="815997"/>
                </a:cubicBezTo>
                <a:cubicBezTo>
                  <a:pt x="844118" y="783380"/>
                  <a:pt x="864975" y="735401"/>
                  <a:pt x="872871" y="676433"/>
                </a:cubicBezTo>
                <a:cubicBezTo>
                  <a:pt x="839225" y="668795"/>
                  <a:pt x="807810" y="665018"/>
                  <a:pt x="779228" y="6650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17" name="Google Shape;1117;p13"/>
          <p:cNvSpPr/>
          <p:nvPr/>
        </p:nvSpPr>
        <p:spPr>
          <a:xfrm rot="-3163718" flipH="1">
            <a:off x="8746309" y="-504559"/>
            <a:ext cx="636708" cy="1639563"/>
          </a:xfrm>
          <a:custGeom>
            <a:avLst/>
            <a:gdLst/>
            <a:ahLst/>
            <a:cxnLst/>
            <a:rect l="l" t="t" r="r" b="b"/>
            <a:pathLst>
              <a:path w="637330" h="1641164" extrusionOk="0">
                <a:moveTo>
                  <a:pt x="47339" y="57731"/>
                </a:moveTo>
                <a:cubicBezTo>
                  <a:pt x="167926" y="-24660"/>
                  <a:pt x="339566" y="-16564"/>
                  <a:pt x="459200" y="67352"/>
                </a:cubicBezTo>
                <a:cubicBezTo>
                  <a:pt x="578739" y="151267"/>
                  <a:pt x="644271" y="301953"/>
                  <a:pt x="636746" y="447876"/>
                </a:cubicBezTo>
                <a:cubicBezTo>
                  <a:pt x="629222" y="593798"/>
                  <a:pt x="553212" y="732197"/>
                  <a:pt x="442436" y="827447"/>
                </a:cubicBezTo>
                <a:cubicBezTo>
                  <a:pt x="405194" y="859546"/>
                  <a:pt x="363665" y="887454"/>
                  <a:pt x="332899" y="925840"/>
                </a:cubicBezTo>
                <a:cubicBezTo>
                  <a:pt x="302133" y="964226"/>
                  <a:pt x="283274" y="1016899"/>
                  <a:pt x="300419" y="1063095"/>
                </a:cubicBezTo>
                <a:cubicBezTo>
                  <a:pt x="330041" y="1143296"/>
                  <a:pt x="438245" y="1153583"/>
                  <a:pt x="507301" y="1204065"/>
                </a:cubicBezTo>
                <a:cubicBezTo>
                  <a:pt x="591503" y="1265787"/>
                  <a:pt x="609029" y="1394661"/>
                  <a:pt x="559023" y="1486291"/>
                </a:cubicBezTo>
                <a:cubicBezTo>
                  <a:pt x="509016" y="1578017"/>
                  <a:pt x="404908" y="1631928"/>
                  <a:pt x="300800" y="1639929"/>
                </a:cubicBezTo>
                <a:cubicBezTo>
                  <a:pt x="196691" y="1648025"/>
                  <a:pt x="92964" y="1615450"/>
                  <a:pt x="0" y="1567920"/>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671"/>
        <p:cNvGrpSpPr/>
        <p:nvPr/>
      </p:nvGrpSpPr>
      <p:grpSpPr>
        <a:xfrm>
          <a:off x="0" y="0"/>
          <a:ext cx="0" cy="0"/>
          <a:chOff x="0" y="0"/>
          <a:chExt cx="0" cy="0"/>
        </a:xfrm>
      </p:grpSpPr>
      <p:grpSp>
        <p:nvGrpSpPr>
          <p:cNvPr id="1672" name="Google Shape;1672;p19"/>
          <p:cNvGrpSpPr/>
          <p:nvPr/>
        </p:nvGrpSpPr>
        <p:grpSpPr>
          <a:xfrm>
            <a:off x="-70488" y="-84850"/>
            <a:ext cx="9353597" cy="5313300"/>
            <a:chOff x="-92988" y="-84850"/>
            <a:chExt cx="9353597" cy="5313300"/>
          </a:xfrm>
        </p:grpSpPr>
        <p:grpSp>
          <p:nvGrpSpPr>
            <p:cNvPr id="1673" name="Google Shape;1673;p19"/>
            <p:cNvGrpSpPr/>
            <p:nvPr/>
          </p:nvGrpSpPr>
          <p:grpSpPr>
            <a:xfrm>
              <a:off x="-92988" y="-52925"/>
              <a:ext cx="9353597" cy="5238750"/>
              <a:chOff x="-721775" y="-52925"/>
              <a:chExt cx="10611000" cy="5238750"/>
            </a:xfrm>
          </p:grpSpPr>
          <p:cxnSp>
            <p:nvCxnSpPr>
              <p:cNvPr id="1674" name="Google Shape;1674;p19"/>
              <p:cNvCxnSpPr/>
              <p:nvPr/>
            </p:nvCxnSpPr>
            <p:spPr>
              <a:xfrm>
                <a:off x="-721775" y="-529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75" name="Google Shape;1675;p19"/>
              <p:cNvCxnSpPr/>
              <p:nvPr/>
            </p:nvCxnSpPr>
            <p:spPr>
              <a:xfrm>
                <a:off x="-721775" y="1566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76" name="Google Shape;1676;p19"/>
              <p:cNvCxnSpPr/>
              <p:nvPr/>
            </p:nvCxnSpPr>
            <p:spPr>
              <a:xfrm>
                <a:off x="-721775" y="3661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77" name="Google Shape;1677;p19"/>
              <p:cNvCxnSpPr/>
              <p:nvPr/>
            </p:nvCxnSpPr>
            <p:spPr>
              <a:xfrm>
                <a:off x="-721775" y="5757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78" name="Google Shape;1678;p19"/>
              <p:cNvCxnSpPr/>
              <p:nvPr/>
            </p:nvCxnSpPr>
            <p:spPr>
              <a:xfrm>
                <a:off x="-721775" y="7852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79" name="Google Shape;1679;p19"/>
              <p:cNvCxnSpPr/>
              <p:nvPr/>
            </p:nvCxnSpPr>
            <p:spPr>
              <a:xfrm>
                <a:off x="-721775" y="9948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80" name="Google Shape;1680;p19"/>
              <p:cNvCxnSpPr/>
              <p:nvPr/>
            </p:nvCxnSpPr>
            <p:spPr>
              <a:xfrm>
                <a:off x="-721775" y="12043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81" name="Google Shape;1681;p19"/>
              <p:cNvCxnSpPr/>
              <p:nvPr/>
            </p:nvCxnSpPr>
            <p:spPr>
              <a:xfrm>
                <a:off x="-721775" y="14139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82" name="Google Shape;1682;p19"/>
              <p:cNvCxnSpPr/>
              <p:nvPr/>
            </p:nvCxnSpPr>
            <p:spPr>
              <a:xfrm>
                <a:off x="-721775" y="16234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83" name="Google Shape;1683;p19"/>
              <p:cNvCxnSpPr/>
              <p:nvPr/>
            </p:nvCxnSpPr>
            <p:spPr>
              <a:xfrm>
                <a:off x="-721775" y="18330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84" name="Google Shape;1684;p19"/>
              <p:cNvCxnSpPr/>
              <p:nvPr/>
            </p:nvCxnSpPr>
            <p:spPr>
              <a:xfrm>
                <a:off x="-721775" y="20425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85" name="Google Shape;1685;p19"/>
              <p:cNvCxnSpPr/>
              <p:nvPr/>
            </p:nvCxnSpPr>
            <p:spPr>
              <a:xfrm>
                <a:off x="-721775" y="22521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86" name="Google Shape;1686;p19"/>
              <p:cNvCxnSpPr/>
              <p:nvPr/>
            </p:nvCxnSpPr>
            <p:spPr>
              <a:xfrm>
                <a:off x="-721775" y="24616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87" name="Google Shape;1687;p19"/>
              <p:cNvCxnSpPr/>
              <p:nvPr/>
            </p:nvCxnSpPr>
            <p:spPr>
              <a:xfrm>
                <a:off x="-721775" y="26712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88" name="Google Shape;1688;p19"/>
              <p:cNvCxnSpPr/>
              <p:nvPr/>
            </p:nvCxnSpPr>
            <p:spPr>
              <a:xfrm>
                <a:off x="-721775" y="28807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89" name="Google Shape;1689;p19"/>
              <p:cNvCxnSpPr/>
              <p:nvPr/>
            </p:nvCxnSpPr>
            <p:spPr>
              <a:xfrm>
                <a:off x="-721775" y="30903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90" name="Google Shape;1690;p19"/>
              <p:cNvCxnSpPr/>
              <p:nvPr/>
            </p:nvCxnSpPr>
            <p:spPr>
              <a:xfrm>
                <a:off x="-721775" y="32998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91" name="Google Shape;1691;p19"/>
              <p:cNvCxnSpPr/>
              <p:nvPr/>
            </p:nvCxnSpPr>
            <p:spPr>
              <a:xfrm>
                <a:off x="-721775" y="35094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92" name="Google Shape;1692;p19"/>
              <p:cNvCxnSpPr/>
              <p:nvPr/>
            </p:nvCxnSpPr>
            <p:spPr>
              <a:xfrm>
                <a:off x="-721775" y="37189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93" name="Google Shape;1693;p19"/>
              <p:cNvCxnSpPr/>
              <p:nvPr/>
            </p:nvCxnSpPr>
            <p:spPr>
              <a:xfrm>
                <a:off x="-721775" y="39285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94" name="Google Shape;1694;p19"/>
              <p:cNvCxnSpPr/>
              <p:nvPr/>
            </p:nvCxnSpPr>
            <p:spPr>
              <a:xfrm>
                <a:off x="-721775" y="41380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95" name="Google Shape;1695;p19"/>
              <p:cNvCxnSpPr/>
              <p:nvPr/>
            </p:nvCxnSpPr>
            <p:spPr>
              <a:xfrm>
                <a:off x="-721775" y="43476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96" name="Google Shape;1696;p19"/>
              <p:cNvCxnSpPr/>
              <p:nvPr/>
            </p:nvCxnSpPr>
            <p:spPr>
              <a:xfrm>
                <a:off x="-721775" y="45571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97" name="Google Shape;1697;p19"/>
              <p:cNvCxnSpPr/>
              <p:nvPr/>
            </p:nvCxnSpPr>
            <p:spPr>
              <a:xfrm>
                <a:off x="-721775" y="47667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98" name="Google Shape;1698;p19"/>
              <p:cNvCxnSpPr/>
              <p:nvPr/>
            </p:nvCxnSpPr>
            <p:spPr>
              <a:xfrm>
                <a:off x="-721775" y="49762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99" name="Google Shape;1699;p19"/>
              <p:cNvCxnSpPr/>
              <p:nvPr/>
            </p:nvCxnSpPr>
            <p:spPr>
              <a:xfrm>
                <a:off x="-721775" y="5185825"/>
                <a:ext cx="10611000" cy="0"/>
              </a:xfrm>
              <a:prstGeom prst="straightConnector1">
                <a:avLst/>
              </a:prstGeom>
              <a:noFill/>
              <a:ln w="9525" cap="flat" cmpd="sng">
                <a:solidFill>
                  <a:schemeClr val="accent4"/>
                </a:solidFill>
                <a:prstDash val="solid"/>
                <a:round/>
                <a:headEnd type="none" w="med" len="med"/>
                <a:tailEnd type="none" w="med" len="med"/>
              </a:ln>
            </p:spPr>
          </p:cxnSp>
        </p:grpSp>
        <p:cxnSp>
          <p:nvCxnSpPr>
            <p:cNvPr id="1700" name="Google Shape;1700;p19"/>
            <p:cNvCxnSpPr/>
            <p:nvPr/>
          </p:nvCxnSpPr>
          <p:spPr>
            <a:xfrm>
              <a:off x="-2337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01" name="Google Shape;1701;p19"/>
            <p:cNvCxnSpPr/>
            <p:nvPr/>
          </p:nvCxnSpPr>
          <p:spPr>
            <a:xfrm>
              <a:off x="16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02" name="Google Shape;1702;p19"/>
            <p:cNvCxnSpPr/>
            <p:nvPr/>
          </p:nvCxnSpPr>
          <p:spPr>
            <a:xfrm>
              <a:off x="35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03" name="Google Shape;1703;p19"/>
            <p:cNvCxnSpPr/>
            <p:nvPr/>
          </p:nvCxnSpPr>
          <p:spPr>
            <a:xfrm>
              <a:off x="54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04" name="Google Shape;1704;p19"/>
            <p:cNvCxnSpPr/>
            <p:nvPr/>
          </p:nvCxnSpPr>
          <p:spPr>
            <a:xfrm>
              <a:off x="73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05" name="Google Shape;1705;p19"/>
            <p:cNvCxnSpPr/>
            <p:nvPr/>
          </p:nvCxnSpPr>
          <p:spPr>
            <a:xfrm>
              <a:off x="92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06" name="Google Shape;1706;p19"/>
            <p:cNvCxnSpPr/>
            <p:nvPr/>
          </p:nvCxnSpPr>
          <p:spPr>
            <a:xfrm>
              <a:off x="111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07" name="Google Shape;1707;p19"/>
            <p:cNvCxnSpPr/>
            <p:nvPr/>
          </p:nvCxnSpPr>
          <p:spPr>
            <a:xfrm>
              <a:off x="131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08" name="Google Shape;1708;p19"/>
            <p:cNvCxnSpPr/>
            <p:nvPr/>
          </p:nvCxnSpPr>
          <p:spPr>
            <a:xfrm>
              <a:off x="1500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09" name="Google Shape;1709;p19"/>
            <p:cNvCxnSpPr/>
            <p:nvPr/>
          </p:nvCxnSpPr>
          <p:spPr>
            <a:xfrm>
              <a:off x="1691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10" name="Google Shape;1710;p19"/>
            <p:cNvCxnSpPr/>
            <p:nvPr/>
          </p:nvCxnSpPr>
          <p:spPr>
            <a:xfrm>
              <a:off x="1881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11" name="Google Shape;1711;p19"/>
            <p:cNvCxnSpPr/>
            <p:nvPr/>
          </p:nvCxnSpPr>
          <p:spPr>
            <a:xfrm>
              <a:off x="2072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12" name="Google Shape;1712;p19"/>
            <p:cNvCxnSpPr/>
            <p:nvPr/>
          </p:nvCxnSpPr>
          <p:spPr>
            <a:xfrm>
              <a:off x="2262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13" name="Google Shape;1713;p19"/>
            <p:cNvCxnSpPr/>
            <p:nvPr/>
          </p:nvCxnSpPr>
          <p:spPr>
            <a:xfrm>
              <a:off x="2453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14" name="Google Shape;1714;p19"/>
            <p:cNvCxnSpPr/>
            <p:nvPr/>
          </p:nvCxnSpPr>
          <p:spPr>
            <a:xfrm>
              <a:off x="2643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15" name="Google Shape;1715;p19"/>
            <p:cNvCxnSpPr/>
            <p:nvPr/>
          </p:nvCxnSpPr>
          <p:spPr>
            <a:xfrm>
              <a:off x="2834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16" name="Google Shape;1716;p19"/>
            <p:cNvCxnSpPr/>
            <p:nvPr/>
          </p:nvCxnSpPr>
          <p:spPr>
            <a:xfrm>
              <a:off x="3024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17" name="Google Shape;1717;p19"/>
            <p:cNvCxnSpPr/>
            <p:nvPr/>
          </p:nvCxnSpPr>
          <p:spPr>
            <a:xfrm>
              <a:off x="3215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18" name="Google Shape;1718;p19"/>
            <p:cNvCxnSpPr/>
            <p:nvPr/>
          </p:nvCxnSpPr>
          <p:spPr>
            <a:xfrm>
              <a:off x="3405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19" name="Google Shape;1719;p19"/>
            <p:cNvCxnSpPr/>
            <p:nvPr/>
          </p:nvCxnSpPr>
          <p:spPr>
            <a:xfrm>
              <a:off x="3596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20" name="Google Shape;1720;p19"/>
            <p:cNvCxnSpPr/>
            <p:nvPr/>
          </p:nvCxnSpPr>
          <p:spPr>
            <a:xfrm>
              <a:off x="3786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21" name="Google Shape;1721;p19"/>
            <p:cNvCxnSpPr/>
            <p:nvPr/>
          </p:nvCxnSpPr>
          <p:spPr>
            <a:xfrm>
              <a:off x="397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22" name="Google Shape;1722;p19"/>
            <p:cNvCxnSpPr/>
            <p:nvPr/>
          </p:nvCxnSpPr>
          <p:spPr>
            <a:xfrm>
              <a:off x="416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23" name="Google Shape;1723;p19"/>
            <p:cNvCxnSpPr/>
            <p:nvPr/>
          </p:nvCxnSpPr>
          <p:spPr>
            <a:xfrm>
              <a:off x="435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24" name="Google Shape;1724;p19"/>
            <p:cNvCxnSpPr/>
            <p:nvPr/>
          </p:nvCxnSpPr>
          <p:spPr>
            <a:xfrm>
              <a:off x="454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25" name="Google Shape;1725;p19"/>
            <p:cNvCxnSpPr/>
            <p:nvPr/>
          </p:nvCxnSpPr>
          <p:spPr>
            <a:xfrm>
              <a:off x="473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26" name="Google Shape;1726;p19"/>
            <p:cNvCxnSpPr/>
            <p:nvPr/>
          </p:nvCxnSpPr>
          <p:spPr>
            <a:xfrm>
              <a:off x="492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27" name="Google Shape;1727;p19"/>
            <p:cNvCxnSpPr/>
            <p:nvPr/>
          </p:nvCxnSpPr>
          <p:spPr>
            <a:xfrm>
              <a:off x="512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28" name="Google Shape;1728;p19"/>
            <p:cNvCxnSpPr/>
            <p:nvPr/>
          </p:nvCxnSpPr>
          <p:spPr>
            <a:xfrm>
              <a:off x="5310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29" name="Google Shape;1729;p19"/>
            <p:cNvCxnSpPr/>
            <p:nvPr/>
          </p:nvCxnSpPr>
          <p:spPr>
            <a:xfrm>
              <a:off x="5501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30" name="Google Shape;1730;p19"/>
            <p:cNvCxnSpPr/>
            <p:nvPr/>
          </p:nvCxnSpPr>
          <p:spPr>
            <a:xfrm>
              <a:off x="5691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31" name="Google Shape;1731;p19"/>
            <p:cNvCxnSpPr/>
            <p:nvPr/>
          </p:nvCxnSpPr>
          <p:spPr>
            <a:xfrm>
              <a:off x="5882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32" name="Google Shape;1732;p19"/>
            <p:cNvCxnSpPr/>
            <p:nvPr/>
          </p:nvCxnSpPr>
          <p:spPr>
            <a:xfrm>
              <a:off x="6072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33" name="Google Shape;1733;p19"/>
            <p:cNvCxnSpPr/>
            <p:nvPr/>
          </p:nvCxnSpPr>
          <p:spPr>
            <a:xfrm>
              <a:off x="6263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34" name="Google Shape;1734;p19"/>
            <p:cNvCxnSpPr/>
            <p:nvPr/>
          </p:nvCxnSpPr>
          <p:spPr>
            <a:xfrm>
              <a:off x="6453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35" name="Google Shape;1735;p19"/>
            <p:cNvCxnSpPr/>
            <p:nvPr/>
          </p:nvCxnSpPr>
          <p:spPr>
            <a:xfrm>
              <a:off x="6644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36" name="Google Shape;1736;p19"/>
            <p:cNvCxnSpPr/>
            <p:nvPr/>
          </p:nvCxnSpPr>
          <p:spPr>
            <a:xfrm>
              <a:off x="6834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37" name="Google Shape;1737;p19"/>
            <p:cNvCxnSpPr/>
            <p:nvPr/>
          </p:nvCxnSpPr>
          <p:spPr>
            <a:xfrm>
              <a:off x="7025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38" name="Google Shape;1738;p19"/>
            <p:cNvCxnSpPr/>
            <p:nvPr/>
          </p:nvCxnSpPr>
          <p:spPr>
            <a:xfrm>
              <a:off x="7215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39" name="Google Shape;1739;p19"/>
            <p:cNvCxnSpPr/>
            <p:nvPr/>
          </p:nvCxnSpPr>
          <p:spPr>
            <a:xfrm>
              <a:off x="7406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40" name="Google Shape;1740;p19"/>
            <p:cNvCxnSpPr/>
            <p:nvPr/>
          </p:nvCxnSpPr>
          <p:spPr>
            <a:xfrm>
              <a:off x="7596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41" name="Google Shape;1741;p19"/>
            <p:cNvCxnSpPr/>
            <p:nvPr/>
          </p:nvCxnSpPr>
          <p:spPr>
            <a:xfrm>
              <a:off x="778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42" name="Google Shape;1742;p19"/>
            <p:cNvCxnSpPr/>
            <p:nvPr/>
          </p:nvCxnSpPr>
          <p:spPr>
            <a:xfrm>
              <a:off x="797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43" name="Google Shape;1743;p19"/>
            <p:cNvCxnSpPr/>
            <p:nvPr/>
          </p:nvCxnSpPr>
          <p:spPr>
            <a:xfrm>
              <a:off x="816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44" name="Google Shape;1744;p19"/>
            <p:cNvCxnSpPr/>
            <p:nvPr/>
          </p:nvCxnSpPr>
          <p:spPr>
            <a:xfrm>
              <a:off x="835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45" name="Google Shape;1745;p19"/>
            <p:cNvCxnSpPr/>
            <p:nvPr/>
          </p:nvCxnSpPr>
          <p:spPr>
            <a:xfrm>
              <a:off x="854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46" name="Google Shape;1746;p19"/>
            <p:cNvCxnSpPr/>
            <p:nvPr/>
          </p:nvCxnSpPr>
          <p:spPr>
            <a:xfrm>
              <a:off x="873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47" name="Google Shape;1747;p19"/>
            <p:cNvCxnSpPr/>
            <p:nvPr/>
          </p:nvCxnSpPr>
          <p:spPr>
            <a:xfrm>
              <a:off x="893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48" name="Google Shape;1748;p19"/>
            <p:cNvCxnSpPr/>
            <p:nvPr/>
          </p:nvCxnSpPr>
          <p:spPr>
            <a:xfrm>
              <a:off x="9120625" y="-84850"/>
              <a:ext cx="0" cy="5313300"/>
            </a:xfrm>
            <a:prstGeom prst="straightConnector1">
              <a:avLst/>
            </a:prstGeom>
            <a:noFill/>
            <a:ln w="9525" cap="flat" cmpd="sng">
              <a:solidFill>
                <a:schemeClr val="accent4"/>
              </a:solidFill>
              <a:prstDash val="solid"/>
              <a:round/>
              <a:headEnd type="none" w="med" len="med"/>
              <a:tailEnd type="none" w="med" len="med"/>
            </a:ln>
          </p:spPr>
        </p:cxnSp>
      </p:grpSp>
      <p:sp>
        <p:nvSpPr>
          <p:cNvPr id="1749" name="Google Shape;1749;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50" name="Google Shape;1750;p19"/>
          <p:cNvSpPr txBox="1">
            <a:spLocks noGrp="1"/>
          </p:cNvSpPr>
          <p:nvPr>
            <p:ph type="subTitle" idx="1"/>
          </p:nvPr>
        </p:nvSpPr>
        <p:spPr>
          <a:xfrm>
            <a:off x="4832078" y="1905100"/>
            <a:ext cx="3254100" cy="189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1" name="Google Shape;1751;p19"/>
          <p:cNvSpPr txBox="1">
            <a:spLocks noGrp="1"/>
          </p:cNvSpPr>
          <p:nvPr>
            <p:ph type="subTitle" idx="2"/>
          </p:nvPr>
        </p:nvSpPr>
        <p:spPr>
          <a:xfrm>
            <a:off x="1057900" y="1905100"/>
            <a:ext cx="3254100" cy="189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752" name="Google Shape;1752;p19"/>
          <p:cNvGrpSpPr/>
          <p:nvPr/>
        </p:nvGrpSpPr>
        <p:grpSpPr>
          <a:xfrm rot="-2573809">
            <a:off x="7895526" y="3938647"/>
            <a:ext cx="1841432" cy="1151099"/>
            <a:chOff x="3631193" y="4003322"/>
            <a:chExt cx="1357550" cy="1151067"/>
          </a:xfrm>
        </p:grpSpPr>
        <p:sp>
          <p:nvSpPr>
            <p:cNvPr id="1753" name="Google Shape;1753;p19"/>
            <p:cNvSpPr/>
            <p:nvPr/>
          </p:nvSpPr>
          <p:spPr>
            <a:xfrm rot="-535229">
              <a:off x="3697982" y="4108368"/>
              <a:ext cx="1223973" cy="956912"/>
            </a:xfrm>
            <a:custGeom>
              <a:avLst/>
              <a:gdLst/>
              <a:ahLst/>
              <a:cxnLst/>
              <a:rect l="l" t="t" r="r" b="b"/>
              <a:pathLst>
                <a:path w="1224474" h="957304" extrusionOk="0">
                  <a:moveTo>
                    <a:pt x="23086" y="957305"/>
                  </a:moveTo>
                  <a:cubicBezTo>
                    <a:pt x="-54257" y="616500"/>
                    <a:pt x="61758" y="233214"/>
                    <a:pt x="385893" y="66146"/>
                  </a:cubicBezTo>
                  <a:cubicBezTo>
                    <a:pt x="514576" y="-148"/>
                    <a:pt x="706029" y="-41392"/>
                    <a:pt x="826234" y="65765"/>
                  </a:cubicBezTo>
                  <a:cubicBezTo>
                    <a:pt x="930152" y="158443"/>
                    <a:pt x="909578" y="315034"/>
                    <a:pt x="925580" y="439430"/>
                  </a:cubicBezTo>
                  <a:cubicBezTo>
                    <a:pt x="946821" y="604118"/>
                    <a:pt x="1049691" y="753660"/>
                    <a:pt x="1224474" y="774996"/>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54" name="Google Shape;1754;p19"/>
            <p:cNvSpPr/>
            <p:nvPr/>
          </p:nvSpPr>
          <p:spPr>
            <a:xfrm>
              <a:off x="3834193" y="4003322"/>
              <a:ext cx="1094803" cy="1078645"/>
            </a:xfrm>
            <a:custGeom>
              <a:avLst/>
              <a:gdLst/>
              <a:ahLst/>
              <a:cxnLst/>
              <a:rect l="l" t="t" r="r" b="b"/>
              <a:pathLst>
                <a:path w="1094803" h="1078645" extrusionOk="0">
                  <a:moveTo>
                    <a:pt x="1094804" y="269306"/>
                  </a:moveTo>
                  <a:cubicBezTo>
                    <a:pt x="979265" y="248828"/>
                    <a:pt x="896683" y="156435"/>
                    <a:pt x="807720" y="88141"/>
                  </a:cubicBezTo>
                  <a:cubicBezTo>
                    <a:pt x="712470" y="15084"/>
                    <a:pt x="605028" y="-26636"/>
                    <a:pt x="487490" y="19085"/>
                  </a:cubicBezTo>
                  <a:cubicBezTo>
                    <a:pt x="224028" y="121573"/>
                    <a:pt x="222599" y="452472"/>
                    <a:pt x="180023" y="686120"/>
                  </a:cubicBezTo>
                  <a:cubicBezTo>
                    <a:pt x="153448" y="831853"/>
                    <a:pt x="102013" y="968537"/>
                    <a:pt x="0" y="1078646"/>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755" name="Google Shape;1755;p19"/>
          <p:cNvSpPr/>
          <p:nvPr/>
        </p:nvSpPr>
        <p:spPr>
          <a:xfrm>
            <a:off x="-694825" y="-565958"/>
            <a:ext cx="2485246" cy="1644093"/>
          </a:xfrm>
          <a:custGeom>
            <a:avLst/>
            <a:gdLst/>
            <a:ahLst/>
            <a:cxnLst/>
            <a:rect l="l" t="t" r="r" b="b"/>
            <a:pathLst>
              <a:path w="2485246" h="1644093" extrusionOk="0">
                <a:moveTo>
                  <a:pt x="45639" y="1644093"/>
                </a:moveTo>
                <a:cubicBezTo>
                  <a:pt x="41519" y="1644093"/>
                  <a:pt x="37571" y="1641604"/>
                  <a:pt x="35940" y="1637570"/>
                </a:cubicBezTo>
                <a:cubicBezTo>
                  <a:pt x="-27748" y="1481269"/>
                  <a:pt x="-5517" y="1286087"/>
                  <a:pt x="92504" y="1140344"/>
                </a:cubicBezTo>
                <a:cubicBezTo>
                  <a:pt x="191812" y="992626"/>
                  <a:pt x="356610" y="911257"/>
                  <a:pt x="556341" y="911257"/>
                </a:cubicBezTo>
                <a:cubicBezTo>
                  <a:pt x="672558" y="911257"/>
                  <a:pt x="763025" y="931771"/>
                  <a:pt x="831262" y="963787"/>
                </a:cubicBezTo>
                <a:cubicBezTo>
                  <a:pt x="848772" y="937350"/>
                  <a:pt x="872547" y="913489"/>
                  <a:pt x="903276" y="894091"/>
                </a:cubicBezTo>
                <a:cubicBezTo>
                  <a:pt x="1001124" y="832291"/>
                  <a:pt x="1092536" y="858213"/>
                  <a:pt x="1189183" y="885765"/>
                </a:cubicBezTo>
                <a:cubicBezTo>
                  <a:pt x="1296473" y="916321"/>
                  <a:pt x="1407454" y="947822"/>
                  <a:pt x="1550022" y="875036"/>
                </a:cubicBezTo>
                <a:cubicBezTo>
                  <a:pt x="1731042" y="782595"/>
                  <a:pt x="1735677" y="594793"/>
                  <a:pt x="1740140" y="413172"/>
                </a:cubicBezTo>
                <a:cubicBezTo>
                  <a:pt x="1743659" y="271978"/>
                  <a:pt x="1746921" y="138681"/>
                  <a:pt x="1833525" y="59801"/>
                </a:cubicBezTo>
                <a:cubicBezTo>
                  <a:pt x="2001757" y="-93324"/>
                  <a:pt x="2459415" y="94992"/>
                  <a:pt x="2478813" y="103060"/>
                </a:cubicBezTo>
                <a:cubicBezTo>
                  <a:pt x="2484135" y="105292"/>
                  <a:pt x="2486624" y="111386"/>
                  <a:pt x="2484478" y="116708"/>
                </a:cubicBezTo>
                <a:cubicBezTo>
                  <a:pt x="2482246" y="122029"/>
                  <a:pt x="2476152" y="124518"/>
                  <a:pt x="2470830" y="122373"/>
                </a:cubicBezTo>
                <a:cubicBezTo>
                  <a:pt x="2466195" y="120398"/>
                  <a:pt x="2006049" y="-68948"/>
                  <a:pt x="1847688" y="75251"/>
                </a:cubicBezTo>
                <a:cubicBezTo>
                  <a:pt x="1767692" y="148036"/>
                  <a:pt x="1764516" y="277042"/>
                  <a:pt x="1761169" y="413687"/>
                </a:cubicBezTo>
                <a:cubicBezTo>
                  <a:pt x="1756791" y="592648"/>
                  <a:pt x="1751728" y="795555"/>
                  <a:pt x="1559635" y="893662"/>
                </a:cubicBezTo>
                <a:cubicBezTo>
                  <a:pt x="1409771" y="970224"/>
                  <a:pt x="1289606" y="935977"/>
                  <a:pt x="1183604" y="905850"/>
                </a:cubicBezTo>
                <a:cubicBezTo>
                  <a:pt x="1087557" y="878555"/>
                  <a:pt x="1004558" y="854951"/>
                  <a:pt x="914605" y="911772"/>
                </a:cubicBezTo>
                <a:cubicBezTo>
                  <a:pt x="886709" y="929368"/>
                  <a:pt x="865595" y="950311"/>
                  <a:pt x="850145" y="973056"/>
                </a:cubicBezTo>
                <a:cubicBezTo>
                  <a:pt x="945934" y="1023955"/>
                  <a:pt x="993056" y="1098457"/>
                  <a:pt x="1003699" y="1166436"/>
                </a:cubicBezTo>
                <a:cubicBezTo>
                  <a:pt x="1013656" y="1230382"/>
                  <a:pt x="989279" y="1284971"/>
                  <a:pt x="944389" y="1299391"/>
                </a:cubicBezTo>
                <a:cubicBezTo>
                  <a:pt x="898125" y="1314154"/>
                  <a:pt x="848257" y="1281023"/>
                  <a:pt x="817443" y="1214932"/>
                </a:cubicBezTo>
                <a:cubicBezTo>
                  <a:pt x="784741" y="1144721"/>
                  <a:pt x="781136" y="1055284"/>
                  <a:pt x="820790" y="981725"/>
                </a:cubicBezTo>
                <a:cubicBezTo>
                  <a:pt x="755472" y="951512"/>
                  <a:pt x="668610" y="932114"/>
                  <a:pt x="556599" y="932114"/>
                </a:cubicBezTo>
                <a:cubicBezTo>
                  <a:pt x="363991" y="932114"/>
                  <a:pt x="205459" y="1010222"/>
                  <a:pt x="110099" y="1151931"/>
                </a:cubicBezTo>
                <a:cubicBezTo>
                  <a:pt x="15855" y="1292095"/>
                  <a:pt x="-5603" y="1479553"/>
                  <a:pt x="55510" y="1629588"/>
                </a:cubicBezTo>
                <a:cubicBezTo>
                  <a:pt x="57656" y="1634909"/>
                  <a:pt x="55081" y="1641003"/>
                  <a:pt x="49759" y="1643235"/>
                </a:cubicBezTo>
                <a:cubicBezTo>
                  <a:pt x="48472" y="1643750"/>
                  <a:pt x="47098" y="1644007"/>
                  <a:pt x="45811" y="1644007"/>
                </a:cubicBezTo>
                <a:close/>
                <a:moveTo>
                  <a:pt x="839159" y="990910"/>
                </a:moveTo>
                <a:cubicBezTo>
                  <a:pt x="799418" y="1064554"/>
                  <a:pt x="810920" y="1151845"/>
                  <a:pt x="836240" y="1206091"/>
                </a:cubicBezTo>
                <a:cubicBezTo>
                  <a:pt x="862333" y="1262054"/>
                  <a:pt x="902245" y="1290808"/>
                  <a:pt x="937866" y="1279392"/>
                </a:cubicBezTo>
                <a:cubicBezTo>
                  <a:pt x="972714" y="1268234"/>
                  <a:pt x="991254" y="1223086"/>
                  <a:pt x="982928" y="1169612"/>
                </a:cubicBezTo>
                <a:cubicBezTo>
                  <a:pt x="973143" y="1106869"/>
                  <a:pt x="929025" y="1038203"/>
                  <a:pt x="839244" y="990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56" name="Google Shape;1756;p19"/>
          <p:cNvSpPr/>
          <p:nvPr/>
        </p:nvSpPr>
        <p:spPr>
          <a:xfrm>
            <a:off x="-288850" y="4393467"/>
            <a:ext cx="1529295" cy="1004873"/>
          </a:xfrm>
          <a:custGeom>
            <a:avLst/>
            <a:gdLst/>
            <a:ahLst/>
            <a:cxnLst/>
            <a:rect l="l" t="t" r="r" b="b"/>
            <a:pathLst>
              <a:path w="1374647" h="903257" extrusionOk="0">
                <a:moveTo>
                  <a:pt x="0" y="217172"/>
                </a:moveTo>
                <a:cubicBezTo>
                  <a:pt x="196787" y="60771"/>
                  <a:pt x="541782" y="-90676"/>
                  <a:pt x="778193" y="66010"/>
                </a:cubicBezTo>
                <a:cubicBezTo>
                  <a:pt x="953643" y="182310"/>
                  <a:pt x="1001649" y="413482"/>
                  <a:pt x="1084422" y="593219"/>
                </a:cubicBezTo>
                <a:cubicBezTo>
                  <a:pt x="1145000" y="724664"/>
                  <a:pt x="1238441" y="845060"/>
                  <a:pt x="1374648" y="903258"/>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1757" name="Google Shape;1757;p19"/>
          <p:cNvGrpSpPr/>
          <p:nvPr/>
        </p:nvGrpSpPr>
        <p:grpSpPr>
          <a:xfrm rot="-765376">
            <a:off x="197079" y="3994494"/>
            <a:ext cx="816585" cy="796185"/>
            <a:chOff x="2215400" y="2087432"/>
            <a:chExt cx="816600" cy="796200"/>
          </a:xfrm>
        </p:grpSpPr>
        <p:sp>
          <p:nvSpPr>
            <p:cNvPr id="1758" name="Google Shape;1758;p19"/>
            <p:cNvSpPr/>
            <p:nvPr/>
          </p:nvSpPr>
          <p:spPr>
            <a:xfrm>
              <a:off x="2215400" y="2087432"/>
              <a:ext cx="816600" cy="796200"/>
            </a:xfrm>
            <a:prstGeom prst="ellipse">
              <a:avLst/>
            </a:prstGeom>
            <a:solidFill>
              <a:schemeClr val="accent5"/>
            </a:solidFill>
            <a:ln>
              <a:noFill/>
            </a:ln>
            <a:effectLst>
              <a:outerShdw blurRad="57150" dist="28575" dir="5400000"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nvGrpSpPr>
            <p:cNvPr id="1759" name="Google Shape;1759;p19"/>
            <p:cNvGrpSpPr/>
            <p:nvPr/>
          </p:nvGrpSpPr>
          <p:grpSpPr>
            <a:xfrm>
              <a:off x="2449668" y="2366600"/>
              <a:ext cx="348064" cy="237864"/>
              <a:chOff x="6436261" y="2861696"/>
              <a:chExt cx="348064" cy="237864"/>
            </a:xfrm>
          </p:grpSpPr>
          <p:grpSp>
            <p:nvGrpSpPr>
              <p:cNvPr id="1760" name="Google Shape;1760;p19"/>
              <p:cNvGrpSpPr/>
              <p:nvPr/>
            </p:nvGrpSpPr>
            <p:grpSpPr>
              <a:xfrm>
                <a:off x="6436261" y="2861696"/>
                <a:ext cx="348064" cy="237864"/>
                <a:chOff x="7780520" y="3322700"/>
                <a:chExt cx="314848" cy="215145"/>
              </a:xfrm>
            </p:grpSpPr>
            <p:sp>
              <p:nvSpPr>
                <p:cNvPr id="1761" name="Google Shape;1761;p19"/>
                <p:cNvSpPr/>
                <p:nvPr/>
              </p:nvSpPr>
              <p:spPr>
                <a:xfrm>
                  <a:off x="7780520" y="3371801"/>
                  <a:ext cx="314848" cy="166044"/>
                </a:xfrm>
                <a:custGeom>
                  <a:avLst/>
                  <a:gdLst/>
                  <a:ahLst/>
                  <a:cxnLst/>
                  <a:rect l="l" t="t" r="r" b="b"/>
                  <a:pathLst>
                    <a:path w="314848" h="166044" extrusionOk="0">
                      <a:moveTo>
                        <a:pt x="308967" y="12335"/>
                      </a:moveTo>
                      <a:lnTo>
                        <a:pt x="233910" y="12335"/>
                      </a:lnTo>
                      <a:cubicBezTo>
                        <a:pt x="225814" y="12621"/>
                        <a:pt x="225718" y="24336"/>
                        <a:pt x="233910" y="24622"/>
                      </a:cubicBezTo>
                      <a:lnTo>
                        <a:pt x="265247" y="24622"/>
                      </a:lnTo>
                      <a:lnTo>
                        <a:pt x="265247" y="36909"/>
                      </a:lnTo>
                      <a:lnTo>
                        <a:pt x="222385" y="36909"/>
                      </a:lnTo>
                      <a:cubicBezTo>
                        <a:pt x="198953" y="2143"/>
                        <a:pt x="205811" y="6239"/>
                        <a:pt x="163710" y="6144"/>
                      </a:cubicBezTo>
                      <a:cubicBezTo>
                        <a:pt x="163425" y="-2048"/>
                        <a:pt x="151709" y="-2048"/>
                        <a:pt x="151423" y="6144"/>
                      </a:cubicBezTo>
                      <a:cubicBezTo>
                        <a:pt x="109228" y="6144"/>
                        <a:pt x="116181" y="2143"/>
                        <a:pt x="92750" y="36909"/>
                      </a:cubicBezTo>
                      <a:lnTo>
                        <a:pt x="49887" y="36909"/>
                      </a:lnTo>
                      <a:lnTo>
                        <a:pt x="49887" y="24622"/>
                      </a:lnTo>
                      <a:lnTo>
                        <a:pt x="81034" y="24622"/>
                      </a:lnTo>
                      <a:cubicBezTo>
                        <a:pt x="84082" y="24622"/>
                        <a:pt x="86844" y="22431"/>
                        <a:pt x="87320" y="19383"/>
                      </a:cubicBezTo>
                      <a:cubicBezTo>
                        <a:pt x="87892" y="15573"/>
                        <a:pt x="84939" y="12335"/>
                        <a:pt x="81224" y="12335"/>
                      </a:cubicBezTo>
                      <a:lnTo>
                        <a:pt x="6358" y="12335"/>
                      </a:lnTo>
                      <a:cubicBezTo>
                        <a:pt x="3310" y="12335"/>
                        <a:pt x="547" y="14526"/>
                        <a:pt x="71" y="17574"/>
                      </a:cubicBezTo>
                      <a:cubicBezTo>
                        <a:pt x="-500" y="21384"/>
                        <a:pt x="2452" y="24622"/>
                        <a:pt x="6167" y="24622"/>
                      </a:cubicBezTo>
                      <a:lnTo>
                        <a:pt x="37504" y="24622"/>
                      </a:lnTo>
                      <a:lnTo>
                        <a:pt x="37504" y="36909"/>
                      </a:lnTo>
                      <a:cubicBezTo>
                        <a:pt x="25979" y="35862"/>
                        <a:pt x="16168" y="43482"/>
                        <a:pt x="15978" y="55388"/>
                      </a:cubicBezTo>
                      <a:cubicBezTo>
                        <a:pt x="15978" y="65580"/>
                        <a:pt x="24265" y="73866"/>
                        <a:pt x="34456" y="73866"/>
                      </a:cubicBezTo>
                      <a:lnTo>
                        <a:pt x="69318" y="73866"/>
                      </a:lnTo>
                      <a:lnTo>
                        <a:pt x="58459" y="92631"/>
                      </a:lnTo>
                      <a:cubicBezTo>
                        <a:pt x="56840" y="95488"/>
                        <a:pt x="55983" y="98631"/>
                        <a:pt x="55983" y="101775"/>
                      </a:cubicBezTo>
                      <a:lnTo>
                        <a:pt x="55983" y="147685"/>
                      </a:lnTo>
                      <a:cubicBezTo>
                        <a:pt x="56936" y="172069"/>
                        <a:pt x="91988" y="172164"/>
                        <a:pt x="92844" y="147685"/>
                      </a:cubicBezTo>
                      <a:lnTo>
                        <a:pt x="92844" y="106632"/>
                      </a:lnTo>
                      <a:lnTo>
                        <a:pt x="104846" y="85868"/>
                      </a:lnTo>
                      <a:cubicBezTo>
                        <a:pt x="106656" y="86439"/>
                        <a:pt x="124372" y="86154"/>
                        <a:pt x="126659" y="86154"/>
                      </a:cubicBezTo>
                      <a:cubicBezTo>
                        <a:pt x="130373" y="86154"/>
                        <a:pt x="133326" y="82915"/>
                        <a:pt x="132754" y="79105"/>
                      </a:cubicBezTo>
                      <a:cubicBezTo>
                        <a:pt x="132278" y="76057"/>
                        <a:pt x="129516" y="73866"/>
                        <a:pt x="126468" y="73866"/>
                      </a:cubicBezTo>
                      <a:lnTo>
                        <a:pt x="108180" y="73866"/>
                      </a:lnTo>
                      <a:cubicBezTo>
                        <a:pt x="104751" y="73866"/>
                        <a:pt x="102084" y="71009"/>
                        <a:pt x="101989" y="67580"/>
                      </a:cubicBezTo>
                      <a:cubicBezTo>
                        <a:pt x="101893" y="64151"/>
                        <a:pt x="99227" y="61579"/>
                        <a:pt x="95797" y="61579"/>
                      </a:cubicBezTo>
                      <a:lnTo>
                        <a:pt x="34456" y="61579"/>
                      </a:lnTo>
                      <a:cubicBezTo>
                        <a:pt x="26360" y="61293"/>
                        <a:pt x="26265" y="49578"/>
                        <a:pt x="34456" y="49292"/>
                      </a:cubicBezTo>
                      <a:lnTo>
                        <a:pt x="95988" y="49292"/>
                      </a:lnTo>
                      <a:cubicBezTo>
                        <a:pt x="98084" y="49292"/>
                        <a:pt x="99988" y="48244"/>
                        <a:pt x="101131" y="46530"/>
                      </a:cubicBezTo>
                      <a:lnTo>
                        <a:pt x="113419" y="28051"/>
                      </a:lnTo>
                      <a:cubicBezTo>
                        <a:pt x="115609" y="24717"/>
                        <a:pt x="119800" y="18526"/>
                        <a:pt x="123706" y="18526"/>
                      </a:cubicBezTo>
                      <a:lnTo>
                        <a:pt x="191333" y="18526"/>
                      </a:lnTo>
                      <a:cubicBezTo>
                        <a:pt x="195238" y="18526"/>
                        <a:pt x="199334" y="24717"/>
                        <a:pt x="201620" y="28051"/>
                      </a:cubicBezTo>
                      <a:lnTo>
                        <a:pt x="213907" y="46530"/>
                      </a:lnTo>
                      <a:cubicBezTo>
                        <a:pt x="215050" y="48244"/>
                        <a:pt x="216955" y="49292"/>
                        <a:pt x="219051" y="49292"/>
                      </a:cubicBezTo>
                      <a:lnTo>
                        <a:pt x="280582" y="49292"/>
                      </a:lnTo>
                      <a:cubicBezTo>
                        <a:pt x="288678" y="49578"/>
                        <a:pt x="288774" y="61293"/>
                        <a:pt x="280582" y="61579"/>
                      </a:cubicBezTo>
                      <a:lnTo>
                        <a:pt x="218956" y="61579"/>
                      </a:lnTo>
                      <a:cubicBezTo>
                        <a:pt x="215527" y="61579"/>
                        <a:pt x="212860" y="64437"/>
                        <a:pt x="212860" y="67866"/>
                      </a:cubicBezTo>
                      <a:cubicBezTo>
                        <a:pt x="212860" y="71295"/>
                        <a:pt x="210097" y="73866"/>
                        <a:pt x="206668" y="73866"/>
                      </a:cubicBezTo>
                      <a:lnTo>
                        <a:pt x="188380" y="73866"/>
                      </a:lnTo>
                      <a:cubicBezTo>
                        <a:pt x="185332" y="73866"/>
                        <a:pt x="182570" y="76057"/>
                        <a:pt x="182094" y="79105"/>
                      </a:cubicBezTo>
                      <a:cubicBezTo>
                        <a:pt x="181522" y="82915"/>
                        <a:pt x="184475" y="86154"/>
                        <a:pt x="188190" y="86154"/>
                      </a:cubicBezTo>
                      <a:cubicBezTo>
                        <a:pt x="190381" y="86058"/>
                        <a:pt x="208193" y="86439"/>
                        <a:pt x="210002" y="85868"/>
                      </a:cubicBezTo>
                      <a:lnTo>
                        <a:pt x="222003" y="106632"/>
                      </a:lnTo>
                      <a:lnTo>
                        <a:pt x="222003" y="147685"/>
                      </a:lnTo>
                      <a:cubicBezTo>
                        <a:pt x="222956" y="172164"/>
                        <a:pt x="258008" y="172164"/>
                        <a:pt x="258866" y="147685"/>
                      </a:cubicBezTo>
                      <a:lnTo>
                        <a:pt x="258866" y="101775"/>
                      </a:lnTo>
                      <a:cubicBezTo>
                        <a:pt x="258866" y="98631"/>
                        <a:pt x="258008" y="95488"/>
                        <a:pt x="256389" y="92631"/>
                      </a:cubicBezTo>
                      <a:lnTo>
                        <a:pt x="245626" y="73866"/>
                      </a:lnTo>
                      <a:lnTo>
                        <a:pt x="280487" y="73866"/>
                      </a:lnTo>
                      <a:cubicBezTo>
                        <a:pt x="290679" y="73866"/>
                        <a:pt x="298870" y="65580"/>
                        <a:pt x="298870" y="55388"/>
                      </a:cubicBezTo>
                      <a:cubicBezTo>
                        <a:pt x="298680" y="43482"/>
                        <a:pt x="288869" y="35862"/>
                        <a:pt x="277344" y="36909"/>
                      </a:cubicBezTo>
                      <a:lnTo>
                        <a:pt x="277344" y="24622"/>
                      </a:lnTo>
                      <a:lnTo>
                        <a:pt x="308491" y="24622"/>
                      </a:lnTo>
                      <a:cubicBezTo>
                        <a:pt x="311539" y="24622"/>
                        <a:pt x="314301" y="22431"/>
                        <a:pt x="314777" y="19383"/>
                      </a:cubicBezTo>
                      <a:cubicBezTo>
                        <a:pt x="315349" y="15573"/>
                        <a:pt x="312396" y="12335"/>
                        <a:pt x="308681" y="12335"/>
                      </a:cubicBezTo>
                      <a:lnTo>
                        <a:pt x="308681" y="12335"/>
                      </a:lnTo>
                      <a:close/>
                      <a:moveTo>
                        <a:pt x="94464" y="79677"/>
                      </a:moveTo>
                      <a:lnTo>
                        <a:pt x="81700" y="101870"/>
                      </a:lnTo>
                      <a:cubicBezTo>
                        <a:pt x="81129" y="102822"/>
                        <a:pt x="80843" y="103870"/>
                        <a:pt x="80843" y="104918"/>
                      </a:cubicBezTo>
                      <a:lnTo>
                        <a:pt x="80843" y="147399"/>
                      </a:lnTo>
                      <a:cubicBezTo>
                        <a:pt x="80843" y="150447"/>
                        <a:pt x="78652" y="153210"/>
                        <a:pt x="75604" y="153686"/>
                      </a:cubicBezTo>
                      <a:cubicBezTo>
                        <a:pt x="71795" y="154257"/>
                        <a:pt x="68556" y="151305"/>
                        <a:pt x="68556" y="147590"/>
                      </a:cubicBezTo>
                      <a:lnTo>
                        <a:pt x="68556" y="101679"/>
                      </a:lnTo>
                      <a:cubicBezTo>
                        <a:pt x="68556" y="100727"/>
                        <a:pt x="68842" y="99679"/>
                        <a:pt x="69413" y="98631"/>
                      </a:cubicBezTo>
                      <a:lnTo>
                        <a:pt x="83796" y="73771"/>
                      </a:lnTo>
                      <a:lnTo>
                        <a:pt x="91130" y="73771"/>
                      </a:lnTo>
                      <a:cubicBezTo>
                        <a:pt x="91892" y="75962"/>
                        <a:pt x="93035" y="77867"/>
                        <a:pt x="94464" y="79581"/>
                      </a:cubicBezTo>
                      <a:close/>
                      <a:moveTo>
                        <a:pt x="246007" y="98727"/>
                      </a:moveTo>
                      <a:cubicBezTo>
                        <a:pt x="246578" y="99679"/>
                        <a:pt x="246864" y="100727"/>
                        <a:pt x="246864" y="101775"/>
                      </a:cubicBezTo>
                      <a:lnTo>
                        <a:pt x="246864" y="147495"/>
                      </a:lnTo>
                      <a:cubicBezTo>
                        <a:pt x="246864" y="150543"/>
                        <a:pt x="244673" y="153305"/>
                        <a:pt x="241625" y="153781"/>
                      </a:cubicBezTo>
                      <a:cubicBezTo>
                        <a:pt x="237815" y="154353"/>
                        <a:pt x="234577" y="151400"/>
                        <a:pt x="234577" y="147685"/>
                      </a:cubicBezTo>
                      <a:lnTo>
                        <a:pt x="234577" y="105013"/>
                      </a:lnTo>
                      <a:cubicBezTo>
                        <a:pt x="234577" y="103965"/>
                        <a:pt x="234291" y="102918"/>
                        <a:pt x="233720" y="101965"/>
                      </a:cubicBezTo>
                      <a:lnTo>
                        <a:pt x="220956" y="79772"/>
                      </a:lnTo>
                      <a:cubicBezTo>
                        <a:pt x="222385" y="78057"/>
                        <a:pt x="223528" y="76057"/>
                        <a:pt x="224290" y="73962"/>
                      </a:cubicBezTo>
                      <a:lnTo>
                        <a:pt x="231624" y="73962"/>
                      </a:lnTo>
                      <a:lnTo>
                        <a:pt x="246007" y="9882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62" name="Google Shape;1762;p19"/>
                <p:cNvSpPr/>
                <p:nvPr/>
              </p:nvSpPr>
              <p:spPr>
                <a:xfrm>
                  <a:off x="7897487" y="3322700"/>
                  <a:ext cx="81870" cy="26670"/>
                </a:xfrm>
                <a:custGeom>
                  <a:avLst/>
                  <a:gdLst/>
                  <a:ahLst/>
                  <a:cxnLst/>
                  <a:rect l="l" t="t" r="r" b="b"/>
                  <a:pathLst>
                    <a:path w="81870" h="26670" extrusionOk="0">
                      <a:moveTo>
                        <a:pt x="10358" y="24860"/>
                      </a:moveTo>
                      <a:cubicBezTo>
                        <a:pt x="18455" y="16764"/>
                        <a:pt x="29313" y="12287"/>
                        <a:pt x="40838" y="12287"/>
                      </a:cubicBezTo>
                      <a:cubicBezTo>
                        <a:pt x="52364" y="12287"/>
                        <a:pt x="63127" y="16764"/>
                        <a:pt x="71318" y="24860"/>
                      </a:cubicBezTo>
                      <a:cubicBezTo>
                        <a:pt x="72557" y="26099"/>
                        <a:pt x="74080" y="26670"/>
                        <a:pt x="75700" y="26670"/>
                      </a:cubicBezTo>
                      <a:cubicBezTo>
                        <a:pt x="81034" y="26670"/>
                        <a:pt x="83987" y="19907"/>
                        <a:pt x="80081" y="16193"/>
                      </a:cubicBezTo>
                      <a:cubicBezTo>
                        <a:pt x="69604" y="5715"/>
                        <a:pt x="55697" y="0"/>
                        <a:pt x="40934" y="0"/>
                      </a:cubicBezTo>
                      <a:cubicBezTo>
                        <a:pt x="26170" y="0"/>
                        <a:pt x="12263" y="5715"/>
                        <a:pt x="1786" y="16193"/>
                      </a:cubicBezTo>
                      <a:cubicBezTo>
                        <a:pt x="-595" y="18574"/>
                        <a:pt x="-595" y="22479"/>
                        <a:pt x="1786" y="24860"/>
                      </a:cubicBezTo>
                      <a:cubicBezTo>
                        <a:pt x="4167" y="27242"/>
                        <a:pt x="8072" y="27242"/>
                        <a:pt x="10453" y="24860"/>
                      </a:cubicBezTo>
                      <a:lnTo>
                        <a:pt x="10453" y="2486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63" name="Google Shape;1763;p19"/>
                <p:cNvSpPr/>
                <p:nvPr/>
              </p:nvSpPr>
              <p:spPr>
                <a:xfrm>
                  <a:off x="7914791" y="3347298"/>
                  <a:ext cx="47135" cy="19453"/>
                </a:xfrm>
                <a:custGeom>
                  <a:avLst/>
                  <a:gdLst/>
                  <a:ahLst/>
                  <a:cxnLst/>
                  <a:rect l="l" t="t" r="r" b="b"/>
                  <a:pathLst>
                    <a:path w="47135" h="19453" extrusionOk="0">
                      <a:moveTo>
                        <a:pt x="1817" y="8930"/>
                      </a:moveTo>
                      <a:cubicBezTo>
                        <a:pt x="-3707" y="14835"/>
                        <a:pt x="4579" y="23217"/>
                        <a:pt x="10485" y="17597"/>
                      </a:cubicBezTo>
                      <a:cubicBezTo>
                        <a:pt x="14009" y="14073"/>
                        <a:pt x="18581" y="12168"/>
                        <a:pt x="23534" y="12168"/>
                      </a:cubicBezTo>
                      <a:cubicBezTo>
                        <a:pt x="28487" y="12168"/>
                        <a:pt x="33059" y="14073"/>
                        <a:pt x="36583" y="17597"/>
                      </a:cubicBezTo>
                      <a:cubicBezTo>
                        <a:pt x="37821" y="18836"/>
                        <a:pt x="39346" y="19407"/>
                        <a:pt x="40965" y="19407"/>
                      </a:cubicBezTo>
                      <a:cubicBezTo>
                        <a:pt x="46299" y="19407"/>
                        <a:pt x="49252" y="12644"/>
                        <a:pt x="45347" y="8930"/>
                      </a:cubicBezTo>
                      <a:cubicBezTo>
                        <a:pt x="33916" y="-2977"/>
                        <a:pt x="13342" y="-2977"/>
                        <a:pt x="1817" y="8930"/>
                      </a:cubicBezTo>
                      <a:lnTo>
                        <a:pt x="1817" y="893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764" name="Google Shape;1764;p19"/>
              <p:cNvSpPr/>
              <p:nvPr/>
            </p:nvSpPr>
            <p:spPr>
              <a:xfrm>
                <a:off x="6569753" y="2963635"/>
                <a:ext cx="81569" cy="129142"/>
              </a:xfrm>
              <a:custGeom>
                <a:avLst/>
                <a:gdLst/>
                <a:ahLst/>
                <a:cxnLst/>
                <a:rect l="l" t="t" r="r" b="b"/>
                <a:pathLst>
                  <a:path w="73818" h="116871" extrusionOk="0">
                    <a:moveTo>
                      <a:pt x="0" y="104584"/>
                    </a:moveTo>
                    <a:lnTo>
                      <a:pt x="0" y="12287"/>
                    </a:lnTo>
                    <a:cubicBezTo>
                      <a:pt x="0" y="5525"/>
                      <a:pt x="5524" y="0"/>
                      <a:pt x="12287" y="0"/>
                    </a:cubicBezTo>
                    <a:lnTo>
                      <a:pt x="61531" y="0"/>
                    </a:lnTo>
                    <a:cubicBezTo>
                      <a:pt x="68294" y="0"/>
                      <a:pt x="73819" y="5525"/>
                      <a:pt x="73819" y="12287"/>
                    </a:cubicBezTo>
                    <a:lnTo>
                      <a:pt x="73819" y="104584"/>
                    </a:lnTo>
                    <a:cubicBezTo>
                      <a:pt x="73819" y="111347"/>
                      <a:pt x="68294" y="116872"/>
                      <a:pt x="61531" y="116872"/>
                    </a:cubicBezTo>
                    <a:lnTo>
                      <a:pt x="12287" y="116872"/>
                    </a:lnTo>
                    <a:cubicBezTo>
                      <a:pt x="5524" y="116872"/>
                      <a:pt x="0" y="111347"/>
                      <a:pt x="0" y="1045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1765" name="Google Shape;1765;p19"/>
              <p:cNvGrpSpPr/>
              <p:nvPr/>
            </p:nvGrpSpPr>
            <p:grpSpPr>
              <a:xfrm>
                <a:off x="6590286" y="2983986"/>
                <a:ext cx="40750" cy="88433"/>
                <a:chOff x="7919846" y="3433309"/>
                <a:chExt cx="36861" cy="79986"/>
              </a:xfrm>
            </p:grpSpPr>
            <p:sp>
              <p:nvSpPr>
                <p:cNvPr id="1766" name="Google Shape;1766;p19"/>
                <p:cNvSpPr/>
                <p:nvPr/>
              </p:nvSpPr>
              <p:spPr>
                <a:xfrm>
                  <a:off x="7919846" y="3476457"/>
                  <a:ext cx="36861" cy="36838"/>
                </a:xfrm>
                <a:custGeom>
                  <a:avLst/>
                  <a:gdLst/>
                  <a:ahLst/>
                  <a:cxnLst/>
                  <a:rect l="l" t="t" r="r" b="b"/>
                  <a:pathLst>
                    <a:path w="36861" h="36838" extrusionOk="0">
                      <a:moveTo>
                        <a:pt x="18479" y="36838"/>
                      </a:moveTo>
                      <a:cubicBezTo>
                        <a:pt x="8287" y="36838"/>
                        <a:pt x="0" y="28551"/>
                        <a:pt x="0" y="18359"/>
                      </a:cubicBezTo>
                      <a:cubicBezTo>
                        <a:pt x="953" y="-6120"/>
                        <a:pt x="36005" y="-6120"/>
                        <a:pt x="36862" y="18359"/>
                      </a:cubicBezTo>
                      <a:cubicBezTo>
                        <a:pt x="36862" y="28551"/>
                        <a:pt x="28575" y="36838"/>
                        <a:pt x="18383" y="36838"/>
                      </a:cubicBezTo>
                      <a:close/>
                      <a:moveTo>
                        <a:pt x="18479" y="12263"/>
                      </a:moveTo>
                      <a:cubicBezTo>
                        <a:pt x="15050" y="12263"/>
                        <a:pt x="12288" y="15026"/>
                        <a:pt x="12288" y="18455"/>
                      </a:cubicBezTo>
                      <a:cubicBezTo>
                        <a:pt x="12573" y="26646"/>
                        <a:pt x="24289" y="26646"/>
                        <a:pt x="24575" y="18455"/>
                      </a:cubicBezTo>
                      <a:cubicBezTo>
                        <a:pt x="24575" y="15026"/>
                        <a:pt x="21813" y="12263"/>
                        <a:pt x="18383" y="12263"/>
                      </a:cubicBezTo>
                      <a:close/>
                    </a:path>
                  </a:pathLst>
                </a:custGeom>
                <a:solidFill>
                  <a:srgbClr val="02028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67" name="Google Shape;1767;p19"/>
                <p:cNvSpPr/>
                <p:nvPr/>
              </p:nvSpPr>
              <p:spPr>
                <a:xfrm>
                  <a:off x="7932039" y="3433309"/>
                  <a:ext cx="12287" cy="52339"/>
                </a:xfrm>
                <a:custGeom>
                  <a:avLst/>
                  <a:gdLst/>
                  <a:ahLst/>
                  <a:cxnLst/>
                  <a:rect l="l" t="t" r="r" b="b"/>
                  <a:pathLst>
                    <a:path w="12287" h="52339" extrusionOk="0">
                      <a:moveTo>
                        <a:pt x="0" y="45982"/>
                      </a:moveTo>
                      <a:lnTo>
                        <a:pt x="0" y="6357"/>
                      </a:lnTo>
                      <a:cubicBezTo>
                        <a:pt x="0" y="3310"/>
                        <a:pt x="2191" y="547"/>
                        <a:pt x="5239" y="71"/>
                      </a:cubicBezTo>
                      <a:cubicBezTo>
                        <a:pt x="9049" y="-501"/>
                        <a:pt x="12287" y="2452"/>
                        <a:pt x="12287" y="6167"/>
                      </a:cubicBezTo>
                      <a:lnTo>
                        <a:pt x="12287" y="46172"/>
                      </a:lnTo>
                      <a:cubicBezTo>
                        <a:pt x="12287" y="49887"/>
                        <a:pt x="9049" y="52840"/>
                        <a:pt x="5239" y="52268"/>
                      </a:cubicBezTo>
                      <a:cubicBezTo>
                        <a:pt x="2191" y="51792"/>
                        <a:pt x="0" y="49030"/>
                        <a:pt x="0" y="45982"/>
                      </a:cubicBezTo>
                      <a:close/>
                    </a:path>
                  </a:pathLst>
                </a:custGeom>
                <a:solidFill>
                  <a:srgbClr val="02028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grpSp>
        <p:nvGrpSpPr>
          <p:cNvPr id="1768" name="Google Shape;1768;p19"/>
          <p:cNvGrpSpPr/>
          <p:nvPr/>
        </p:nvGrpSpPr>
        <p:grpSpPr>
          <a:xfrm rot="976699">
            <a:off x="8164309" y="4205860"/>
            <a:ext cx="816590" cy="795890"/>
            <a:chOff x="8164275" y="4206051"/>
            <a:chExt cx="816600" cy="795900"/>
          </a:xfrm>
        </p:grpSpPr>
        <p:sp>
          <p:nvSpPr>
            <p:cNvPr id="1769" name="Google Shape;1769;p19"/>
            <p:cNvSpPr/>
            <p:nvPr/>
          </p:nvSpPr>
          <p:spPr>
            <a:xfrm>
              <a:off x="8164275" y="4206051"/>
              <a:ext cx="816600" cy="795900"/>
            </a:xfrm>
            <a:prstGeom prst="ellipse">
              <a:avLst/>
            </a:prstGeom>
            <a:solidFill>
              <a:schemeClr val="accent5"/>
            </a:solidFill>
            <a:ln>
              <a:noFill/>
            </a:ln>
            <a:effectLst>
              <a:outerShdw blurRad="57150" dist="28575" dir="5400000"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nvGrpSpPr>
            <p:cNvPr id="1770" name="Google Shape;1770;p19"/>
            <p:cNvGrpSpPr/>
            <p:nvPr/>
          </p:nvGrpSpPr>
          <p:grpSpPr>
            <a:xfrm>
              <a:off x="8398517" y="4447565"/>
              <a:ext cx="348118" cy="312870"/>
              <a:chOff x="8075422" y="3435312"/>
              <a:chExt cx="348118" cy="312870"/>
            </a:xfrm>
          </p:grpSpPr>
          <p:sp>
            <p:nvSpPr>
              <p:cNvPr id="1771" name="Google Shape;1771;p19"/>
              <p:cNvSpPr/>
              <p:nvPr/>
            </p:nvSpPr>
            <p:spPr>
              <a:xfrm>
                <a:off x="8167874" y="3537460"/>
                <a:ext cx="163139" cy="149457"/>
              </a:xfrm>
              <a:custGeom>
                <a:avLst/>
                <a:gdLst/>
                <a:ahLst/>
                <a:cxnLst/>
                <a:rect l="l" t="t" r="r" b="b"/>
                <a:pathLst>
                  <a:path w="147637" h="135255" extrusionOk="0">
                    <a:moveTo>
                      <a:pt x="147542" y="135255"/>
                    </a:moveTo>
                    <a:lnTo>
                      <a:pt x="147542" y="12287"/>
                    </a:lnTo>
                    <a:cubicBezTo>
                      <a:pt x="147542" y="5525"/>
                      <a:pt x="142018" y="0"/>
                      <a:pt x="135255" y="0"/>
                    </a:cubicBezTo>
                    <a:lnTo>
                      <a:pt x="12288" y="0"/>
                    </a:lnTo>
                    <a:cubicBezTo>
                      <a:pt x="5525" y="0"/>
                      <a:pt x="0" y="5525"/>
                      <a:pt x="0" y="12287"/>
                    </a:cubicBezTo>
                    <a:lnTo>
                      <a:pt x="0" y="135255"/>
                    </a:lnTo>
                    <a:lnTo>
                      <a:pt x="147638" y="135255"/>
                    </a:lnTo>
                    <a:close/>
                  </a:path>
                </a:pathLst>
              </a:custGeom>
              <a:solidFill>
                <a:srgbClr val="FFBEB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1772" name="Google Shape;1772;p19"/>
              <p:cNvGrpSpPr/>
              <p:nvPr/>
            </p:nvGrpSpPr>
            <p:grpSpPr>
              <a:xfrm>
                <a:off x="8075422" y="3435312"/>
                <a:ext cx="348118" cy="312870"/>
                <a:chOff x="9263253" y="3841527"/>
                <a:chExt cx="314896" cy="282987"/>
              </a:xfrm>
            </p:grpSpPr>
            <p:sp>
              <p:nvSpPr>
                <p:cNvPr id="1773" name="Google Shape;1773;p19"/>
                <p:cNvSpPr/>
                <p:nvPr/>
              </p:nvSpPr>
              <p:spPr>
                <a:xfrm>
                  <a:off x="9263253" y="3841527"/>
                  <a:ext cx="314896" cy="282987"/>
                </a:xfrm>
                <a:custGeom>
                  <a:avLst/>
                  <a:gdLst/>
                  <a:ahLst/>
                  <a:cxnLst/>
                  <a:rect l="l" t="t" r="r" b="b"/>
                  <a:pathLst>
                    <a:path w="314896" h="282987" extrusionOk="0">
                      <a:moveTo>
                        <a:pt x="284130" y="61627"/>
                      </a:moveTo>
                      <a:lnTo>
                        <a:pt x="89821" y="61627"/>
                      </a:lnTo>
                      <a:lnTo>
                        <a:pt x="89821" y="49340"/>
                      </a:lnTo>
                      <a:lnTo>
                        <a:pt x="255461" y="49340"/>
                      </a:lnTo>
                      <a:cubicBezTo>
                        <a:pt x="265176" y="49340"/>
                        <a:pt x="273462" y="42005"/>
                        <a:pt x="274225" y="32290"/>
                      </a:cubicBezTo>
                      <a:cubicBezTo>
                        <a:pt x="275082" y="21431"/>
                        <a:pt x="266509" y="12383"/>
                        <a:pt x="255841" y="12383"/>
                      </a:cubicBezTo>
                      <a:lnTo>
                        <a:pt x="89821" y="12383"/>
                      </a:lnTo>
                      <a:lnTo>
                        <a:pt x="89821" y="6191"/>
                      </a:lnTo>
                      <a:cubicBezTo>
                        <a:pt x="89821" y="2762"/>
                        <a:pt x="87058" y="0"/>
                        <a:pt x="83629" y="0"/>
                      </a:cubicBezTo>
                      <a:lnTo>
                        <a:pt x="59055" y="0"/>
                      </a:lnTo>
                      <a:cubicBezTo>
                        <a:pt x="48863" y="0"/>
                        <a:pt x="40577" y="8287"/>
                        <a:pt x="40577" y="18479"/>
                      </a:cubicBezTo>
                      <a:lnTo>
                        <a:pt x="40577" y="61532"/>
                      </a:lnTo>
                      <a:lnTo>
                        <a:pt x="30766" y="61532"/>
                      </a:lnTo>
                      <a:cubicBezTo>
                        <a:pt x="13811" y="61532"/>
                        <a:pt x="0" y="75343"/>
                        <a:pt x="0" y="92297"/>
                      </a:cubicBezTo>
                      <a:lnTo>
                        <a:pt x="0" y="252222"/>
                      </a:lnTo>
                      <a:cubicBezTo>
                        <a:pt x="0" y="269177"/>
                        <a:pt x="13811" y="282988"/>
                        <a:pt x="30766" y="282988"/>
                      </a:cubicBezTo>
                      <a:lnTo>
                        <a:pt x="284130" y="282988"/>
                      </a:lnTo>
                      <a:cubicBezTo>
                        <a:pt x="301085" y="282988"/>
                        <a:pt x="314896" y="269177"/>
                        <a:pt x="314896" y="252222"/>
                      </a:cubicBezTo>
                      <a:lnTo>
                        <a:pt x="314896" y="92297"/>
                      </a:lnTo>
                      <a:cubicBezTo>
                        <a:pt x="314896" y="75343"/>
                        <a:pt x="301085" y="61532"/>
                        <a:pt x="284130" y="61532"/>
                      </a:cubicBezTo>
                      <a:close/>
                      <a:moveTo>
                        <a:pt x="255841" y="24765"/>
                      </a:moveTo>
                      <a:cubicBezTo>
                        <a:pt x="263937" y="25051"/>
                        <a:pt x="264033" y="36767"/>
                        <a:pt x="255841" y="37052"/>
                      </a:cubicBezTo>
                      <a:lnTo>
                        <a:pt x="89821" y="37052"/>
                      </a:lnTo>
                      <a:lnTo>
                        <a:pt x="89821" y="24765"/>
                      </a:lnTo>
                      <a:lnTo>
                        <a:pt x="255841" y="24765"/>
                      </a:lnTo>
                      <a:close/>
                      <a:moveTo>
                        <a:pt x="52864" y="18574"/>
                      </a:moveTo>
                      <a:cubicBezTo>
                        <a:pt x="52864" y="15145"/>
                        <a:pt x="55626" y="12383"/>
                        <a:pt x="59055" y="12383"/>
                      </a:cubicBezTo>
                      <a:lnTo>
                        <a:pt x="77533" y="12383"/>
                      </a:lnTo>
                      <a:lnTo>
                        <a:pt x="77533" y="61627"/>
                      </a:lnTo>
                      <a:lnTo>
                        <a:pt x="52959" y="61627"/>
                      </a:lnTo>
                      <a:lnTo>
                        <a:pt x="52959" y="18574"/>
                      </a:lnTo>
                      <a:close/>
                      <a:moveTo>
                        <a:pt x="30766" y="73914"/>
                      </a:moveTo>
                      <a:lnTo>
                        <a:pt x="284130" y="73914"/>
                      </a:lnTo>
                      <a:cubicBezTo>
                        <a:pt x="294322" y="73914"/>
                        <a:pt x="302609" y="82201"/>
                        <a:pt x="302609" y="92392"/>
                      </a:cubicBezTo>
                      <a:lnTo>
                        <a:pt x="302609" y="227743"/>
                      </a:lnTo>
                      <a:cubicBezTo>
                        <a:pt x="297466" y="223838"/>
                        <a:pt x="291084" y="221552"/>
                        <a:pt x="284130" y="221552"/>
                      </a:cubicBezTo>
                      <a:lnTo>
                        <a:pt x="30766" y="221552"/>
                      </a:lnTo>
                      <a:cubicBezTo>
                        <a:pt x="23813" y="221552"/>
                        <a:pt x="17430" y="223838"/>
                        <a:pt x="12287" y="227743"/>
                      </a:cubicBezTo>
                      <a:lnTo>
                        <a:pt x="12287" y="92392"/>
                      </a:lnTo>
                      <a:cubicBezTo>
                        <a:pt x="12287" y="82201"/>
                        <a:pt x="20574" y="73914"/>
                        <a:pt x="30766" y="73914"/>
                      </a:cubicBezTo>
                      <a:lnTo>
                        <a:pt x="30766" y="73914"/>
                      </a:lnTo>
                      <a:close/>
                      <a:moveTo>
                        <a:pt x="284130" y="270700"/>
                      </a:moveTo>
                      <a:lnTo>
                        <a:pt x="30766" y="270700"/>
                      </a:lnTo>
                      <a:cubicBezTo>
                        <a:pt x="20574" y="270700"/>
                        <a:pt x="12287" y="262414"/>
                        <a:pt x="12287" y="252222"/>
                      </a:cubicBezTo>
                      <a:cubicBezTo>
                        <a:pt x="12287" y="242030"/>
                        <a:pt x="20574" y="233744"/>
                        <a:pt x="30766" y="233744"/>
                      </a:cubicBezTo>
                      <a:lnTo>
                        <a:pt x="284130" y="233744"/>
                      </a:lnTo>
                      <a:cubicBezTo>
                        <a:pt x="308514" y="234601"/>
                        <a:pt x="308610" y="269653"/>
                        <a:pt x="284130" y="2706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74" name="Google Shape;1774;p19"/>
                <p:cNvSpPr/>
                <p:nvPr/>
              </p:nvSpPr>
              <p:spPr>
                <a:xfrm>
                  <a:off x="9294673" y="4087557"/>
                  <a:ext cx="36873" cy="12382"/>
                </a:xfrm>
                <a:custGeom>
                  <a:avLst/>
                  <a:gdLst/>
                  <a:ahLst/>
                  <a:cxnLst/>
                  <a:rect l="l" t="t" r="r" b="b"/>
                  <a:pathLst>
                    <a:path w="36873" h="12382" extrusionOk="0">
                      <a:moveTo>
                        <a:pt x="30682" y="95"/>
                      </a:moveTo>
                      <a:lnTo>
                        <a:pt x="6108" y="95"/>
                      </a:lnTo>
                      <a:cubicBezTo>
                        <a:pt x="-1988" y="381"/>
                        <a:pt x="-2084" y="12097"/>
                        <a:pt x="6108" y="12383"/>
                      </a:cubicBezTo>
                      <a:lnTo>
                        <a:pt x="30682" y="12383"/>
                      </a:lnTo>
                      <a:cubicBezTo>
                        <a:pt x="34112" y="12383"/>
                        <a:pt x="36874" y="9620"/>
                        <a:pt x="36874" y="6191"/>
                      </a:cubicBezTo>
                      <a:cubicBezTo>
                        <a:pt x="36874" y="2762"/>
                        <a:pt x="34112" y="0"/>
                        <a:pt x="3068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75" name="Google Shape;1775;p19"/>
                <p:cNvSpPr/>
                <p:nvPr/>
              </p:nvSpPr>
              <p:spPr>
                <a:xfrm>
                  <a:off x="9349930" y="4087653"/>
                  <a:ext cx="12287" cy="12334"/>
                </a:xfrm>
                <a:custGeom>
                  <a:avLst/>
                  <a:gdLst/>
                  <a:ahLst/>
                  <a:cxnLst/>
                  <a:rect l="l" t="t" r="r" b="b"/>
                  <a:pathLst>
                    <a:path w="12287" h="12334" extrusionOk="0">
                      <a:moveTo>
                        <a:pt x="6191" y="0"/>
                      </a:moveTo>
                      <a:cubicBezTo>
                        <a:pt x="2762" y="0"/>
                        <a:pt x="0" y="2762"/>
                        <a:pt x="0" y="6191"/>
                      </a:cubicBezTo>
                      <a:cubicBezTo>
                        <a:pt x="286" y="14383"/>
                        <a:pt x="12002" y="14383"/>
                        <a:pt x="12287" y="6191"/>
                      </a:cubicBezTo>
                      <a:cubicBezTo>
                        <a:pt x="12287" y="2762"/>
                        <a:pt x="9525" y="0"/>
                        <a:pt x="609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76" name="Google Shape;1776;p19"/>
                <p:cNvSpPr/>
                <p:nvPr/>
              </p:nvSpPr>
              <p:spPr>
                <a:xfrm>
                  <a:off x="9380601" y="4087653"/>
                  <a:ext cx="12287" cy="12334"/>
                </a:xfrm>
                <a:custGeom>
                  <a:avLst/>
                  <a:gdLst/>
                  <a:ahLst/>
                  <a:cxnLst/>
                  <a:rect l="l" t="t" r="r" b="b"/>
                  <a:pathLst>
                    <a:path w="12287" h="12334" extrusionOk="0">
                      <a:moveTo>
                        <a:pt x="6191" y="0"/>
                      </a:moveTo>
                      <a:cubicBezTo>
                        <a:pt x="2762" y="0"/>
                        <a:pt x="0" y="2762"/>
                        <a:pt x="0" y="6191"/>
                      </a:cubicBezTo>
                      <a:cubicBezTo>
                        <a:pt x="285" y="14383"/>
                        <a:pt x="12001" y="14383"/>
                        <a:pt x="12287" y="6191"/>
                      </a:cubicBezTo>
                      <a:cubicBezTo>
                        <a:pt x="12287" y="2762"/>
                        <a:pt x="9525" y="0"/>
                        <a:pt x="609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77" name="Google Shape;1777;p19"/>
                <p:cNvSpPr/>
                <p:nvPr/>
              </p:nvSpPr>
              <p:spPr>
                <a:xfrm>
                  <a:off x="9411366" y="4087653"/>
                  <a:ext cx="12287" cy="12334"/>
                </a:xfrm>
                <a:custGeom>
                  <a:avLst/>
                  <a:gdLst/>
                  <a:ahLst/>
                  <a:cxnLst/>
                  <a:rect l="l" t="t" r="r" b="b"/>
                  <a:pathLst>
                    <a:path w="12287" h="12334" extrusionOk="0">
                      <a:moveTo>
                        <a:pt x="6191" y="0"/>
                      </a:moveTo>
                      <a:cubicBezTo>
                        <a:pt x="2762" y="0"/>
                        <a:pt x="0" y="2762"/>
                        <a:pt x="0" y="6191"/>
                      </a:cubicBezTo>
                      <a:cubicBezTo>
                        <a:pt x="285" y="14383"/>
                        <a:pt x="12002" y="14383"/>
                        <a:pt x="12287" y="6191"/>
                      </a:cubicBezTo>
                      <a:cubicBezTo>
                        <a:pt x="12287" y="2762"/>
                        <a:pt x="9525" y="0"/>
                        <a:pt x="609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78" name="Google Shape;1778;p19"/>
                <p:cNvSpPr/>
                <p:nvPr/>
              </p:nvSpPr>
              <p:spPr>
                <a:xfrm>
                  <a:off x="9442132" y="4087653"/>
                  <a:ext cx="12287" cy="12334"/>
                </a:xfrm>
                <a:custGeom>
                  <a:avLst/>
                  <a:gdLst/>
                  <a:ahLst/>
                  <a:cxnLst/>
                  <a:rect l="l" t="t" r="r" b="b"/>
                  <a:pathLst>
                    <a:path w="12287" h="12334" extrusionOk="0">
                      <a:moveTo>
                        <a:pt x="6191" y="0"/>
                      </a:moveTo>
                      <a:cubicBezTo>
                        <a:pt x="2763" y="0"/>
                        <a:pt x="0" y="2762"/>
                        <a:pt x="0" y="6191"/>
                      </a:cubicBezTo>
                      <a:cubicBezTo>
                        <a:pt x="286" y="14383"/>
                        <a:pt x="12002" y="14383"/>
                        <a:pt x="12288" y="6191"/>
                      </a:cubicBezTo>
                      <a:cubicBezTo>
                        <a:pt x="12288" y="2762"/>
                        <a:pt x="9525" y="0"/>
                        <a:pt x="609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79" name="Google Shape;1779;p19"/>
                <p:cNvSpPr/>
                <p:nvPr/>
              </p:nvSpPr>
              <p:spPr>
                <a:xfrm>
                  <a:off x="9472898" y="4087653"/>
                  <a:ext cx="12287" cy="12334"/>
                </a:xfrm>
                <a:custGeom>
                  <a:avLst/>
                  <a:gdLst/>
                  <a:ahLst/>
                  <a:cxnLst/>
                  <a:rect l="l" t="t" r="r" b="b"/>
                  <a:pathLst>
                    <a:path w="12287" h="12334" extrusionOk="0">
                      <a:moveTo>
                        <a:pt x="6191" y="0"/>
                      </a:moveTo>
                      <a:cubicBezTo>
                        <a:pt x="2762" y="0"/>
                        <a:pt x="0" y="2762"/>
                        <a:pt x="0" y="6191"/>
                      </a:cubicBezTo>
                      <a:cubicBezTo>
                        <a:pt x="285" y="14383"/>
                        <a:pt x="12001" y="14383"/>
                        <a:pt x="12287" y="6191"/>
                      </a:cubicBezTo>
                      <a:cubicBezTo>
                        <a:pt x="12287" y="2762"/>
                        <a:pt x="9525" y="0"/>
                        <a:pt x="609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80" name="Google Shape;1780;p19"/>
                <p:cNvSpPr/>
                <p:nvPr/>
              </p:nvSpPr>
              <p:spPr>
                <a:xfrm>
                  <a:off x="9503664" y="4087653"/>
                  <a:ext cx="12287" cy="12334"/>
                </a:xfrm>
                <a:custGeom>
                  <a:avLst/>
                  <a:gdLst/>
                  <a:ahLst/>
                  <a:cxnLst/>
                  <a:rect l="l" t="t" r="r" b="b"/>
                  <a:pathLst>
                    <a:path w="12287" h="12334" extrusionOk="0">
                      <a:moveTo>
                        <a:pt x="6191" y="0"/>
                      </a:moveTo>
                      <a:cubicBezTo>
                        <a:pt x="2762" y="0"/>
                        <a:pt x="0" y="2762"/>
                        <a:pt x="0" y="6191"/>
                      </a:cubicBezTo>
                      <a:cubicBezTo>
                        <a:pt x="285" y="14383"/>
                        <a:pt x="12002" y="14383"/>
                        <a:pt x="12287" y="6191"/>
                      </a:cubicBezTo>
                      <a:cubicBezTo>
                        <a:pt x="12287" y="2762"/>
                        <a:pt x="9525" y="0"/>
                        <a:pt x="609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81" name="Google Shape;1781;p19"/>
                <p:cNvSpPr/>
                <p:nvPr/>
              </p:nvSpPr>
              <p:spPr>
                <a:xfrm>
                  <a:off x="9534429" y="4087653"/>
                  <a:ext cx="12287" cy="12334"/>
                </a:xfrm>
                <a:custGeom>
                  <a:avLst/>
                  <a:gdLst/>
                  <a:ahLst/>
                  <a:cxnLst/>
                  <a:rect l="l" t="t" r="r" b="b"/>
                  <a:pathLst>
                    <a:path w="12287" h="12334" extrusionOk="0">
                      <a:moveTo>
                        <a:pt x="6191" y="0"/>
                      </a:moveTo>
                      <a:cubicBezTo>
                        <a:pt x="2763" y="0"/>
                        <a:pt x="0" y="2762"/>
                        <a:pt x="0" y="6191"/>
                      </a:cubicBezTo>
                      <a:cubicBezTo>
                        <a:pt x="286" y="14383"/>
                        <a:pt x="12002" y="14383"/>
                        <a:pt x="12288" y="6191"/>
                      </a:cubicBezTo>
                      <a:cubicBezTo>
                        <a:pt x="12288" y="2762"/>
                        <a:pt x="9525" y="0"/>
                        <a:pt x="609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82" name="Google Shape;1782;p19"/>
                <p:cNvSpPr/>
                <p:nvPr/>
              </p:nvSpPr>
              <p:spPr>
                <a:xfrm>
                  <a:off x="9379862" y="3970876"/>
                  <a:ext cx="81870" cy="26670"/>
                </a:xfrm>
                <a:custGeom>
                  <a:avLst/>
                  <a:gdLst/>
                  <a:ahLst/>
                  <a:cxnLst/>
                  <a:rect l="l" t="t" r="r" b="b"/>
                  <a:pathLst>
                    <a:path w="81870" h="26670" extrusionOk="0">
                      <a:moveTo>
                        <a:pt x="10358" y="24860"/>
                      </a:moveTo>
                      <a:cubicBezTo>
                        <a:pt x="18455" y="16764"/>
                        <a:pt x="29313" y="12287"/>
                        <a:pt x="40838" y="12287"/>
                      </a:cubicBezTo>
                      <a:cubicBezTo>
                        <a:pt x="52364" y="12287"/>
                        <a:pt x="63127" y="16764"/>
                        <a:pt x="71318" y="24860"/>
                      </a:cubicBezTo>
                      <a:cubicBezTo>
                        <a:pt x="72557" y="26099"/>
                        <a:pt x="74080" y="26670"/>
                        <a:pt x="75700" y="26670"/>
                      </a:cubicBezTo>
                      <a:cubicBezTo>
                        <a:pt x="81034" y="26670"/>
                        <a:pt x="83987" y="19907"/>
                        <a:pt x="80081" y="16192"/>
                      </a:cubicBezTo>
                      <a:cubicBezTo>
                        <a:pt x="69604" y="5715"/>
                        <a:pt x="55697" y="0"/>
                        <a:pt x="40934" y="0"/>
                      </a:cubicBezTo>
                      <a:cubicBezTo>
                        <a:pt x="26170" y="0"/>
                        <a:pt x="12263" y="5715"/>
                        <a:pt x="1786" y="16192"/>
                      </a:cubicBezTo>
                      <a:cubicBezTo>
                        <a:pt x="-595" y="18574"/>
                        <a:pt x="-595" y="22479"/>
                        <a:pt x="1786" y="24860"/>
                      </a:cubicBezTo>
                      <a:cubicBezTo>
                        <a:pt x="4167" y="27242"/>
                        <a:pt x="8072" y="27242"/>
                        <a:pt x="10453" y="24860"/>
                      </a:cubicBezTo>
                      <a:lnTo>
                        <a:pt x="10453" y="2486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83" name="Google Shape;1783;p19"/>
                <p:cNvSpPr/>
                <p:nvPr/>
              </p:nvSpPr>
              <p:spPr>
                <a:xfrm>
                  <a:off x="9397167" y="3995451"/>
                  <a:ext cx="47107" cy="19572"/>
                </a:xfrm>
                <a:custGeom>
                  <a:avLst/>
                  <a:gdLst/>
                  <a:ahLst/>
                  <a:cxnLst/>
                  <a:rect l="l" t="t" r="r" b="b"/>
                  <a:pathLst>
                    <a:path w="47107" h="19572" extrusionOk="0">
                      <a:moveTo>
                        <a:pt x="23534" y="0"/>
                      </a:moveTo>
                      <a:cubicBezTo>
                        <a:pt x="15343" y="0"/>
                        <a:pt x="7627" y="3238"/>
                        <a:pt x="1817" y="9049"/>
                      </a:cubicBezTo>
                      <a:cubicBezTo>
                        <a:pt x="-3707" y="14954"/>
                        <a:pt x="4579" y="23336"/>
                        <a:pt x="10485" y="17717"/>
                      </a:cubicBezTo>
                      <a:cubicBezTo>
                        <a:pt x="17343" y="10573"/>
                        <a:pt x="29725" y="10573"/>
                        <a:pt x="36583" y="17717"/>
                      </a:cubicBezTo>
                      <a:cubicBezTo>
                        <a:pt x="42489" y="23241"/>
                        <a:pt x="50871" y="14954"/>
                        <a:pt x="45251" y="9049"/>
                      </a:cubicBezTo>
                      <a:cubicBezTo>
                        <a:pt x="39441" y="3238"/>
                        <a:pt x="31725" y="0"/>
                        <a:pt x="23534" y="0"/>
                      </a:cubicBezTo>
                      <a:lnTo>
                        <a:pt x="23534"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84" name="Google Shape;1784;p19"/>
                <p:cNvSpPr/>
                <p:nvPr/>
              </p:nvSpPr>
              <p:spPr>
                <a:xfrm>
                  <a:off x="9414510" y="4020025"/>
                  <a:ext cx="12287" cy="12334"/>
                </a:xfrm>
                <a:custGeom>
                  <a:avLst/>
                  <a:gdLst/>
                  <a:ahLst/>
                  <a:cxnLst/>
                  <a:rect l="l" t="t" r="r" b="b"/>
                  <a:pathLst>
                    <a:path w="12287" h="12334" extrusionOk="0">
                      <a:moveTo>
                        <a:pt x="6191" y="0"/>
                      </a:moveTo>
                      <a:cubicBezTo>
                        <a:pt x="2762" y="0"/>
                        <a:pt x="0" y="2762"/>
                        <a:pt x="0" y="6191"/>
                      </a:cubicBezTo>
                      <a:cubicBezTo>
                        <a:pt x="285" y="14383"/>
                        <a:pt x="12001" y="14383"/>
                        <a:pt x="12287" y="6191"/>
                      </a:cubicBezTo>
                      <a:cubicBezTo>
                        <a:pt x="12287" y="2762"/>
                        <a:pt x="9525" y="0"/>
                        <a:pt x="6096" y="0"/>
                      </a:cubicBezTo>
                      <a:lnTo>
                        <a:pt x="6096"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sp>
        <p:nvSpPr>
          <p:cNvPr id="1785" name="Google Shape;1785;p19"/>
          <p:cNvSpPr/>
          <p:nvPr/>
        </p:nvSpPr>
        <p:spPr>
          <a:xfrm>
            <a:off x="8623526" y="-322773"/>
            <a:ext cx="1284453" cy="1157720"/>
          </a:xfrm>
          <a:custGeom>
            <a:avLst/>
            <a:gdLst/>
            <a:ahLst/>
            <a:cxnLst/>
            <a:rect l="l" t="t" r="r" b="b"/>
            <a:pathLst>
              <a:path w="1431145" h="1157720" extrusionOk="0">
                <a:moveTo>
                  <a:pt x="1431146" y="1154049"/>
                </a:moveTo>
                <a:cubicBezTo>
                  <a:pt x="1273316" y="1181005"/>
                  <a:pt x="1140443" y="1052989"/>
                  <a:pt x="1012331" y="983647"/>
                </a:cubicBezTo>
                <a:cubicBezTo>
                  <a:pt x="863741" y="903351"/>
                  <a:pt x="701150" y="880872"/>
                  <a:pt x="535224" y="905542"/>
                </a:cubicBezTo>
                <a:cubicBezTo>
                  <a:pt x="390444" y="926973"/>
                  <a:pt x="224995" y="962025"/>
                  <a:pt x="106028" y="851249"/>
                </a:cubicBezTo>
                <a:cubicBezTo>
                  <a:pt x="1634" y="753999"/>
                  <a:pt x="-18464" y="597027"/>
                  <a:pt x="14588" y="464153"/>
                </a:cubicBezTo>
                <a:cubicBezTo>
                  <a:pt x="58498" y="288036"/>
                  <a:pt x="179085" y="146590"/>
                  <a:pt x="279287" y="0"/>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86" name="Google Shape;1786;p19"/>
          <p:cNvSpPr/>
          <p:nvPr/>
        </p:nvSpPr>
        <p:spPr>
          <a:xfrm>
            <a:off x="7947951" y="-457075"/>
            <a:ext cx="1527617" cy="936548"/>
          </a:xfrm>
          <a:custGeom>
            <a:avLst/>
            <a:gdLst/>
            <a:ahLst/>
            <a:cxnLst/>
            <a:rect l="l" t="t" r="r" b="b"/>
            <a:pathLst>
              <a:path w="1702080" h="936548" extrusionOk="0">
                <a:moveTo>
                  <a:pt x="34664" y="140208"/>
                </a:moveTo>
                <a:cubicBezTo>
                  <a:pt x="8661" y="292227"/>
                  <a:pt x="-17247" y="448628"/>
                  <a:pt x="15042" y="599408"/>
                </a:cubicBezTo>
                <a:cubicBezTo>
                  <a:pt x="47428" y="750189"/>
                  <a:pt x="152202" y="895922"/>
                  <a:pt x="302793" y="929164"/>
                </a:cubicBezTo>
                <a:cubicBezTo>
                  <a:pt x="442048" y="959930"/>
                  <a:pt x="583971" y="890016"/>
                  <a:pt x="697414" y="803720"/>
                </a:cubicBezTo>
                <a:cubicBezTo>
                  <a:pt x="810856" y="717328"/>
                  <a:pt x="911917" y="611315"/>
                  <a:pt x="1040980" y="550831"/>
                </a:cubicBezTo>
                <a:cubicBezTo>
                  <a:pt x="1140612" y="504158"/>
                  <a:pt x="1251197" y="487490"/>
                  <a:pt x="1357496" y="459296"/>
                </a:cubicBezTo>
                <a:cubicBezTo>
                  <a:pt x="1463795" y="431102"/>
                  <a:pt x="1571904" y="387477"/>
                  <a:pt x="1641532" y="302228"/>
                </a:cubicBezTo>
                <a:cubicBezTo>
                  <a:pt x="1711159" y="216980"/>
                  <a:pt x="1728019" y="80772"/>
                  <a:pt x="1653343" y="0"/>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1787" name="Google Shape;1787;p19"/>
          <p:cNvGrpSpPr/>
          <p:nvPr/>
        </p:nvGrpSpPr>
        <p:grpSpPr>
          <a:xfrm rot="879610">
            <a:off x="8164524" y="333727"/>
            <a:ext cx="816647" cy="795946"/>
            <a:chOff x="6112100" y="970707"/>
            <a:chExt cx="816600" cy="795900"/>
          </a:xfrm>
        </p:grpSpPr>
        <p:sp>
          <p:nvSpPr>
            <p:cNvPr id="1788" name="Google Shape;1788;p19"/>
            <p:cNvSpPr/>
            <p:nvPr/>
          </p:nvSpPr>
          <p:spPr>
            <a:xfrm>
              <a:off x="6112100" y="970707"/>
              <a:ext cx="816600" cy="795900"/>
            </a:xfrm>
            <a:prstGeom prst="ellipse">
              <a:avLst/>
            </a:prstGeom>
            <a:solidFill>
              <a:schemeClr val="accent5"/>
            </a:solidFill>
            <a:ln>
              <a:noFill/>
            </a:ln>
            <a:effectLst>
              <a:outerShdw blurRad="57150" dist="28575" dir="5400000"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nvGrpSpPr>
            <p:cNvPr id="1789" name="Google Shape;1789;p19"/>
            <p:cNvGrpSpPr/>
            <p:nvPr/>
          </p:nvGrpSpPr>
          <p:grpSpPr>
            <a:xfrm>
              <a:off x="6346473" y="1194813"/>
              <a:ext cx="347855" cy="347687"/>
              <a:chOff x="5617114" y="2806577"/>
              <a:chExt cx="347855" cy="347687"/>
            </a:xfrm>
          </p:grpSpPr>
          <p:sp>
            <p:nvSpPr>
              <p:cNvPr id="1790" name="Google Shape;1790;p19"/>
              <p:cNvSpPr/>
              <p:nvPr/>
            </p:nvSpPr>
            <p:spPr>
              <a:xfrm>
                <a:off x="5650915" y="2889287"/>
                <a:ext cx="280073" cy="176716"/>
              </a:xfrm>
              <a:custGeom>
                <a:avLst/>
                <a:gdLst/>
                <a:ahLst/>
                <a:cxnLst/>
                <a:rect l="l" t="t" r="r" b="b"/>
                <a:pathLst>
                  <a:path w="253460" h="159924" extrusionOk="0">
                    <a:moveTo>
                      <a:pt x="95" y="0"/>
                    </a:moveTo>
                    <a:lnTo>
                      <a:pt x="95" y="159925"/>
                    </a:lnTo>
                    <a:lnTo>
                      <a:pt x="253460" y="159925"/>
                    </a:lnTo>
                    <a:lnTo>
                      <a:pt x="253460" y="0"/>
                    </a:lnTo>
                    <a:lnTo>
                      <a:pt x="204311" y="0"/>
                    </a:lnTo>
                    <a:cubicBezTo>
                      <a:pt x="204311" y="13525"/>
                      <a:pt x="193262" y="24575"/>
                      <a:pt x="179642" y="24575"/>
                    </a:cubicBezTo>
                    <a:lnTo>
                      <a:pt x="66866" y="24575"/>
                    </a:lnTo>
                    <a:cubicBezTo>
                      <a:pt x="54483" y="24860"/>
                      <a:pt x="45434" y="11240"/>
                      <a:pt x="50483" y="0"/>
                    </a:cubicBez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91" name="Google Shape;1791;p19"/>
              <p:cNvSpPr/>
              <p:nvPr/>
            </p:nvSpPr>
            <p:spPr>
              <a:xfrm>
                <a:off x="5617114" y="2806577"/>
                <a:ext cx="347855" cy="347687"/>
              </a:xfrm>
              <a:custGeom>
                <a:avLst/>
                <a:gdLst/>
                <a:ahLst/>
                <a:cxnLst/>
                <a:rect l="l" t="t" r="r" b="b"/>
                <a:pathLst>
                  <a:path w="314801" h="314649" extrusionOk="0">
                    <a:moveTo>
                      <a:pt x="296418" y="44044"/>
                    </a:moveTo>
                    <a:lnTo>
                      <a:pt x="218122" y="44044"/>
                    </a:lnTo>
                    <a:cubicBezTo>
                      <a:pt x="211836" y="-6152"/>
                      <a:pt x="143256" y="-16725"/>
                      <a:pt x="122206" y="29471"/>
                    </a:cubicBezTo>
                    <a:cubicBezTo>
                      <a:pt x="112109" y="30614"/>
                      <a:pt x="103251" y="36139"/>
                      <a:pt x="97727" y="44044"/>
                    </a:cubicBezTo>
                    <a:lnTo>
                      <a:pt x="18479" y="44044"/>
                    </a:lnTo>
                    <a:cubicBezTo>
                      <a:pt x="8287" y="44044"/>
                      <a:pt x="0" y="52331"/>
                      <a:pt x="0" y="62523"/>
                    </a:cubicBezTo>
                    <a:lnTo>
                      <a:pt x="0" y="247022"/>
                    </a:lnTo>
                    <a:cubicBezTo>
                      <a:pt x="0" y="257214"/>
                      <a:pt x="8287" y="265501"/>
                      <a:pt x="18479" y="265501"/>
                    </a:cubicBezTo>
                    <a:lnTo>
                      <a:pt x="125730" y="265501"/>
                    </a:lnTo>
                    <a:lnTo>
                      <a:pt x="115824" y="302362"/>
                    </a:lnTo>
                    <a:lnTo>
                      <a:pt x="108204" y="302362"/>
                    </a:lnTo>
                    <a:cubicBezTo>
                      <a:pt x="100108" y="302648"/>
                      <a:pt x="100013" y="314364"/>
                      <a:pt x="108204" y="314650"/>
                    </a:cubicBezTo>
                    <a:lnTo>
                      <a:pt x="206597" y="314650"/>
                    </a:lnTo>
                    <a:cubicBezTo>
                      <a:pt x="214694" y="314364"/>
                      <a:pt x="214789" y="302648"/>
                      <a:pt x="206597" y="302362"/>
                    </a:cubicBezTo>
                    <a:lnTo>
                      <a:pt x="198977" y="302362"/>
                    </a:lnTo>
                    <a:lnTo>
                      <a:pt x="189071" y="265501"/>
                    </a:lnTo>
                    <a:lnTo>
                      <a:pt x="296323" y="265501"/>
                    </a:lnTo>
                    <a:cubicBezTo>
                      <a:pt x="306514" y="265501"/>
                      <a:pt x="314801" y="257214"/>
                      <a:pt x="314801" y="247022"/>
                    </a:cubicBezTo>
                    <a:lnTo>
                      <a:pt x="314801" y="62523"/>
                    </a:lnTo>
                    <a:cubicBezTo>
                      <a:pt x="314801" y="52331"/>
                      <a:pt x="306514" y="44044"/>
                      <a:pt x="296323" y="44044"/>
                    </a:cubicBezTo>
                    <a:close/>
                    <a:moveTo>
                      <a:pt x="126111" y="41473"/>
                    </a:moveTo>
                    <a:cubicBezTo>
                      <a:pt x="128778" y="41568"/>
                      <a:pt x="131350" y="39949"/>
                      <a:pt x="132207" y="37377"/>
                    </a:cubicBezTo>
                    <a:cubicBezTo>
                      <a:pt x="146876" y="-2533"/>
                      <a:pt x="205550" y="7468"/>
                      <a:pt x="206121" y="50045"/>
                    </a:cubicBezTo>
                    <a:cubicBezTo>
                      <a:pt x="206121" y="53284"/>
                      <a:pt x="208502" y="56046"/>
                      <a:pt x="211741" y="56332"/>
                    </a:cubicBezTo>
                    <a:cubicBezTo>
                      <a:pt x="222599" y="57189"/>
                      <a:pt x="230791" y="67571"/>
                      <a:pt x="228314" y="78811"/>
                    </a:cubicBezTo>
                    <a:cubicBezTo>
                      <a:pt x="226409" y="87288"/>
                      <a:pt x="218599" y="93289"/>
                      <a:pt x="209931" y="93289"/>
                    </a:cubicBezTo>
                    <a:lnTo>
                      <a:pt x="97536" y="93289"/>
                    </a:lnTo>
                    <a:cubicBezTo>
                      <a:pt x="82201" y="92717"/>
                      <a:pt x="82105" y="70619"/>
                      <a:pt x="97536" y="70048"/>
                    </a:cubicBezTo>
                    <a:cubicBezTo>
                      <a:pt x="100965" y="70048"/>
                      <a:pt x="103727" y="67285"/>
                      <a:pt x="103727" y="63856"/>
                    </a:cubicBezTo>
                    <a:cubicBezTo>
                      <a:pt x="103727" y="51474"/>
                      <a:pt x="113729" y="41473"/>
                      <a:pt x="126111" y="41473"/>
                    </a:cubicBezTo>
                    <a:close/>
                    <a:moveTo>
                      <a:pt x="157448" y="179109"/>
                    </a:moveTo>
                    <a:cubicBezTo>
                      <a:pt x="162496" y="179109"/>
                      <a:pt x="166688" y="183205"/>
                      <a:pt x="166688" y="188348"/>
                    </a:cubicBezTo>
                    <a:cubicBezTo>
                      <a:pt x="166211" y="200540"/>
                      <a:pt x="148685" y="200540"/>
                      <a:pt x="148209" y="188348"/>
                    </a:cubicBezTo>
                    <a:cubicBezTo>
                      <a:pt x="148209" y="183300"/>
                      <a:pt x="152305" y="179109"/>
                      <a:pt x="157448" y="179109"/>
                    </a:cubicBezTo>
                    <a:close/>
                    <a:moveTo>
                      <a:pt x="18479" y="56332"/>
                    </a:moveTo>
                    <a:lnTo>
                      <a:pt x="92297" y="56332"/>
                    </a:lnTo>
                    <a:cubicBezTo>
                      <a:pt x="92107" y="56998"/>
                      <a:pt x="92012" y="57665"/>
                      <a:pt x="91916" y="58427"/>
                    </a:cubicBezTo>
                    <a:cubicBezTo>
                      <a:pt x="64865" y="65666"/>
                      <a:pt x="69342" y="104909"/>
                      <a:pt x="97631" y="105576"/>
                    </a:cubicBezTo>
                    <a:cubicBezTo>
                      <a:pt x="97631" y="105576"/>
                      <a:pt x="120587" y="105576"/>
                      <a:pt x="120587" y="105576"/>
                    </a:cubicBezTo>
                    <a:lnTo>
                      <a:pt x="120587" y="128436"/>
                    </a:lnTo>
                    <a:lnTo>
                      <a:pt x="105918" y="138723"/>
                    </a:lnTo>
                    <a:cubicBezTo>
                      <a:pt x="92393" y="126150"/>
                      <a:pt x="69818" y="135961"/>
                      <a:pt x="69818" y="154534"/>
                    </a:cubicBezTo>
                    <a:cubicBezTo>
                      <a:pt x="69818" y="166441"/>
                      <a:pt x="79438" y="176061"/>
                      <a:pt x="91345" y="176061"/>
                    </a:cubicBezTo>
                    <a:cubicBezTo>
                      <a:pt x="105156" y="176251"/>
                      <a:pt x="115729" y="162535"/>
                      <a:pt x="112204" y="149296"/>
                    </a:cubicBezTo>
                    <a:lnTo>
                      <a:pt x="130207" y="136627"/>
                    </a:lnTo>
                    <a:cubicBezTo>
                      <a:pt x="131826" y="135484"/>
                      <a:pt x="132779" y="133579"/>
                      <a:pt x="132779" y="131579"/>
                    </a:cubicBezTo>
                    <a:lnTo>
                      <a:pt x="132779" y="105576"/>
                    </a:lnTo>
                    <a:lnTo>
                      <a:pt x="151257" y="105576"/>
                    </a:lnTo>
                    <a:cubicBezTo>
                      <a:pt x="151257" y="105576"/>
                      <a:pt x="151257" y="167965"/>
                      <a:pt x="151257" y="167965"/>
                    </a:cubicBezTo>
                    <a:cubicBezTo>
                      <a:pt x="127826" y="175394"/>
                      <a:pt x="132493" y="209589"/>
                      <a:pt x="157448" y="210160"/>
                    </a:cubicBezTo>
                    <a:cubicBezTo>
                      <a:pt x="182309" y="209589"/>
                      <a:pt x="187071" y="175394"/>
                      <a:pt x="163639" y="167965"/>
                    </a:cubicBezTo>
                    <a:lnTo>
                      <a:pt x="163639" y="105576"/>
                    </a:lnTo>
                    <a:lnTo>
                      <a:pt x="182118" y="105576"/>
                    </a:lnTo>
                    <a:lnTo>
                      <a:pt x="182118" y="131579"/>
                    </a:lnTo>
                    <a:cubicBezTo>
                      <a:pt x="182118" y="133579"/>
                      <a:pt x="183071" y="135484"/>
                      <a:pt x="184690" y="136627"/>
                    </a:cubicBezTo>
                    <a:lnTo>
                      <a:pt x="202692" y="149296"/>
                    </a:lnTo>
                    <a:cubicBezTo>
                      <a:pt x="199168" y="162631"/>
                      <a:pt x="209740" y="176251"/>
                      <a:pt x="223552" y="176061"/>
                    </a:cubicBezTo>
                    <a:cubicBezTo>
                      <a:pt x="235458" y="176061"/>
                      <a:pt x="245078" y="166441"/>
                      <a:pt x="245078" y="154534"/>
                    </a:cubicBezTo>
                    <a:cubicBezTo>
                      <a:pt x="245078" y="135865"/>
                      <a:pt x="222504" y="126055"/>
                      <a:pt x="208979" y="138723"/>
                    </a:cubicBezTo>
                    <a:lnTo>
                      <a:pt x="194310" y="128436"/>
                    </a:lnTo>
                    <a:lnTo>
                      <a:pt x="194310" y="105576"/>
                    </a:lnTo>
                    <a:lnTo>
                      <a:pt x="210312" y="105576"/>
                    </a:lnTo>
                    <a:cubicBezTo>
                      <a:pt x="235458" y="105766"/>
                      <a:pt x="250127" y="76144"/>
                      <a:pt x="234887" y="56332"/>
                    </a:cubicBezTo>
                    <a:lnTo>
                      <a:pt x="296323" y="56332"/>
                    </a:lnTo>
                    <a:cubicBezTo>
                      <a:pt x="299752" y="56332"/>
                      <a:pt x="302514" y="59094"/>
                      <a:pt x="302514" y="62523"/>
                    </a:cubicBezTo>
                    <a:lnTo>
                      <a:pt x="302514" y="228544"/>
                    </a:lnTo>
                    <a:lnTo>
                      <a:pt x="12192" y="228544"/>
                    </a:lnTo>
                    <a:lnTo>
                      <a:pt x="12192" y="62523"/>
                    </a:lnTo>
                    <a:cubicBezTo>
                      <a:pt x="12192" y="59094"/>
                      <a:pt x="14954" y="56332"/>
                      <a:pt x="18383" y="56332"/>
                    </a:cubicBezTo>
                    <a:close/>
                    <a:moveTo>
                      <a:pt x="100584" y="154344"/>
                    </a:moveTo>
                    <a:cubicBezTo>
                      <a:pt x="100584" y="159392"/>
                      <a:pt x="96488" y="163583"/>
                      <a:pt x="91345" y="163583"/>
                    </a:cubicBezTo>
                    <a:cubicBezTo>
                      <a:pt x="79153" y="163107"/>
                      <a:pt x="79153" y="145581"/>
                      <a:pt x="91345" y="145105"/>
                    </a:cubicBezTo>
                    <a:cubicBezTo>
                      <a:pt x="96393" y="145105"/>
                      <a:pt x="100584" y="149200"/>
                      <a:pt x="100584" y="154344"/>
                    </a:cubicBezTo>
                    <a:close/>
                    <a:moveTo>
                      <a:pt x="223552" y="145105"/>
                    </a:moveTo>
                    <a:cubicBezTo>
                      <a:pt x="228600" y="145105"/>
                      <a:pt x="232791" y="149200"/>
                      <a:pt x="232791" y="154344"/>
                    </a:cubicBezTo>
                    <a:cubicBezTo>
                      <a:pt x="232315" y="166536"/>
                      <a:pt x="214789" y="166536"/>
                      <a:pt x="214313" y="154344"/>
                    </a:cubicBezTo>
                    <a:cubicBezTo>
                      <a:pt x="214313" y="149296"/>
                      <a:pt x="218408" y="145105"/>
                      <a:pt x="223552" y="145105"/>
                    </a:cubicBezTo>
                    <a:close/>
                    <a:moveTo>
                      <a:pt x="186309" y="302362"/>
                    </a:moveTo>
                    <a:lnTo>
                      <a:pt x="128588" y="302362"/>
                    </a:lnTo>
                    <a:lnTo>
                      <a:pt x="138494" y="265501"/>
                    </a:lnTo>
                    <a:lnTo>
                      <a:pt x="176498" y="265501"/>
                    </a:lnTo>
                    <a:lnTo>
                      <a:pt x="186404" y="302362"/>
                    </a:lnTo>
                    <a:close/>
                    <a:moveTo>
                      <a:pt x="296418" y="253118"/>
                    </a:moveTo>
                    <a:lnTo>
                      <a:pt x="18383" y="253118"/>
                    </a:lnTo>
                    <a:cubicBezTo>
                      <a:pt x="14954" y="253118"/>
                      <a:pt x="12192" y="250356"/>
                      <a:pt x="12192" y="246927"/>
                    </a:cubicBezTo>
                    <a:lnTo>
                      <a:pt x="12192" y="240736"/>
                    </a:lnTo>
                    <a:lnTo>
                      <a:pt x="302514" y="240736"/>
                    </a:lnTo>
                    <a:lnTo>
                      <a:pt x="302514" y="246927"/>
                    </a:lnTo>
                    <a:cubicBezTo>
                      <a:pt x="302514" y="250356"/>
                      <a:pt x="299752" y="253118"/>
                      <a:pt x="296323" y="2531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648"/>
        <p:cNvGrpSpPr/>
        <p:nvPr/>
      </p:nvGrpSpPr>
      <p:grpSpPr>
        <a:xfrm>
          <a:off x="0" y="0"/>
          <a:ext cx="0" cy="0"/>
          <a:chOff x="0" y="0"/>
          <a:chExt cx="0" cy="0"/>
        </a:xfrm>
      </p:grpSpPr>
      <p:grpSp>
        <p:nvGrpSpPr>
          <p:cNvPr id="2649" name="Google Shape;2649;p28"/>
          <p:cNvGrpSpPr/>
          <p:nvPr/>
        </p:nvGrpSpPr>
        <p:grpSpPr>
          <a:xfrm>
            <a:off x="-70488" y="-84850"/>
            <a:ext cx="9353597" cy="5313300"/>
            <a:chOff x="-92988" y="-84850"/>
            <a:chExt cx="9353597" cy="5313300"/>
          </a:xfrm>
        </p:grpSpPr>
        <p:grpSp>
          <p:nvGrpSpPr>
            <p:cNvPr id="2650" name="Google Shape;2650;p28"/>
            <p:cNvGrpSpPr/>
            <p:nvPr/>
          </p:nvGrpSpPr>
          <p:grpSpPr>
            <a:xfrm>
              <a:off x="-92988" y="-52925"/>
              <a:ext cx="9353597" cy="5238750"/>
              <a:chOff x="-721775" y="-52925"/>
              <a:chExt cx="10611000" cy="5238750"/>
            </a:xfrm>
          </p:grpSpPr>
          <p:cxnSp>
            <p:nvCxnSpPr>
              <p:cNvPr id="2651" name="Google Shape;2651;p28"/>
              <p:cNvCxnSpPr/>
              <p:nvPr/>
            </p:nvCxnSpPr>
            <p:spPr>
              <a:xfrm>
                <a:off x="-721775" y="-529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652" name="Google Shape;2652;p28"/>
              <p:cNvCxnSpPr/>
              <p:nvPr/>
            </p:nvCxnSpPr>
            <p:spPr>
              <a:xfrm>
                <a:off x="-721775" y="1566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653" name="Google Shape;2653;p28"/>
              <p:cNvCxnSpPr/>
              <p:nvPr/>
            </p:nvCxnSpPr>
            <p:spPr>
              <a:xfrm>
                <a:off x="-721775" y="3661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654" name="Google Shape;2654;p28"/>
              <p:cNvCxnSpPr/>
              <p:nvPr/>
            </p:nvCxnSpPr>
            <p:spPr>
              <a:xfrm>
                <a:off x="-721775" y="5757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655" name="Google Shape;2655;p28"/>
              <p:cNvCxnSpPr/>
              <p:nvPr/>
            </p:nvCxnSpPr>
            <p:spPr>
              <a:xfrm>
                <a:off x="-721775" y="7852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656" name="Google Shape;2656;p28"/>
              <p:cNvCxnSpPr/>
              <p:nvPr/>
            </p:nvCxnSpPr>
            <p:spPr>
              <a:xfrm>
                <a:off x="-721775" y="9948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657" name="Google Shape;2657;p28"/>
              <p:cNvCxnSpPr/>
              <p:nvPr/>
            </p:nvCxnSpPr>
            <p:spPr>
              <a:xfrm>
                <a:off x="-721775" y="12043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658" name="Google Shape;2658;p28"/>
              <p:cNvCxnSpPr/>
              <p:nvPr/>
            </p:nvCxnSpPr>
            <p:spPr>
              <a:xfrm>
                <a:off x="-721775" y="14139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659" name="Google Shape;2659;p28"/>
              <p:cNvCxnSpPr/>
              <p:nvPr/>
            </p:nvCxnSpPr>
            <p:spPr>
              <a:xfrm>
                <a:off x="-721775" y="16234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660" name="Google Shape;2660;p28"/>
              <p:cNvCxnSpPr/>
              <p:nvPr/>
            </p:nvCxnSpPr>
            <p:spPr>
              <a:xfrm>
                <a:off x="-721775" y="18330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661" name="Google Shape;2661;p28"/>
              <p:cNvCxnSpPr/>
              <p:nvPr/>
            </p:nvCxnSpPr>
            <p:spPr>
              <a:xfrm>
                <a:off x="-721775" y="20425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662" name="Google Shape;2662;p28"/>
              <p:cNvCxnSpPr/>
              <p:nvPr/>
            </p:nvCxnSpPr>
            <p:spPr>
              <a:xfrm>
                <a:off x="-721775" y="22521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663" name="Google Shape;2663;p28"/>
              <p:cNvCxnSpPr/>
              <p:nvPr/>
            </p:nvCxnSpPr>
            <p:spPr>
              <a:xfrm>
                <a:off x="-721775" y="24616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664" name="Google Shape;2664;p28"/>
              <p:cNvCxnSpPr/>
              <p:nvPr/>
            </p:nvCxnSpPr>
            <p:spPr>
              <a:xfrm>
                <a:off x="-721775" y="26712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665" name="Google Shape;2665;p28"/>
              <p:cNvCxnSpPr/>
              <p:nvPr/>
            </p:nvCxnSpPr>
            <p:spPr>
              <a:xfrm>
                <a:off x="-721775" y="28807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666" name="Google Shape;2666;p28"/>
              <p:cNvCxnSpPr/>
              <p:nvPr/>
            </p:nvCxnSpPr>
            <p:spPr>
              <a:xfrm>
                <a:off x="-721775" y="30903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667" name="Google Shape;2667;p28"/>
              <p:cNvCxnSpPr/>
              <p:nvPr/>
            </p:nvCxnSpPr>
            <p:spPr>
              <a:xfrm>
                <a:off x="-721775" y="32998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668" name="Google Shape;2668;p28"/>
              <p:cNvCxnSpPr/>
              <p:nvPr/>
            </p:nvCxnSpPr>
            <p:spPr>
              <a:xfrm>
                <a:off x="-721775" y="35094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669" name="Google Shape;2669;p28"/>
              <p:cNvCxnSpPr/>
              <p:nvPr/>
            </p:nvCxnSpPr>
            <p:spPr>
              <a:xfrm>
                <a:off x="-721775" y="37189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670" name="Google Shape;2670;p28"/>
              <p:cNvCxnSpPr/>
              <p:nvPr/>
            </p:nvCxnSpPr>
            <p:spPr>
              <a:xfrm>
                <a:off x="-721775" y="39285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671" name="Google Shape;2671;p28"/>
              <p:cNvCxnSpPr/>
              <p:nvPr/>
            </p:nvCxnSpPr>
            <p:spPr>
              <a:xfrm>
                <a:off x="-721775" y="41380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672" name="Google Shape;2672;p28"/>
              <p:cNvCxnSpPr/>
              <p:nvPr/>
            </p:nvCxnSpPr>
            <p:spPr>
              <a:xfrm>
                <a:off x="-721775" y="43476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673" name="Google Shape;2673;p28"/>
              <p:cNvCxnSpPr/>
              <p:nvPr/>
            </p:nvCxnSpPr>
            <p:spPr>
              <a:xfrm>
                <a:off x="-721775" y="45571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674" name="Google Shape;2674;p28"/>
              <p:cNvCxnSpPr/>
              <p:nvPr/>
            </p:nvCxnSpPr>
            <p:spPr>
              <a:xfrm>
                <a:off x="-721775" y="47667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675" name="Google Shape;2675;p28"/>
              <p:cNvCxnSpPr/>
              <p:nvPr/>
            </p:nvCxnSpPr>
            <p:spPr>
              <a:xfrm>
                <a:off x="-721775" y="49762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676" name="Google Shape;2676;p28"/>
              <p:cNvCxnSpPr/>
              <p:nvPr/>
            </p:nvCxnSpPr>
            <p:spPr>
              <a:xfrm>
                <a:off x="-721775" y="5185825"/>
                <a:ext cx="10611000" cy="0"/>
              </a:xfrm>
              <a:prstGeom prst="straightConnector1">
                <a:avLst/>
              </a:prstGeom>
              <a:noFill/>
              <a:ln w="9525" cap="flat" cmpd="sng">
                <a:solidFill>
                  <a:schemeClr val="accent4"/>
                </a:solidFill>
                <a:prstDash val="solid"/>
                <a:round/>
                <a:headEnd type="none" w="med" len="med"/>
                <a:tailEnd type="none" w="med" len="med"/>
              </a:ln>
            </p:spPr>
          </p:cxnSp>
        </p:grpSp>
        <p:cxnSp>
          <p:nvCxnSpPr>
            <p:cNvPr id="2677" name="Google Shape;2677;p28"/>
            <p:cNvCxnSpPr/>
            <p:nvPr/>
          </p:nvCxnSpPr>
          <p:spPr>
            <a:xfrm>
              <a:off x="-2337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678" name="Google Shape;2678;p28"/>
            <p:cNvCxnSpPr/>
            <p:nvPr/>
          </p:nvCxnSpPr>
          <p:spPr>
            <a:xfrm>
              <a:off x="16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679" name="Google Shape;2679;p28"/>
            <p:cNvCxnSpPr/>
            <p:nvPr/>
          </p:nvCxnSpPr>
          <p:spPr>
            <a:xfrm>
              <a:off x="35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680" name="Google Shape;2680;p28"/>
            <p:cNvCxnSpPr/>
            <p:nvPr/>
          </p:nvCxnSpPr>
          <p:spPr>
            <a:xfrm>
              <a:off x="54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681" name="Google Shape;2681;p28"/>
            <p:cNvCxnSpPr/>
            <p:nvPr/>
          </p:nvCxnSpPr>
          <p:spPr>
            <a:xfrm>
              <a:off x="73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682" name="Google Shape;2682;p28"/>
            <p:cNvCxnSpPr/>
            <p:nvPr/>
          </p:nvCxnSpPr>
          <p:spPr>
            <a:xfrm>
              <a:off x="92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683" name="Google Shape;2683;p28"/>
            <p:cNvCxnSpPr/>
            <p:nvPr/>
          </p:nvCxnSpPr>
          <p:spPr>
            <a:xfrm>
              <a:off x="111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684" name="Google Shape;2684;p28"/>
            <p:cNvCxnSpPr/>
            <p:nvPr/>
          </p:nvCxnSpPr>
          <p:spPr>
            <a:xfrm>
              <a:off x="131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685" name="Google Shape;2685;p28"/>
            <p:cNvCxnSpPr/>
            <p:nvPr/>
          </p:nvCxnSpPr>
          <p:spPr>
            <a:xfrm>
              <a:off x="1500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686" name="Google Shape;2686;p28"/>
            <p:cNvCxnSpPr/>
            <p:nvPr/>
          </p:nvCxnSpPr>
          <p:spPr>
            <a:xfrm>
              <a:off x="1691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687" name="Google Shape;2687;p28"/>
            <p:cNvCxnSpPr/>
            <p:nvPr/>
          </p:nvCxnSpPr>
          <p:spPr>
            <a:xfrm>
              <a:off x="1881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688" name="Google Shape;2688;p28"/>
            <p:cNvCxnSpPr/>
            <p:nvPr/>
          </p:nvCxnSpPr>
          <p:spPr>
            <a:xfrm>
              <a:off x="2072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689" name="Google Shape;2689;p28"/>
            <p:cNvCxnSpPr/>
            <p:nvPr/>
          </p:nvCxnSpPr>
          <p:spPr>
            <a:xfrm>
              <a:off x="2262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690" name="Google Shape;2690;p28"/>
            <p:cNvCxnSpPr/>
            <p:nvPr/>
          </p:nvCxnSpPr>
          <p:spPr>
            <a:xfrm>
              <a:off x="2453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691" name="Google Shape;2691;p28"/>
            <p:cNvCxnSpPr/>
            <p:nvPr/>
          </p:nvCxnSpPr>
          <p:spPr>
            <a:xfrm>
              <a:off x="2643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692" name="Google Shape;2692;p28"/>
            <p:cNvCxnSpPr/>
            <p:nvPr/>
          </p:nvCxnSpPr>
          <p:spPr>
            <a:xfrm>
              <a:off x="2834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693" name="Google Shape;2693;p28"/>
            <p:cNvCxnSpPr/>
            <p:nvPr/>
          </p:nvCxnSpPr>
          <p:spPr>
            <a:xfrm>
              <a:off x="3024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694" name="Google Shape;2694;p28"/>
            <p:cNvCxnSpPr/>
            <p:nvPr/>
          </p:nvCxnSpPr>
          <p:spPr>
            <a:xfrm>
              <a:off x="3215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695" name="Google Shape;2695;p28"/>
            <p:cNvCxnSpPr/>
            <p:nvPr/>
          </p:nvCxnSpPr>
          <p:spPr>
            <a:xfrm>
              <a:off x="3405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696" name="Google Shape;2696;p28"/>
            <p:cNvCxnSpPr/>
            <p:nvPr/>
          </p:nvCxnSpPr>
          <p:spPr>
            <a:xfrm>
              <a:off x="3596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697" name="Google Shape;2697;p28"/>
            <p:cNvCxnSpPr/>
            <p:nvPr/>
          </p:nvCxnSpPr>
          <p:spPr>
            <a:xfrm>
              <a:off x="3786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698" name="Google Shape;2698;p28"/>
            <p:cNvCxnSpPr/>
            <p:nvPr/>
          </p:nvCxnSpPr>
          <p:spPr>
            <a:xfrm>
              <a:off x="397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699" name="Google Shape;2699;p28"/>
            <p:cNvCxnSpPr/>
            <p:nvPr/>
          </p:nvCxnSpPr>
          <p:spPr>
            <a:xfrm>
              <a:off x="416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00" name="Google Shape;2700;p28"/>
            <p:cNvCxnSpPr/>
            <p:nvPr/>
          </p:nvCxnSpPr>
          <p:spPr>
            <a:xfrm>
              <a:off x="435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01" name="Google Shape;2701;p28"/>
            <p:cNvCxnSpPr/>
            <p:nvPr/>
          </p:nvCxnSpPr>
          <p:spPr>
            <a:xfrm>
              <a:off x="454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02" name="Google Shape;2702;p28"/>
            <p:cNvCxnSpPr/>
            <p:nvPr/>
          </p:nvCxnSpPr>
          <p:spPr>
            <a:xfrm>
              <a:off x="473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03" name="Google Shape;2703;p28"/>
            <p:cNvCxnSpPr/>
            <p:nvPr/>
          </p:nvCxnSpPr>
          <p:spPr>
            <a:xfrm>
              <a:off x="492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04" name="Google Shape;2704;p28"/>
            <p:cNvCxnSpPr/>
            <p:nvPr/>
          </p:nvCxnSpPr>
          <p:spPr>
            <a:xfrm>
              <a:off x="512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05" name="Google Shape;2705;p28"/>
            <p:cNvCxnSpPr/>
            <p:nvPr/>
          </p:nvCxnSpPr>
          <p:spPr>
            <a:xfrm>
              <a:off x="5310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06" name="Google Shape;2706;p28"/>
            <p:cNvCxnSpPr/>
            <p:nvPr/>
          </p:nvCxnSpPr>
          <p:spPr>
            <a:xfrm>
              <a:off x="5501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07" name="Google Shape;2707;p28"/>
            <p:cNvCxnSpPr/>
            <p:nvPr/>
          </p:nvCxnSpPr>
          <p:spPr>
            <a:xfrm>
              <a:off x="5691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08" name="Google Shape;2708;p28"/>
            <p:cNvCxnSpPr/>
            <p:nvPr/>
          </p:nvCxnSpPr>
          <p:spPr>
            <a:xfrm>
              <a:off x="5882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09" name="Google Shape;2709;p28"/>
            <p:cNvCxnSpPr/>
            <p:nvPr/>
          </p:nvCxnSpPr>
          <p:spPr>
            <a:xfrm>
              <a:off x="6072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10" name="Google Shape;2710;p28"/>
            <p:cNvCxnSpPr/>
            <p:nvPr/>
          </p:nvCxnSpPr>
          <p:spPr>
            <a:xfrm>
              <a:off x="6263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11" name="Google Shape;2711;p28"/>
            <p:cNvCxnSpPr/>
            <p:nvPr/>
          </p:nvCxnSpPr>
          <p:spPr>
            <a:xfrm>
              <a:off x="6453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12" name="Google Shape;2712;p28"/>
            <p:cNvCxnSpPr/>
            <p:nvPr/>
          </p:nvCxnSpPr>
          <p:spPr>
            <a:xfrm>
              <a:off x="6644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13" name="Google Shape;2713;p28"/>
            <p:cNvCxnSpPr/>
            <p:nvPr/>
          </p:nvCxnSpPr>
          <p:spPr>
            <a:xfrm>
              <a:off x="6834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14" name="Google Shape;2714;p28"/>
            <p:cNvCxnSpPr/>
            <p:nvPr/>
          </p:nvCxnSpPr>
          <p:spPr>
            <a:xfrm>
              <a:off x="7025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15" name="Google Shape;2715;p28"/>
            <p:cNvCxnSpPr/>
            <p:nvPr/>
          </p:nvCxnSpPr>
          <p:spPr>
            <a:xfrm>
              <a:off x="7215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16" name="Google Shape;2716;p28"/>
            <p:cNvCxnSpPr/>
            <p:nvPr/>
          </p:nvCxnSpPr>
          <p:spPr>
            <a:xfrm>
              <a:off x="7406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17" name="Google Shape;2717;p28"/>
            <p:cNvCxnSpPr/>
            <p:nvPr/>
          </p:nvCxnSpPr>
          <p:spPr>
            <a:xfrm>
              <a:off x="7596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18" name="Google Shape;2718;p28"/>
            <p:cNvCxnSpPr/>
            <p:nvPr/>
          </p:nvCxnSpPr>
          <p:spPr>
            <a:xfrm>
              <a:off x="778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19" name="Google Shape;2719;p28"/>
            <p:cNvCxnSpPr/>
            <p:nvPr/>
          </p:nvCxnSpPr>
          <p:spPr>
            <a:xfrm>
              <a:off x="797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20" name="Google Shape;2720;p28"/>
            <p:cNvCxnSpPr/>
            <p:nvPr/>
          </p:nvCxnSpPr>
          <p:spPr>
            <a:xfrm>
              <a:off x="816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21" name="Google Shape;2721;p28"/>
            <p:cNvCxnSpPr/>
            <p:nvPr/>
          </p:nvCxnSpPr>
          <p:spPr>
            <a:xfrm>
              <a:off x="835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22" name="Google Shape;2722;p28"/>
            <p:cNvCxnSpPr/>
            <p:nvPr/>
          </p:nvCxnSpPr>
          <p:spPr>
            <a:xfrm>
              <a:off x="854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23" name="Google Shape;2723;p28"/>
            <p:cNvCxnSpPr/>
            <p:nvPr/>
          </p:nvCxnSpPr>
          <p:spPr>
            <a:xfrm>
              <a:off x="873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24" name="Google Shape;2724;p28"/>
            <p:cNvCxnSpPr/>
            <p:nvPr/>
          </p:nvCxnSpPr>
          <p:spPr>
            <a:xfrm>
              <a:off x="893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25" name="Google Shape;2725;p28"/>
            <p:cNvCxnSpPr/>
            <p:nvPr/>
          </p:nvCxnSpPr>
          <p:spPr>
            <a:xfrm>
              <a:off x="9120625" y="-84850"/>
              <a:ext cx="0" cy="5313300"/>
            </a:xfrm>
            <a:prstGeom prst="straightConnector1">
              <a:avLst/>
            </a:prstGeom>
            <a:noFill/>
            <a:ln w="9525" cap="flat" cmpd="sng">
              <a:solidFill>
                <a:schemeClr val="accent4"/>
              </a:solidFill>
              <a:prstDash val="solid"/>
              <a:round/>
              <a:headEnd type="none" w="med" len="med"/>
              <a:tailEnd type="none" w="med" len="med"/>
            </a:ln>
          </p:spPr>
        </p:cxnSp>
      </p:grpSp>
      <p:sp>
        <p:nvSpPr>
          <p:cNvPr id="2726" name="Google Shape;2726;p28"/>
          <p:cNvSpPr txBox="1">
            <a:spLocks noGrp="1"/>
          </p:cNvSpPr>
          <p:nvPr>
            <p:ph type="title"/>
          </p:nvPr>
        </p:nvSpPr>
        <p:spPr>
          <a:xfrm>
            <a:off x="2347938" y="539500"/>
            <a:ext cx="4448100" cy="1058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27" name="Google Shape;2727;p28"/>
          <p:cNvSpPr txBox="1">
            <a:spLocks noGrp="1"/>
          </p:cNvSpPr>
          <p:nvPr>
            <p:ph type="subTitle" idx="1"/>
          </p:nvPr>
        </p:nvSpPr>
        <p:spPr>
          <a:xfrm>
            <a:off x="2347900" y="1488813"/>
            <a:ext cx="4448100" cy="1246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28" name="Google Shape;2728;p28"/>
          <p:cNvSpPr txBox="1"/>
          <p:nvPr/>
        </p:nvSpPr>
        <p:spPr>
          <a:xfrm>
            <a:off x="2099100" y="3724785"/>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GB" sz="1200" b="1">
                <a:solidFill>
                  <a:schemeClr val="dk1"/>
                </a:solidFill>
                <a:latin typeface="Lato" panose="020F0502020204030203"/>
                <a:ea typeface="Lato" panose="020F0502020204030203"/>
                <a:cs typeface="Lato" panose="020F0502020204030203"/>
                <a:sym typeface="Lato" panose="020F0502020204030203"/>
              </a:rPr>
              <a:t>CREDITS:</a:t>
            </a:r>
            <a:r>
              <a:rPr lang="en-GB" sz="1200">
                <a:solidFill>
                  <a:schemeClr val="dk1"/>
                </a:solidFill>
                <a:latin typeface="Lato" panose="020F0502020204030203"/>
                <a:ea typeface="Lato" panose="020F0502020204030203"/>
                <a:cs typeface="Lato" panose="020F0502020204030203"/>
                <a:sym typeface="Lato" panose="020F0502020204030203"/>
              </a:rPr>
              <a:t> This presentation template was created by </a:t>
            </a:r>
            <a:r>
              <a:rPr lang="en-GB" sz="1200" b="1" u="sng">
                <a:solidFill>
                  <a:schemeClr val="dk1"/>
                </a:solidFill>
                <a:latin typeface="Lato" panose="020F0502020204030203"/>
                <a:ea typeface="Lato" panose="020F0502020204030203"/>
                <a:cs typeface="Lato" panose="020F0502020204030203"/>
                <a:sym typeface="Lato" panose="020F0502020204030203"/>
                <a:hlinkClick r:id="rId2"/>
              </a:rPr>
              <a:t>Slidesgo</a:t>
            </a:r>
            <a:r>
              <a:rPr lang="en-GB" sz="1200">
                <a:solidFill>
                  <a:schemeClr val="dk1"/>
                </a:solidFill>
                <a:latin typeface="Lato" panose="020F0502020204030203"/>
                <a:ea typeface="Lato" panose="020F0502020204030203"/>
                <a:cs typeface="Lato" panose="020F0502020204030203"/>
                <a:sym typeface="Lato" panose="020F0502020204030203"/>
              </a:rPr>
              <a:t>, and includes icons by </a:t>
            </a:r>
            <a:r>
              <a:rPr lang="en-GB" sz="1200" b="1" u="sng">
                <a:solidFill>
                  <a:schemeClr val="dk1"/>
                </a:solidFill>
                <a:latin typeface="Lato" panose="020F0502020204030203"/>
                <a:ea typeface="Lato" panose="020F0502020204030203"/>
                <a:cs typeface="Lato" panose="020F0502020204030203"/>
                <a:sym typeface="Lato" panose="020F0502020204030203"/>
                <a:hlinkClick r:id="rId3"/>
              </a:rPr>
              <a:t>Flaticon</a:t>
            </a:r>
            <a:r>
              <a:rPr lang="en-GB" sz="1200">
                <a:solidFill>
                  <a:schemeClr val="dk1"/>
                </a:solidFill>
                <a:latin typeface="Lato" panose="020F0502020204030203"/>
                <a:ea typeface="Lato" panose="020F0502020204030203"/>
                <a:cs typeface="Lato" panose="020F0502020204030203"/>
                <a:sym typeface="Lato" panose="020F0502020204030203"/>
              </a:rPr>
              <a:t>, and infographics &amp; images by </a:t>
            </a:r>
            <a:r>
              <a:rPr lang="en-GB" sz="1200" b="1" u="sng">
                <a:solidFill>
                  <a:schemeClr val="dk1"/>
                </a:solidFill>
                <a:latin typeface="Lato" panose="020F0502020204030203"/>
                <a:ea typeface="Lato" panose="020F0502020204030203"/>
                <a:cs typeface="Lato" panose="020F0502020204030203"/>
                <a:sym typeface="Lato" panose="020F0502020204030203"/>
                <a:hlinkClick r:id="rId4"/>
              </a:rPr>
              <a:t>Freepik</a:t>
            </a:r>
            <a:r>
              <a:rPr lang="en-GB" sz="1200" u="sng">
                <a:solidFill>
                  <a:schemeClr val="dk1"/>
                </a:solidFill>
                <a:latin typeface="Lato" panose="020F0502020204030203"/>
                <a:ea typeface="Lato" panose="020F0502020204030203"/>
                <a:cs typeface="Lato" panose="020F0502020204030203"/>
                <a:sym typeface="Lato" panose="020F0502020204030203"/>
              </a:rPr>
              <a:t> </a:t>
            </a:r>
            <a:endParaRPr sz="1200" b="1" u="sng">
              <a:solidFill>
                <a:schemeClr val="dk1"/>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729"/>
        <p:cNvGrpSpPr/>
        <p:nvPr/>
      </p:nvGrpSpPr>
      <p:grpSpPr>
        <a:xfrm>
          <a:off x="0" y="0"/>
          <a:ext cx="0" cy="0"/>
          <a:chOff x="0" y="0"/>
          <a:chExt cx="0" cy="0"/>
        </a:xfrm>
      </p:grpSpPr>
      <p:grpSp>
        <p:nvGrpSpPr>
          <p:cNvPr id="2730" name="Google Shape;2730;p29"/>
          <p:cNvGrpSpPr/>
          <p:nvPr/>
        </p:nvGrpSpPr>
        <p:grpSpPr>
          <a:xfrm>
            <a:off x="-70488" y="-84850"/>
            <a:ext cx="9353597" cy="5313300"/>
            <a:chOff x="-92988" y="-84850"/>
            <a:chExt cx="9353597" cy="5313300"/>
          </a:xfrm>
        </p:grpSpPr>
        <p:grpSp>
          <p:nvGrpSpPr>
            <p:cNvPr id="2731" name="Google Shape;2731;p29"/>
            <p:cNvGrpSpPr/>
            <p:nvPr/>
          </p:nvGrpSpPr>
          <p:grpSpPr>
            <a:xfrm>
              <a:off x="-92988" y="-52925"/>
              <a:ext cx="9353597" cy="5238750"/>
              <a:chOff x="-721775" y="-52925"/>
              <a:chExt cx="10611000" cy="5238750"/>
            </a:xfrm>
          </p:grpSpPr>
          <p:cxnSp>
            <p:nvCxnSpPr>
              <p:cNvPr id="2732" name="Google Shape;2732;p29"/>
              <p:cNvCxnSpPr/>
              <p:nvPr/>
            </p:nvCxnSpPr>
            <p:spPr>
              <a:xfrm>
                <a:off x="-721775" y="-529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33" name="Google Shape;2733;p29"/>
              <p:cNvCxnSpPr/>
              <p:nvPr/>
            </p:nvCxnSpPr>
            <p:spPr>
              <a:xfrm>
                <a:off x="-721775" y="1566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34" name="Google Shape;2734;p29"/>
              <p:cNvCxnSpPr/>
              <p:nvPr/>
            </p:nvCxnSpPr>
            <p:spPr>
              <a:xfrm>
                <a:off x="-721775" y="3661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35" name="Google Shape;2735;p29"/>
              <p:cNvCxnSpPr/>
              <p:nvPr/>
            </p:nvCxnSpPr>
            <p:spPr>
              <a:xfrm>
                <a:off x="-721775" y="5757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36" name="Google Shape;2736;p29"/>
              <p:cNvCxnSpPr/>
              <p:nvPr/>
            </p:nvCxnSpPr>
            <p:spPr>
              <a:xfrm>
                <a:off x="-721775" y="7852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37" name="Google Shape;2737;p29"/>
              <p:cNvCxnSpPr/>
              <p:nvPr/>
            </p:nvCxnSpPr>
            <p:spPr>
              <a:xfrm>
                <a:off x="-721775" y="9948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38" name="Google Shape;2738;p29"/>
              <p:cNvCxnSpPr/>
              <p:nvPr/>
            </p:nvCxnSpPr>
            <p:spPr>
              <a:xfrm>
                <a:off x="-721775" y="12043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39" name="Google Shape;2739;p29"/>
              <p:cNvCxnSpPr/>
              <p:nvPr/>
            </p:nvCxnSpPr>
            <p:spPr>
              <a:xfrm>
                <a:off x="-721775" y="14139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40" name="Google Shape;2740;p29"/>
              <p:cNvCxnSpPr/>
              <p:nvPr/>
            </p:nvCxnSpPr>
            <p:spPr>
              <a:xfrm>
                <a:off x="-721775" y="16234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41" name="Google Shape;2741;p29"/>
              <p:cNvCxnSpPr/>
              <p:nvPr/>
            </p:nvCxnSpPr>
            <p:spPr>
              <a:xfrm>
                <a:off x="-721775" y="18330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42" name="Google Shape;2742;p29"/>
              <p:cNvCxnSpPr/>
              <p:nvPr/>
            </p:nvCxnSpPr>
            <p:spPr>
              <a:xfrm>
                <a:off x="-721775" y="20425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43" name="Google Shape;2743;p29"/>
              <p:cNvCxnSpPr/>
              <p:nvPr/>
            </p:nvCxnSpPr>
            <p:spPr>
              <a:xfrm>
                <a:off x="-721775" y="22521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44" name="Google Shape;2744;p29"/>
              <p:cNvCxnSpPr/>
              <p:nvPr/>
            </p:nvCxnSpPr>
            <p:spPr>
              <a:xfrm>
                <a:off x="-721775" y="24616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45" name="Google Shape;2745;p29"/>
              <p:cNvCxnSpPr/>
              <p:nvPr/>
            </p:nvCxnSpPr>
            <p:spPr>
              <a:xfrm>
                <a:off x="-721775" y="26712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46" name="Google Shape;2746;p29"/>
              <p:cNvCxnSpPr/>
              <p:nvPr/>
            </p:nvCxnSpPr>
            <p:spPr>
              <a:xfrm>
                <a:off x="-721775" y="28807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47" name="Google Shape;2747;p29"/>
              <p:cNvCxnSpPr/>
              <p:nvPr/>
            </p:nvCxnSpPr>
            <p:spPr>
              <a:xfrm>
                <a:off x="-721775" y="30903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48" name="Google Shape;2748;p29"/>
              <p:cNvCxnSpPr/>
              <p:nvPr/>
            </p:nvCxnSpPr>
            <p:spPr>
              <a:xfrm>
                <a:off x="-721775" y="32998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49" name="Google Shape;2749;p29"/>
              <p:cNvCxnSpPr/>
              <p:nvPr/>
            </p:nvCxnSpPr>
            <p:spPr>
              <a:xfrm>
                <a:off x="-721775" y="35094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50" name="Google Shape;2750;p29"/>
              <p:cNvCxnSpPr/>
              <p:nvPr/>
            </p:nvCxnSpPr>
            <p:spPr>
              <a:xfrm>
                <a:off x="-721775" y="37189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51" name="Google Shape;2751;p29"/>
              <p:cNvCxnSpPr/>
              <p:nvPr/>
            </p:nvCxnSpPr>
            <p:spPr>
              <a:xfrm>
                <a:off x="-721775" y="39285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52" name="Google Shape;2752;p29"/>
              <p:cNvCxnSpPr/>
              <p:nvPr/>
            </p:nvCxnSpPr>
            <p:spPr>
              <a:xfrm>
                <a:off x="-721775" y="41380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53" name="Google Shape;2753;p29"/>
              <p:cNvCxnSpPr/>
              <p:nvPr/>
            </p:nvCxnSpPr>
            <p:spPr>
              <a:xfrm>
                <a:off x="-721775" y="43476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54" name="Google Shape;2754;p29"/>
              <p:cNvCxnSpPr/>
              <p:nvPr/>
            </p:nvCxnSpPr>
            <p:spPr>
              <a:xfrm>
                <a:off x="-721775" y="45571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55" name="Google Shape;2755;p29"/>
              <p:cNvCxnSpPr/>
              <p:nvPr/>
            </p:nvCxnSpPr>
            <p:spPr>
              <a:xfrm>
                <a:off x="-721775" y="47667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56" name="Google Shape;2756;p29"/>
              <p:cNvCxnSpPr/>
              <p:nvPr/>
            </p:nvCxnSpPr>
            <p:spPr>
              <a:xfrm>
                <a:off x="-721775" y="49762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57" name="Google Shape;2757;p29"/>
              <p:cNvCxnSpPr/>
              <p:nvPr/>
            </p:nvCxnSpPr>
            <p:spPr>
              <a:xfrm>
                <a:off x="-721775" y="5185825"/>
                <a:ext cx="10611000" cy="0"/>
              </a:xfrm>
              <a:prstGeom prst="straightConnector1">
                <a:avLst/>
              </a:prstGeom>
              <a:noFill/>
              <a:ln w="9525" cap="flat" cmpd="sng">
                <a:solidFill>
                  <a:schemeClr val="accent4"/>
                </a:solidFill>
                <a:prstDash val="solid"/>
                <a:round/>
                <a:headEnd type="none" w="med" len="med"/>
                <a:tailEnd type="none" w="med" len="med"/>
              </a:ln>
            </p:spPr>
          </p:cxnSp>
        </p:grpSp>
        <p:cxnSp>
          <p:nvCxnSpPr>
            <p:cNvPr id="2758" name="Google Shape;2758;p29"/>
            <p:cNvCxnSpPr/>
            <p:nvPr/>
          </p:nvCxnSpPr>
          <p:spPr>
            <a:xfrm>
              <a:off x="-2337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59" name="Google Shape;2759;p29"/>
            <p:cNvCxnSpPr/>
            <p:nvPr/>
          </p:nvCxnSpPr>
          <p:spPr>
            <a:xfrm>
              <a:off x="16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60" name="Google Shape;2760;p29"/>
            <p:cNvCxnSpPr/>
            <p:nvPr/>
          </p:nvCxnSpPr>
          <p:spPr>
            <a:xfrm>
              <a:off x="35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61" name="Google Shape;2761;p29"/>
            <p:cNvCxnSpPr/>
            <p:nvPr/>
          </p:nvCxnSpPr>
          <p:spPr>
            <a:xfrm>
              <a:off x="54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62" name="Google Shape;2762;p29"/>
            <p:cNvCxnSpPr/>
            <p:nvPr/>
          </p:nvCxnSpPr>
          <p:spPr>
            <a:xfrm>
              <a:off x="73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63" name="Google Shape;2763;p29"/>
            <p:cNvCxnSpPr/>
            <p:nvPr/>
          </p:nvCxnSpPr>
          <p:spPr>
            <a:xfrm>
              <a:off x="92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64" name="Google Shape;2764;p29"/>
            <p:cNvCxnSpPr/>
            <p:nvPr/>
          </p:nvCxnSpPr>
          <p:spPr>
            <a:xfrm>
              <a:off x="111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65" name="Google Shape;2765;p29"/>
            <p:cNvCxnSpPr/>
            <p:nvPr/>
          </p:nvCxnSpPr>
          <p:spPr>
            <a:xfrm>
              <a:off x="131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66" name="Google Shape;2766;p29"/>
            <p:cNvCxnSpPr/>
            <p:nvPr/>
          </p:nvCxnSpPr>
          <p:spPr>
            <a:xfrm>
              <a:off x="1500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67" name="Google Shape;2767;p29"/>
            <p:cNvCxnSpPr/>
            <p:nvPr/>
          </p:nvCxnSpPr>
          <p:spPr>
            <a:xfrm>
              <a:off x="1691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68" name="Google Shape;2768;p29"/>
            <p:cNvCxnSpPr/>
            <p:nvPr/>
          </p:nvCxnSpPr>
          <p:spPr>
            <a:xfrm>
              <a:off x="1881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69" name="Google Shape;2769;p29"/>
            <p:cNvCxnSpPr/>
            <p:nvPr/>
          </p:nvCxnSpPr>
          <p:spPr>
            <a:xfrm>
              <a:off x="2072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70" name="Google Shape;2770;p29"/>
            <p:cNvCxnSpPr/>
            <p:nvPr/>
          </p:nvCxnSpPr>
          <p:spPr>
            <a:xfrm>
              <a:off x="2262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71" name="Google Shape;2771;p29"/>
            <p:cNvCxnSpPr/>
            <p:nvPr/>
          </p:nvCxnSpPr>
          <p:spPr>
            <a:xfrm>
              <a:off x="2453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72" name="Google Shape;2772;p29"/>
            <p:cNvCxnSpPr/>
            <p:nvPr/>
          </p:nvCxnSpPr>
          <p:spPr>
            <a:xfrm>
              <a:off x="2643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73" name="Google Shape;2773;p29"/>
            <p:cNvCxnSpPr/>
            <p:nvPr/>
          </p:nvCxnSpPr>
          <p:spPr>
            <a:xfrm>
              <a:off x="2834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74" name="Google Shape;2774;p29"/>
            <p:cNvCxnSpPr/>
            <p:nvPr/>
          </p:nvCxnSpPr>
          <p:spPr>
            <a:xfrm>
              <a:off x="3024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75" name="Google Shape;2775;p29"/>
            <p:cNvCxnSpPr/>
            <p:nvPr/>
          </p:nvCxnSpPr>
          <p:spPr>
            <a:xfrm>
              <a:off x="3215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76" name="Google Shape;2776;p29"/>
            <p:cNvCxnSpPr/>
            <p:nvPr/>
          </p:nvCxnSpPr>
          <p:spPr>
            <a:xfrm>
              <a:off x="3405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77" name="Google Shape;2777;p29"/>
            <p:cNvCxnSpPr/>
            <p:nvPr/>
          </p:nvCxnSpPr>
          <p:spPr>
            <a:xfrm>
              <a:off x="3596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78" name="Google Shape;2778;p29"/>
            <p:cNvCxnSpPr/>
            <p:nvPr/>
          </p:nvCxnSpPr>
          <p:spPr>
            <a:xfrm>
              <a:off x="3786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79" name="Google Shape;2779;p29"/>
            <p:cNvCxnSpPr/>
            <p:nvPr/>
          </p:nvCxnSpPr>
          <p:spPr>
            <a:xfrm>
              <a:off x="397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80" name="Google Shape;2780;p29"/>
            <p:cNvCxnSpPr/>
            <p:nvPr/>
          </p:nvCxnSpPr>
          <p:spPr>
            <a:xfrm>
              <a:off x="416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81" name="Google Shape;2781;p29"/>
            <p:cNvCxnSpPr/>
            <p:nvPr/>
          </p:nvCxnSpPr>
          <p:spPr>
            <a:xfrm>
              <a:off x="435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82" name="Google Shape;2782;p29"/>
            <p:cNvCxnSpPr/>
            <p:nvPr/>
          </p:nvCxnSpPr>
          <p:spPr>
            <a:xfrm>
              <a:off x="454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83" name="Google Shape;2783;p29"/>
            <p:cNvCxnSpPr/>
            <p:nvPr/>
          </p:nvCxnSpPr>
          <p:spPr>
            <a:xfrm>
              <a:off x="473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84" name="Google Shape;2784;p29"/>
            <p:cNvCxnSpPr/>
            <p:nvPr/>
          </p:nvCxnSpPr>
          <p:spPr>
            <a:xfrm>
              <a:off x="492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85" name="Google Shape;2785;p29"/>
            <p:cNvCxnSpPr/>
            <p:nvPr/>
          </p:nvCxnSpPr>
          <p:spPr>
            <a:xfrm>
              <a:off x="512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86" name="Google Shape;2786;p29"/>
            <p:cNvCxnSpPr/>
            <p:nvPr/>
          </p:nvCxnSpPr>
          <p:spPr>
            <a:xfrm>
              <a:off x="5310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87" name="Google Shape;2787;p29"/>
            <p:cNvCxnSpPr/>
            <p:nvPr/>
          </p:nvCxnSpPr>
          <p:spPr>
            <a:xfrm>
              <a:off x="5501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88" name="Google Shape;2788;p29"/>
            <p:cNvCxnSpPr/>
            <p:nvPr/>
          </p:nvCxnSpPr>
          <p:spPr>
            <a:xfrm>
              <a:off x="5691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89" name="Google Shape;2789;p29"/>
            <p:cNvCxnSpPr/>
            <p:nvPr/>
          </p:nvCxnSpPr>
          <p:spPr>
            <a:xfrm>
              <a:off x="5882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90" name="Google Shape;2790;p29"/>
            <p:cNvCxnSpPr/>
            <p:nvPr/>
          </p:nvCxnSpPr>
          <p:spPr>
            <a:xfrm>
              <a:off x="6072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91" name="Google Shape;2791;p29"/>
            <p:cNvCxnSpPr/>
            <p:nvPr/>
          </p:nvCxnSpPr>
          <p:spPr>
            <a:xfrm>
              <a:off x="6263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92" name="Google Shape;2792;p29"/>
            <p:cNvCxnSpPr/>
            <p:nvPr/>
          </p:nvCxnSpPr>
          <p:spPr>
            <a:xfrm>
              <a:off x="6453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93" name="Google Shape;2793;p29"/>
            <p:cNvCxnSpPr/>
            <p:nvPr/>
          </p:nvCxnSpPr>
          <p:spPr>
            <a:xfrm>
              <a:off x="6644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94" name="Google Shape;2794;p29"/>
            <p:cNvCxnSpPr/>
            <p:nvPr/>
          </p:nvCxnSpPr>
          <p:spPr>
            <a:xfrm>
              <a:off x="6834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95" name="Google Shape;2795;p29"/>
            <p:cNvCxnSpPr/>
            <p:nvPr/>
          </p:nvCxnSpPr>
          <p:spPr>
            <a:xfrm>
              <a:off x="7025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96" name="Google Shape;2796;p29"/>
            <p:cNvCxnSpPr/>
            <p:nvPr/>
          </p:nvCxnSpPr>
          <p:spPr>
            <a:xfrm>
              <a:off x="7215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97" name="Google Shape;2797;p29"/>
            <p:cNvCxnSpPr/>
            <p:nvPr/>
          </p:nvCxnSpPr>
          <p:spPr>
            <a:xfrm>
              <a:off x="7406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98" name="Google Shape;2798;p29"/>
            <p:cNvCxnSpPr/>
            <p:nvPr/>
          </p:nvCxnSpPr>
          <p:spPr>
            <a:xfrm>
              <a:off x="7596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99" name="Google Shape;2799;p29"/>
            <p:cNvCxnSpPr/>
            <p:nvPr/>
          </p:nvCxnSpPr>
          <p:spPr>
            <a:xfrm>
              <a:off x="778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00" name="Google Shape;2800;p29"/>
            <p:cNvCxnSpPr/>
            <p:nvPr/>
          </p:nvCxnSpPr>
          <p:spPr>
            <a:xfrm>
              <a:off x="797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01" name="Google Shape;2801;p29"/>
            <p:cNvCxnSpPr/>
            <p:nvPr/>
          </p:nvCxnSpPr>
          <p:spPr>
            <a:xfrm>
              <a:off x="816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02" name="Google Shape;2802;p29"/>
            <p:cNvCxnSpPr/>
            <p:nvPr/>
          </p:nvCxnSpPr>
          <p:spPr>
            <a:xfrm>
              <a:off x="835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03" name="Google Shape;2803;p29"/>
            <p:cNvCxnSpPr/>
            <p:nvPr/>
          </p:nvCxnSpPr>
          <p:spPr>
            <a:xfrm>
              <a:off x="854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04" name="Google Shape;2804;p29"/>
            <p:cNvCxnSpPr/>
            <p:nvPr/>
          </p:nvCxnSpPr>
          <p:spPr>
            <a:xfrm>
              <a:off x="873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05" name="Google Shape;2805;p29"/>
            <p:cNvCxnSpPr/>
            <p:nvPr/>
          </p:nvCxnSpPr>
          <p:spPr>
            <a:xfrm>
              <a:off x="893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06" name="Google Shape;2806;p29"/>
            <p:cNvCxnSpPr/>
            <p:nvPr/>
          </p:nvCxnSpPr>
          <p:spPr>
            <a:xfrm>
              <a:off x="9120625" y="-84850"/>
              <a:ext cx="0" cy="5313300"/>
            </a:xfrm>
            <a:prstGeom prst="straightConnector1">
              <a:avLst/>
            </a:prstGeom>
            <a:noFill/>
            <a:ln w="9525" cap="flat" cmpd="sng">
              <a:solidFill>
                <a:schemeClr val="accent4"/>
              </a:solidFill>
              <a:prstDash val="solid"/>
              <a:round/>
              <a:headEnd type="none" w="med" len="med"/>
              <a:tailEnd type="none" w="med" len="med"/>
            </a:ln>
          </p:spPr>
        </p:cxnSp>
      </p:grpSp>
      <p:grpSp>
        <p:nvGrpSpPr>
          <p:cNvPr id="2807" name="Google Shape;2807;p29"/>
          <p:cNvGrpSpPr/>
          <p:nvPr/>
        </p:nvGrpSpPr>
        <p:grpSpPr>
          <a:xfrm rot="2573809" flipH="1">
            <a:off x="-815629" y="4320360"/>
            <a:ext cx="1841432" cy="1151099"/>
            <a:chOff x="3631193" y="4003322"/>
            <a:chExt cx="1357550" cy="1151067"/>
          </a:xfrm>
        </p:grpSpPr>
        <p:sp>
          <p:nvSpPr>
            <p:cNvPr id="2808" name="Google Shape;2808;p29"/>
            <p:cNvSpPr/>
            <p:nvPr/>
          </p:nvSpPr>
          <p:spPr>
            <a:xfrm rot="-535229">
              <a:off x="3697982" y="4108368"/>
              <a:ext cx="1223973" cy="956912"/>
            </a:xfrm>
            <a:custGeom>
              <a:avLst/>
              <a:gdLst/>
              <a:ahLst/>
              <a:cxnLst/>
              <a:rect l="l" t="t" r="r" b="b"/>
              <a:pathLst>
                <a:path w="1224474" h="957304" extrusionOk="0">
                  <a:moveTo>
                    <a:pt x="23086" y="957305"/>
                  </a:moveTo>
                  <a:cubicBezTo>
                    <a:pt x="-54257" y="616500"/>
                    <a:pt x="61758" y="233214"/>
                    <a:pt x="385893" y="66146"/>
                  </a:cubicBezTo>
                  <a:cubicBezTo>
                    <a:pt x="514576" y="-148"/>
                    <a:pt x="706029" y="-41392"/>
                    <a:pt x="826234" y="65765"/>
                  </a:cubicBezTo>
                  <a:cubicBezTo>
                    <a:pt x="930152" y="158443"/>
                    <a:pt x="909578" y="315034"/>
                    <a:pt x="925580" y="439430"/>
                  </a:cubicBezTo>
                  <a:cubicBezTo>
                    <a:pt x="946821" y="604118"/>
                    <a:pt x="1049691" y="753660"/>
                    <a:pt x="1224474" y="774996"/>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09" name="Google Shape;2809;p29"/>
            <p:cNvSpPr/>
            <p:nvPr/>
          </p:nvSpPr>
          <p:spPr>
            <a:xfrm>
              <a:off x="3834193" y="4003322"/>
              <a:ext cx="1094803" cy="1078645"/>
            </a:xfrm>
            <a:custGeom>
              <a:avLst/>
              <a:gdLst/>
              <a:ahLst/>
              <a:cxnLst/>
              <a:rect l="l" t="t" r="r" b="b"/>
              <a:pathLst>
                <a:path w="1094803" h="1078645" extrusionOk="0">
                  <a:moveTo>
                    <a:pt x="1094804" y="269306"/>
                  </a:moveTo>
                  <a:cubicBezTo>
                    <a:pt x="979265" y="248828"/>
                    <a:pt x="896683" y="156435"/>
                    <a:pt x="807720" y="88141"/>
                  </a:cubicBezTo>
                  <a:cubicBezTo>
                    <a:pt x="712470" y="15084"/>
                    <a:pt x="605028" y="-26636"/>
                    <a:pt x="487490" y="19085"/>
                  </a:cubicBezTo>
                  <a:cubicBezTo>
                    <a:pt x="224028" y="121573"/>
                    <a:pt x="222599" y="452472"/>
                    <a:pt x="180023" y="686120"/>
                  </a:cubicBezTo>
                  <a:cubicBezTo>
                    <a:pt x="153448" y="831853"/>
                    <a:pt x="102013" y="968537"/>
                    <a:pt x="0" y="1078646"/>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810" name="Google Shape;2810;p29"/>
          <p:cNvSpPr/>
          <p:nvPr/>
        </p:nvSpPr>
        <p:spPr>
          <a:xfrm flipH="1">
            <a:off x="-694825" y="-322773"/>
            <a:ext cx="1284453" cy="1157720"/>
          </a:xfrm>
          <a:custGeom>
            <a:avLst/>
            <a:gdLst/>
            <a:ahLst/>
            <a:cxnLst/>
            <a:rect l="l" t="t" r="r" b="b"/>
            <a:pathLst>
              <a:path w="1431145" h="1157720" extrusionOk="0">
                <a:moveTo>
                  <a:pt x="1431146" y="1154049"/>
                </a:moveTo>
                <a:cubicBezTo>
                  <a:pt x="1273316" y="1181005"/>
                  <a:pt x="1140443" y="1052989"/>
                  <a:pt x="1012331" y="983647"/>
                </a:cubicBezTo>
                <a:cubicBezTo>
                  <a:pt x="863741" y="903351"/>
                  <a:pt x="701150" y="880872"/>
                  <a:pt x="535224" y="905542"/>
                </a:cubicBezTo>
                <a:cubicBezTo>
                  <a:pt x="390444" y="926973"/>
                  <a:pt x="224995" y="962025"/>
                  <a:pt x="106028" y="851249"/>
                </a:cubicBezTo>
                <a:cubicBezTo>
                  <a:pt x="1634" y="753999"/>
                  <a:pt x="-18464" y="597027"/>
                  <a:pt x="14588" y="464153"/>
                </a:cubicBezTo>
                <a:cubicBezTo>
                  <a:pt x="58498" y="288036"/>
                  <a:pt x="179085" y="146590"/>
                  <a:pt x="279287" y="0"/>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11" name="Google Shape;2811;p29"/>
          <p:cNvSpPr/>
          <p:nvPr/>
        </p:nvSpPr>
        <p:spPr>
          <a:xfrm flipH="1">
            <a:off x="-262414" y="-457075"/>
            <a:ext cx="1527617" cy="936548"/>
          </a:xfrm>
          <a:custGeom>
            <a:avLst/>
            <a:gdLst/>
            <a:ahLst/>
            <a:cxnLst/>
            <a:rect l="l" t="t" r="r" b="b"/>
            <a:pathLst>
              <a:path w="1702080" h="936548" extrusionOk="0">
                <a:moveTo>
                  <a:pt x="34664" y="140208"/>
                </a:moveTo>
                <a:cubicBezTo>
                  <a:pt x="8661" y="292227"/>
                  <a:pt x="-17247" y="448628"/>
                  <a:pt x="15042" y="599408"/>
                </a:cubicBezTo>
                <a:cubicBezTo>
                  <a:pt x="47428" y="750189"/>
                  <a:pt x="152202" y="895922"/>
                  <a:pt x="302793" y="929164"/>
                </a:cubicBezTo>
                <a:cubicBezTo>
                  <a:pt x="442048" y="959930"/>
                  <a:pt x="583971" y="890016"/>
                  <a:pt x="697414" y="803720"/>
                </a:cubicBezTo>
                <a:cubicBezTo>
                  <a:pt x="810856" y="717328"/>
                  <a:pt x="911917" y="611315"/>
                  <a:pt x="1040980" y="550831"/>
                </a:cubicBezTo>
                <a:cubicBezTo>
                  <a:pt x="1140612" y="504158"/>
                  <a:pt x="1251197" y="487490"/>
                  <a:pt x="1357496" y="459296"/>
                </a:cubicBezTo>
                <a:cubicBezTo>
                  <a:pt x="1463795" y="431102"/>
                  <a:pt x="1571904" y="387477"/>
                  <a:pt x="1641532" y="302228"/>
                </a:cubicBezTo>
                <a:cubicBezTo>
                  <a:pt x="1711159" y="216980"/>
                  <a:pt x="1728019" y="80772"/>
                  <a:pt x="1653343" y="0"/>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12" name="Google Shape;2812;p29"/>
          <p:cNvSpPr/>
          <p:nvPr/>
        </p:nvSpPr>
        <p:spPr>
          <a:xfrm flipH="1">
            <a:off x="7422733" y="-565958"/>
            <a:ext cx="2485246" cy="1644093"/>
          </a:xfrm>
          <a:custGeom>
            <a:avLst/>
            <a:gdLst/>
            <a:ahLst/>
            <a:cxnLst/>
            <a:rect l="l" t="t" r="r" b="b"/>
            <a:pathLst>
              <a:path w="2485246" h="1644093" extrusionOk="0">
                <a:moveTo>
                  <a:pt x="45639" y="1644093"/>
                </a:moveTo>
                <a:cubicBezTo>
                  <a:pt x="41519" y="1644093"/>
                  <a:pt x="37571" y="1641604"/>
                  <a:pt x="35940" y="1637570"/>
                </a:cubicBezTo>
                <a:cubicBezTo>
                  <a:pt x="-27748" y="1481269"/>
                  <a:pt x="-5517" y="1286087"/>
                  <a:pt x="92504" y="1140344"/>
                </a:cubicBezTo>
                <a:cubicBezTo>
                  <a:pt x="191812" y="992626"/>
                  <a:pt x="356610" y="911257"/>
                  <a:pt x="556341" y="911257"/>
                </a:cubicBezTo>
                <a:cubicBezTo>
                  <a:pt x="672558" y="911257"/>
                  <a:pt x="763025" y="931771"/>
                  <a:pt x="831262" y="963787"/>
                </a:cubicBezTo>
                <a:cubicBezTo>
                  <a:pt x="848772" y="937350"/>
                  <a:pt x="872547" y="913489"/>
                  <a:pt x="903276" y="894091"/>
                </a:cubicBezTo>
                <a:cubicBezTo>
                  <a:pt x="1001124" y="832291"/>
                  <a:pt x="1092536" y="858213"/>
                  <a:pt x="1189183" y="885765"/>
                </a:cubicBezTo>
                <a:cubicBezTo>
                  <a:pt x="1296473" y="916321"/>
                  <a:pt x="1407454" y="947822"/>
                  <a:pt x="1550022" y="875036"/>
                </a:cubicBezTo>
                <a:cubicBezTo>
                  <a:pt x="1731042" y="782595"/>
                  <a:pt x="1735677" y="594793"/>
                  <a:pt x="1740140" y="413172"/>
                </a:cubicBezTo>
                <a:cubicBezTo>
                  <a:pt x="1743659" y="271978"/>
                  <a:pt x="1746921" y="138681"/>
                  <a:pt x="1833525" y="59801"/>
                </a:cubicBezTo>
                <a:cubicBezTo>
                  <a:pt x="2001757" y="-93324"/>
                  <a:pt x="2459415" y="94992"/>
                  <a:pt x="2478813" y="103060"/>
                </a:cubicBezTo>
                <a:cubicBezTo>
                  <a:pt x="2484135" y="105292"/>
                  <a:pt x="2486624" y="111386"/>
                  <a:pt x="2484478" y="116708"/>
                </a:cubicBezTo>
                <a:cubicBezTo>
                  <a:pt x="2482246" y="122029"/>
                  <a:pt x="2476152" y="124518"/>
                  <a:pt x="2470830" y="122373"/>
                </a:cubicBezTo>
                <a:cubicBezTo>
                  <a:pt x="2466195" y="120398"/>
                  <a:pt x="2006049" y="-68948"/>
                  <a:pt x="1847688" y="75251"/>
                </a:cubicBezTo>
                <a:cubicBezTo>
                  <a:pt x="1767692" y="148036"/>
                  <a:pt x="1764516" y="277042"/>
                  <a:pt x="1761169" y="413687"/>
                </a:cubicBezTo>
                <a:cubicBezTo>
                  <a:pt x="1756791" y="592648"/>
                  <a:pt x="1751728" y="795555"/>
                  <a:pt x="1559635" y="893662"/>
                </a:cubicBezTo>
                <a:cubicBezTo>
                  <a:pt x="1409771" y="970224"/>
                  <a:pt x="1289606" y="935977"/>
                  <a:pt x="1183604" y="905850"/>
                </a:cubicBezTo>
                <a:cubicBezTo>
                  <a:pt x="1087557" y="878555"/>
                  <a:pt x="1004558" y="854951"/>
                  <a:pt x="914605" y="911772"/>
                </a:cubicBezTo>
                <a:cubicBezTo>
                  <a:pt x="886709" y="929368"/>
                  <a:pt x="865595" y="950311"/>
                  <a:pt x="850145" y="973056"/>
                </a:cubicBezTo>
                <a:cubicBezTo>
                  <a:pt x="945934" y="1023955"/>
                  <a:pt x="993056" y="1098457"/>
                  <a:pt x="1003699" y="1166436"/>
                </a:cubicBezTo>
                <a:cubicBezTo>
                  <a:pt x="1013656" y="1230382"/>
                  <a:pt x="989279" y="1284971"/>
                  <a:pt x="944389" y="1299391"/>
                </a:cubicBezTo>
                <a:cubicBezTo>
                  <a:pt x="898125" y="1314154"/>
                  <a:pt x="848257" y="1281023"/>
                  <a:pt x="817443" y="1214932"/>
                </a:cubicBezTo>
                <a:cubicBezTo>
                  <a:pt x="784741" y="1144721"/>
                  <a:pt x="781136" y="1055284"/>
                  <a:pt x="820790" y="981725"/>
                </a:cubicBezTo>
                <a:cubicBezTo>
                  <a:pt x="755472" y="951512"/>
                  <a:pt x="668610" y="932114"/>
                  <a:pt x="556599" y="932114"/>
                </a:cubicBezTo>
                <a:cubicBezTo>
                  <a:pt x="363991" y="932114"/>
                  <a:pt x="205459" y="1010222"/>
                  <a:pt x="110099" y="1151931"/>
                </a:cubicBezTo>
                <a:cubicBezTo>
                  <a:pt x="15855" y="1292095"/>
                  <a:pt x="-5603" y="1479553"/>
                  <a:pt x="55510" y="1629588"/>
                </a:cubicBezTo>
                <a:cubicBezTo>
                  <a:pt x="57656" y="1634909"/>
                  <a:pt x="55081" y="1641003"/>
                  <a:pt x="49759" y="1643235"/>
                </a:cubicBezTo>
                <a:cubicBezTo>
                  <a:pt x="48472" y="1643750"/>
                  <a:pt x="47098" y="1644007"/>
                  <a:pt x="45811" y="1644007"/>
                </a:cubicBezTo>
                <a:close/>
                <a:moveTo>
                  <a:pt x="839159" y="990910"/>
                </a:moveTo>
                <a:cubicBezTo>
                  <a:pt x="799418" y="1064554"/>
                  <a:pt x="810920" y="1151845"/>
                  <a:pt x="836240" y="1206091"/>
                </a:cubicBezTo>
                <a:cubicBezTo>
                  <a:pt x="862333" y="1262054"/>
                  <a:pt x="902245" y="1290808"/>
                  <a:pt x="937866" y="1279392"/>
                </a:cubicBezTo>
                <a:cubicBezTo>
                  <a:pt x="972714" y="1268234"/>
                  <a:pt x="991254" y="1223086"/>
                  <a:pt x="982928" y="1169612"/>
                </a:cubicBezTo>
                <a:cubicBezTo>
                  <a:pt x="973143" y="1106869"/>
                  <a:pt x="929025" y="1038203"/>
                  <a:pt x="839244" y="990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13" name="Google Shape;2813;p29"/>
          <p:cNvSpPr/>
          <p:nvPr/>
        </p:nvSpPr>
        <p:spPr>
          <a:xfrm flipH="1">
            <a:off x="7972710" y="4393467"/>
            <a:ext cx="1529295" cy="1004873"/>
          </a:xfrm>
          <a:custGeom>
            <a:avLst/>
            <a:gdLst/>
            <a:ahLst/>
            <a:cxnLst/>
            <a:rect l="l" t="t" r="r" b="b"/>
            <a:pathLst>
              <a:path w="1374647" h="903257" extrusionOk="0">
                <a:moveTo>
                  <a:pt x="0" y="217172"/>
                </a:moveTo>
                <a:cubicBezTo>
                  <a:pt x="196787" y="60771"/>
                  <a:pt x="541782" y="-90676"/>
                  <a:pt x="778193" y="66010"/>
                </a:cubicBezTo>
                <a:cubicBezTo>
                  <a:pt x="953643" y="182310"/>
                  <a:pt x="1001649" y="413482"/>
                  <a:pt x="1084422" y="593219"/>
                </a:cubicBezTo>
                <a:cubicBezTo>
                  <a:pt x="1145000" y="724664"/>
                  <a:pt x="1238441" y="845060"/>
                  <a:pt x="1374648" y="903258"/>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2814" name="Google Shape;2814;p29"/>
          <p:cNvGrpSpPr/>
          <p:nvPr/>
        </p:nvGrpSpPr>
        <p:grpSpPr>
          <a:xfrm rot="818662">
            <a:off x="8329278" y="3161021"/>
            <a:ext cx="816618" cy="795918"/>
            <a:chOff x="6112100" y="3204445"/>
            <a:chExt cx="816600" cy="795900"/>
          </a:xfrm>
        </p:grpSpPr>
        <p:sp>
          <p:nvSpPr>
            <p:cNvPr id="2815" name="Google Shape;2815;p29"/>
            <p:cNvSpPr/>
            <p:nvPr/>
          </p:nvSpPr>
          <p:spPr>
            <a:xfrm>
              <a:off x="6112100" y="3204445"/>
              <a:ext cx="816600" cy="795900"/>
            </a:xfrm>
            <a:prstGeom prst="ellipse">
              <a:avLst/>
            </a:prstGeom>
            <a:solidFill>
              <a:schemeClr val="accent5"/>
            </a:solidFill>
            <a:ln>
              <a:noFill/>
            </a:ln>
            <a:effectLst>
              <a:outerShdw blurRad="57150" dist="28575" dir="5400000"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nvGrpSpPr>
            <p:cNvPr id="2816" name="Google Shape;2816;p29"/>
            <p:cNvGrpSpPr/>
            <p:nvPr/>
          </p:nvGrpSpPr>
          <p:grpSpPr>
            <a:xfrm>
              <a:off x="6330711" y="3446770"/>
              <a:ext cx="379378" cy="311219"/>
              <a:chOff x="3158596" y="2226524"/>
              <a:chExt cx="348118" cy="285574"/>
            </a:xfrm>
          </p:grpSpPr>
          <p:sp>
            <p:nvSpPr>
              <p:cNvPr id="2817" name="Google Shape;2817;p29"/>
              <p:cNvSpPr/>
              <p:nvPr/>
            </p:nvSpPr>
            <p:spPr>
              <a:xfrm>
                <a:off x="3264737" y="2342394"/>
                <a:ext cx="135879" cy="135484"/>
              </a:xfrm>
              <a:custGeom>
                <a:avLst/>
                <a:gdLst/>
                <a:ahLst/>
                <a:cxnLst/>
                <a:rect l="l" t="t" r="r" b="b"/>
                <a:pathLst>
                  <a:path w="122967" h="122610" extrusionOk="0">
                    <a:moveTo>
                      <a:pt x="61436" y="122611"/>
                    </a:moveTo>
                    <a:cubicBezTo>
                      <a:pt x="95345" y="122611"/>
                      <a:pt x="122968" y="94988"/>
                      <a:pt x="122968" y="61079"/>
                    </a:cubicBezTo>
                    <a:cubicBezTo>
                      <a:pt x="119825" y="-20360"/>
                      <a:pt x="3143" y="-20360"/>
                      <a:pt x="0" y="61079"/>
                    </a:cubicBezTo>
                    <a:cubicBezTo>
                      <a:pt x="0" y="94988"/>
                      <a:pt x="27622" y="122611"/>
                      <a:pt x="61531" y="12261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2818" name="Google Shape;2818;p29"/>
              <p:cNvGrpSpPr/>
              <p:nvPr/>
            </p:nvGrpSpPr>
            <p:grpSpPr>
              <a:xfrm>
                <a:off x="3158596" y="2226524"/>
                <a:ext cx="348118" cy="285574"/>
                <a:chOff x="4815649" y="2748195"/>
                <a:chExt cx="314896" cy="258298"/>
              </a:xfrm>
            </p:grpSpPr>
            <p:sp>
              <p:nvSpPr>
                <p:cNvPr id="2819" name="Google Shape;2819;p29"/>
                <p:cNvSpPr/>
                <p:nvPr/>
              </p:nvSpPr>
              <p:spPr>
                <a:xfrm>
                  <a:off x="4815649" y="2748195"/>
                  <a:ext cx="314896" cy="258298"/>
                </a:xfrm>
                <a:custGeom>
                  <a:avLst/>
                  <a:gdLst/>
                  <a:ahLst/>
                  <a:cxnLst/>
                  <a:rect l="l" t="t" r="r" b="b"/>
                  <a:pathLst>
                    <a:path w="314896" h="258298" extrusionOk="0">
                      <a:moveTo>
                        <a:pt x="266128" y="243"/>
                      </a:moveTo>
                      <a:cubicBezTo>
                        <a:pt x="262318" y="-900"/>
                        <a:pt x="258223" y="2148"/>
                        <a:pt x="258318" y="6148"/>
                      </a:cubicBezTo>
                      <a:lnTo>
                        <a:pt x="258318" y="62441"/>
                      </a:lnTo>
                      <a:cubicBezTo>
                        <a:pt x="212503" y="76919"/>
                        <a:pt x="102394" y="76919"/>
                        <a:pt x="56579" y="62441"/>
                      </a:cubicBezTo>
                      <a:lnTo>
                        <a:pt x="56579" y="6339"/>
                      </a:lnTo>
                      <a:cubicBezTo>
                        <a:pt x="56579" y="5196"/>
                        <a:pt x="56293" y="3957"/>
                        <a:pt x="55721" y="3005"/>
                      </a:cubicBezTo>
                      <a:cubicBezTo>
                        <a:pt x="54197" y="624"/>
                        <a:pt x="51340" y="-424"/>
                        <a:pt x="48768" y="338"/>
                      </a:cubicBezTo>
                      <a:cubicBezTo>
                        <a:pt x="16859" y="9387"/>
                        <a:pt x="0" y="21960"/>
                        <a:pt x="0" y="36723"/>
                      </a:cubicBezTo>
                      <a:lnTo>
                        <a:pt x="0" y="209126"/>
                      </a:lnTo>
                      <a:cubicBezTo>
                        <a:pt x="0" y="223890"/>
                        <a:pt x="16859" y="236463"/>
                        <a:pt x="48768" y="245512"/>
                      </a:cubicBezTo>
                      <a:cubicBezTo>
                        <a:pt x="105823" y="262561"/>
                        <a:pt x="209074" y="262561"/>
                        <a:pt x="266128" y="245512"/>
                      </a:cubicBezTo>
                      <a:cubicBezTo>
                        <a:pt x="298037" y="236463"/>
                        <a:pt x="314897" y="223794"/>
                        <a:pt x="314897" y="209126"/>
                      </a:cubicBezTo>
                      <a:lnTo>
                        <a:pt x="314897" y="36723"/>
                      </a:lnTo>
                      <a:cubicBezTo>
                        <a:pt x="314897" y="22055"/>
                        <a:pt x="298037" y="9387"/>
                        <a:pt x="266128" y="338"/>
                      </a:cubicBezTo>
                      <a:lnTo>
                        <a:pt x="266128" y="338"/>
                      </a:lnTo>
                      <a:close/>
                      <a:moveTo>
                        <a:pt x="270605" y="14435"/>
                      </a:moveTo>
                      <a:cubicBezTo>
                        <a:pt x="314992" y="30342"/>
                        <a:pt x="311372" y="44343"/>
                        <a:pt x="270605" y="58726"/>
                      </a:cubicBezTo>
                      <a:lnTo>
                        <a:pt x="270605" y="14435"/>
                      </a:lnTo>
                      <a:close/>
                      <a:moveTo>
                        <a:pt x="270605" y="71680"/>
                      </a:moveTo>
                      <a:cubicBezTo>
                        <a:pt x="284417" y="67394"/>
                        <a:pt x="295180" y="62441"/>
                        <a:pt x="302609" y="56821"/>
                      </a:cubicBezTo>
                      <a:lnTo>
                        <a:pt x="302609" y="188647"/>
                      </a:lnTo>
                      <a:cubicBezTo>
                        <a:pt x="295180" y="183123"/>
                        <a:pt x="284512" y="178075"/>
                        <a:pt x="270605" y="173788"/>
                      </a:cubicBezTo>
                      <a:lnTo>
                        <a:pt x="270605" y="71585"/>
                      </a:lnTo>
                      <a:close/>
                      <a:moveTo>
                        <a:pt x="21146" y="25103"/>
                      </a:moveTo>
                      <a:cubicBezTo>
                        <a:pt x="26670" y="21293"/>
                        <a:pt x="34576" y="17578"/>
                        <a:pt x="44291" y="14340"/>
                      </a:cubicBezTo>
                      <a:lnTo>
                        <a:pt x="44291" y="58631"/>
                      </a:lnTo>
                      <a:cubicBezTo>
                        <a:pt x="18097" y="49392"/>
                        <a:pt x="1238" y="38343"/>
                        <a:pt x="21146" y="25103"/>
                      </a:cubicBezTo>
                      <a:close/>
                      <a:moveTo>
                        <a:pt x="44291" y="71680"/>
                      </a:moveTo>
                      <a:lnTo>
                        <a:pt x="44291" y="173883"/>
                      </a:lnTo>
                      <a:cubicBezTo>
                        <a:pt x="30480" y="178170"/>
                        <a:pt x="19717" y="183123"/>
                        <a:pt x="12287" y="188742"/>
                      </a:cubicBezTo>
                      <a:lnTo>
                        <a:pt x="12287" y="56916"/>
                      </a:lnTo>
                      <a:cubicBezTo>
                        <a:pt x="19717" y="62441"/>
                        <a:pt x="30385" y="67489"/>
                        <a:pt x="44291" y="71775"/>
                      </a:cubicBezTo>
                      <a:close/>
                      <a:moveTo>
                        <a:pt x="157448" y="245988"/>
                      </a:moveTo>
                      <a:cubicBezTo>
                        <a:pt x="68771" y="246273"/>
                        <a:pt x="-14478" y="221223"/>
                        <a:pt x="21146" y="197601"/>
                      </a:cubicBezTo>
                      <a:cubicBezTo>
                        <a:pt x="28099" y="192743"/>
                        <a:pt x="38862" y="188266"/>
                        <a:pt x="52197" y="184456"/>
                      </a:cubicBezTo>
                      <a:cubicBezTo>
                        <a:pt x="54864" y="183694"/>
                        <a:pt x="56674" y="181313"/>
                        <a:pt x="56674" y="178551"/>
                      </a:cubicBezTo>
                      <a:lnTo>
                        <a:pt x="56674" y="75109"/>
                      </a:lnTo>
                      <a:cubicBezTo>
                        <a:pt x="111728" y="89397"/>
                        <a:pt x="203263" y="89397"/>
                        <a:pt x="258413" y="75109"/>
                      </a:cubicBezTo>
                      <a:lnTo>
                        <a:pt x="258413" y="178551"/>
                      </a:lnTo>
                      <a:cubicBezTo>
                        <a:pt x="258413" y="181313"/>
                        <a:pt x="260223" y="183694"/>
                        <a:pt x="262890" y="184456"/>
                      </a:cubicBezTo>
                      <a:cubicBezTo>
                        <a:pt x="358807" y="212269"/>
                        <a:pt x="263366" y="245702"/>
                        <a:pt x="157543" y="2459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20" name="Google Shape;2820;p29"/>
                <p:cNvSpPr/>
                <p:nvPr/>
              </p:nvSpPr>
              <p:spPr>
                <a:xfrm>
                  <a:off x="4944806" y="2879923"/>
                  <a:ext cx="63033" cy="68444"/>
                </a:xfrm>
                <a:custGeom>
                  <a:avLst/>
                  <a:gdLst/>
                  <a:ahLst/>
                  <a:cxnLst/>
                  <a:rect l="l" t="t" r="r" b="b"/>
                  <a:pathLst>
                    <a:path w="63033" h="68444" extrusionOk="0">
                      <a:moveTo>
                        <a:pt x="56009" y="22058"/>
                      </a:moveTo>
                      <a:lnTo>
                        <a:pt x="21910" y="2436"/>
                      </a:lnTo>
                      <a:cubicBezTo>
                        <a:pt x="12766" y="-3946"/>
                        <a:pt x="-188" y="3008"/>
                        <a:pt x="2" y="14057"/>
                      </a:cubicBezTo>
                      <a:lnTo>
                        <a:pt x="2" y="54347"/>
                      </a:lnTo>
                      <a:cubicBezTo>
                        <a:pt x="2" y="56824"/>
                        <a:pt x="669" y="59205"/>
                        <a:pt x="1907" y="61396"/>
                      </a:cubicBezTo>
                      <a:cubicBezTo>
                        <a:pt x="4384" y="65682"/>
                        <a:pt x="9146" y="68444"/>
                        <a:pt x="14099" y="68444"/>
                      </a:cubicBezTo>
                      <a:cubicBezTo>
                        <a:pt x="16576" y="68444"/>
                        <a:pt x="18957" y="67778"/>
                        <a:pt x="21148" y="66539"/>
                      </a:cubicBezTo>
                      <a:lnTo>
                        <a:pt x="56104" y="46346"/>
                      </a:lnTo>
                      <a:cubicBezTo>
                        <a:pt x="65344" y="41203"/>
                        <a:pt x="65344" y="27106"/>
                        <a:pt x="56104" y="22058"/>
                      </a:cubicBezTo>
                      <a:close/>
                      <a:moveTo>
                        <a:pt x="50485" y="35107"/>
                      </a:moveTo>
                      <a:cubicBezTo>
                        <a:pt x="50485" y="35107"/>
                        <a:pt x="50104" y="35583"/>
                        <a:pt x="49818" y="35774"/>
                      </a:cubicBezTo>
                      <a:lnTo>
                        <a:pt x="14861" y="55967"/>
                      </a:lnTo>
                      <a:cubicBezTo>
                        <a:pt x="13909" y="56443"/>
                        <a:pt x="13051" y="56252"/>
                        <a:pt x="12480" y="55300"/>
                      </a:cubicBezTo>
                      <a:cubicBezTo>
                        <a:pt x="12289" y="55014"/>
                        <a:pt x="12194" y="54728"/>
                        <a:pt x="12194" y="54443"/>
                      </a:cubicBezTo>
                      <a:lnTo>
                        <a:pt x="12194" y="14057"/>
                      </a:lnTo>
                      <a:cubicBezTo>
                        <a:pt x="12194" y="12247"/>
                        <a:pt x="14290" y="11771"/>
                        <a:pt x="15433" y="12914"/>
                      </a:cubicBezTo>
                      <a:lnTo>
                        <a:pt x="49723" y="32726"/>
                      </a:lnTo>
                      <a:cubicBezTo>
                        <a:pt x="50580" y="33202"/>
                        <a:pt x="50866" y="34250"/>
                        <a:pt x="50389" y="35107"/>
                      </a:cubicBezTo>
                      <a:lnTo>
                        <a:pt x="50389" y="3510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821"/>
        <p:cNvGrpSpPr/>
        <p:nvPr/>
      </p:nvGrpSpPr>
      <p:grpSpPr>
        <a:xfrm>
          <a:off x="0" y="0"/>
          <a:ext cx="0" cy="0"/>
          <a:chOff x="0" y="0"/>
          <a:chExt cx="0" cy="0"/>
        </a:xfrm>
      </p:grpSpPr>
      <p:grpSp>
        <p:nvGrpSpPr>
          <p:cNvPr id="2822" name="Google Shape;2822;p30"/>
          <p:cNvGrpSpPr/>
          <p:nvPr/>
        </p:nvGrpSpPr>
        <p:grpSpPr>
          <a:xfrm>
            <a:off x="-70488" y="-84850"/>
            <a:ext cx="9353597" cy="5313300"/>
            <a:chOff x="-92988" y="-84850"/>
            <a:chExt cx="9353597" cy="5313300"/>
          </a:xfrm>
        </p:grpSpPr>
        <p:grpSp>
          <p:nvGrpSpPr>
            <p:cNvPr id="2823" name="Google Shape;2823;p30"/>
            <p:cNvGrpSpPr/>
            <p:nvPr/>
          </p:nvGrpSpPr>
          <p:grpSpPr>
            <a:xfrm>
              <a:off x="-92988" y="-52925"/>
              <a:ext cx="9353597" cy="5238750"/>
              <a:chOff x="-721775" y="-52925"/>
              <a:chExt cx="10611000" cy="5238750"/>
            </a:xfrm>
          </p:grpSpPr>
          <p:cxnSp>
            <p:nvCxnSpPr>
              <p:cNvPr id="2824" name="Google Shape;2824;p30"/>
              <p:cNvCxnSpPr/>
              <p:nvPr/>
            </p:nvCxnSpPr>
            <p:spPr>
              <a:xfrm>
                <a:off x="-721775" y="-529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25" name="Google Shape;2825;p30"/>
              <p:cNvCxnSpPr/>
              <p:nvPr/>
            </p:nvCxnSpPr>
            <p:spPr>
              <a:xfrm>
                <a:off x="-721775" y="1566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26" name="Google Shape;2826;p30"/>
              <p:cNvCxnSpPr/>
              <p:nvPr/>
            </p:nvCxnSpPr>
            <p:spPr>
              <a:xfrm>
                <a:off x="-721775" y="3661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27" name="Google Shape;2827;p30"/>
              <p:cNvCxnSpPr/>
              <p:nvPr/>
            </p:nvCxnSpPr>
            <p:spPr>
              <a:xfrm>
                <a:off x="-721775" y="5757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28" name="Google Shape;2828;p30"/>
              <p:cNvCxnSpPr/>
              <p:nvPr/>
            </p:nvCxnSpPr>
            <p:spPr>
              <a:xfrm>
                <a:off x="-721775" y="7852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29" name="Google Shape;2829;p30"/>
              <p:cNvCxnSpPr/>
              <p:nvPr/>
            </p:nvCxnSpPr>
            <p:spPr>
              <a:xfrm>
                <a:off x="-721775" y="9948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30" name="Google Shape;2830;p30"/>
              <p:cNvCxnSpPr/>
              <p:nvPr/>
            </p:nvCxnSpPr>
            <p:spPr>
              <a:xfrm>
                <a:off x="-721775" y="12043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31" name="Google Shape;2831;p30"/>
              <p:cNvCxnSpPr/>
              <p:nvPr/>
            </p:nvCxnSpPr>
            <p:spPr>
              <a:xfrm>
                <a:off x="-721775" y="14139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32" name="Google Shape;2832;p30"/>
              <p:cNvCxnSpPr/>
              <p:nvPr/>
            </p:nvCxnSpPr>
            <p:spPr>
              <a:xfrm>
                <a:off x="-721775" y="16234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33" name="Google Shape;2833;p30"/>
              <p:cNvCxnSpPr/>
              <p:nvPr/>
            </p:nvCxnSpPr>
            <p:spPr>
              <a:xfrm>
                <a:off x="-721775" y="18330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34" name="Google Shape;2834;p30"/>
              <p:cNvCxnSpPr/>
              <p:nvPr/>
            </p:nvCxnSpPr>
            <p:spPr>
              <a:xfrm>
                <a:off x="-721775" y="20425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35" name="Google Shape;2835;p30"/>
              <p:cNvCxnSpPr/>
              <p:nvPr/>
            </p:nvCxnSpPr>
            <p:spPr>
              <a:xfrm>
                <a:off x="-721775" y="22521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36" name="Google Shape;2836;p30"/>
              <p:cNvCxnSpPr/>
              <p:nvPr/>
            </p:nvCxnSpPr>
            <p:spPr>
              <a:xfrm>
                <a:off x="-721775" y="24616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37" name="Google Shape;2837;p30"/>
              <p:cNvCxnSpPr/>
              <p:nvPr/>
            </p:nvCxnSpPr>
            <p:spPr>
              <a:xfrm>
                <a:off x="-721775" y="26712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38" name="Google Shape;2838;p30"/>
              <p:cNvCxnSpPr/>
              <p:nvPr/>
            </p:nvCxnSpPr>
            <p:spPr>
              <a:xfrm>
                <a:off x="-721775" y="28807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39" name="Google Shape;2839;p30"/>
              <p:cNvCxnSpPr/>
              <p:nvPr/>
            </p:nvCxnSpPr>
            <p:spPr>
              <a:xfrm>
                <a:off x="-721775" y="30903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40" name="Google Shape;2840;p30"/>
              <p:cNvCxnSpPr/>
              <p:nvPr/>
            </p:nvCxnSpPr>
            <p:spPr>
              <a:xfrm>
                <a:off x="-721775" y="32998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41" name="Google Shape;2841;p30"/>
              <p:cNvCxnSpPr/>
              <p:nvPr/>
            </p:nvCxnSpPr>
            <p:spPr>
              <a:xfrm>
                <a:off x="-721775" y="35094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42" name="Google Shape;2842;p30"/>
              <p:cNvCxnSpPr/>
              <p:nvPr/>
            </p:nvCxnSpPr>
            <p:spPr>
              <a:xfrm>
                <a:off x="-721775" y="37189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43" name="Google Shape;2843;p30"/>
              <p:cNvCxnSpPr/>
              <p:nvPr/>
            </p:nvCxnSpPr>
            <p:spPr>
              <a:xfrm>
                <a:off x="-721775" y="39285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44" name="Google Shape;2844;p30"/>
              <p:cNvCxnSpPr/>
              <p:nvPr/>
            </p:nvCxnSpPr>
            <p:spPr>
              <a:xfrm>
                <a:off x="-721775" y="41380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45" name="Google Shape;2845;p30"/>
              <p:cNvCxnSpPr/>
              <p:nvPr/>
            </p:nvCxnSpPr>
            <p:spPr>
              <a:xfrm>
                <a:off x="-721775" y="43476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46" name="Google Shape;2846;p30"/>
              <p:cNvCxnSpPr/>
              <p:nvPr/>
            </p:nvCxnSpPr>
            <p:spPr>
              <a:xfrm>
                <a:off x="-721775" y="45571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47" name="Google Shape;2847;p30"/>
              <p:cNvCxnSpPr/>
              <p:nvPr/>
            </p:nvCxnSpPr>
            <p:spPr>
              <a:xfrm>
                <a:off x="-721775" y="47667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48" name="Google Shape;2848;p30"/>
              <p:cNvCxnSpPr/>
              <p:nvPr/>
            </p:nvCxnSpPr>
            <p:spPr>
              <a:xfrm>
                <a:off x="-721775" y="49762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49" name="Google Shape;2849;p30"/>
              <p:cNvCxnSpPr/>
              <p:nvPr/>
            </p:nvCxnSpPr>
            <p:spPr>
              <a:xfrm>
                <a:off x="-721775" y="5185825"/>
                <a:ext cx="10611000" cy="0"/>
              </a:xfrm>
              <a:prstGeom prst="straightConnector1">
                <a:avLst/>
              </a:prstGeom>
              <a:noFill/>
              <a:ln w="9525" cap="flat" cmpd="sng">
                <a:solidFill>
                  <a:schemeClr val="accent4"/>
                </a:solidFill>
                <a:prstDash val="solid"/>
                <a:round/>
                <a:headEnd type="none" w="med" len="med"/>
                <a:tailEnd type="none" w="med" len="med"/>
              </a:ln>
            </p:spPr>
          </p:cxnSp>
        </p:grpSp>
        <p:cxnSp>
          <p:nvCxnSpPr>
            <p:cNvPr id="2850" name="Google Shape;2850;p30"/>
            <p:cNvCxnSpPr/>
            <p:nvPr/>
          </p:nvCxnSpPr>
          <p:spPr>
            <a:xfrm>
              <a:off x="-2337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51" name="Google Shape;2851;p30"/>
            <p:cNvCxnSpPr/>
            <p:nvPr/>
          </p:nvCxnSpPr>
          <p:spPr>
            <a:xfrm>
              <a:off x="16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52" name="Google Shape;2852;p30"/>
            <p:cNvCxnSpPr/>
            <p:nvPr/>
          </p:nvCxnSpPr>
          <p:spPr>
            <a:xfrm>
              <a:off x="35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53" name="Google Shape;2853;p30"/>
            <p:cNvCxnSpPr/>
            <p:nvPr/>
          </p:nvCxnSpPr>
          <p:spPr>
            <a:xfrm>
              <a:off x="54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54" name="Google Shape;2854;p30"/>
            <p:cNvCxnSpPr/>
            <p:nvPr/>
          </p:nvCxnSpPr>
          <p:spPr>
            <a:xfrm>
              <a:off x="73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55" name="Google Shape;2855;p30"/>
            <p:cNvCxnSpPr/>
            <p:nvPr/>
          </p:nvCxnSpPr>
          <p:spPr>
            <a:xfrm>
              <a:off x="92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56" name="Google Shape;2856;p30"/>
            <p:cNvCxnSpPr/>
            <p:nvPr/>
          </p:nvCxnSpPr>
          <p:spPr>
            <a:xfrm>
              <a:off x="111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57" name="Google Shape;2857;p30"/>
            <p:cNvCxnSpPr/>
            <p:nvPr/>
          </p:nvCxnSpPr>
          <p:spPr>
            <a:xfrm>
              <a:off x="131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58" name="Google Shape;2858;p30"/>
            <p:cNvCxnSpPr/>
            <p:nvPr/>
          </p:nvCxnSpPr>
          <p:spPr>
            <a:xfrm>
              <a:off x="1500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59" name="Google Shape;2859;p30"/>
            <p:cNvCxnSpPr/>
            <p:nvPr/>
          </p:nvCxnSpPr>
          <p:spPr>
            <a:xfrm>
              <a:off x="1691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60" name="Google Shape;2860;p30"/>
            <p:cNvCxnSpPr/>
            <p:nvPr/>
          </p:nvCxnSpPr>
          <p:spPr>
            <a:xfrm>
              <a:off x="1881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61" name="Google Shape;2861;p30"/>
            <p:cNvCxnSpPr/>
            <p:nvPr/>
          </p:nvCxnSpPr>
          <p:spPr>
            <a:xfrm>
              <a:off x="2072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62" name="Google Shape;2862;p30"/>
            <p:cNvCxnSpPr/>
            <p:nvPr/>
          </p:nvCxnSpPr>
          <p:spPr>
            <a:xfrm>
              <a:off x="2262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63" name="Google Shape;2863;p30"/>
            <p:cNvCxnSpPr/>
            <p:nvPr/>
          </p:nvCxnSpPr>
          <p:spPr>
            <a:xfrm>
              <a:off x="2453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64" name="Google Shape;2864;p30"/>
            <p:cNvCxnSpPr/>
            <p:nvPr/>
          </p:nvCxnSpPr>
          <p:spPr>
            <a:xfrm>
              <a:off x="2643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65" name="Google Shape;2865;p30"/>
            <p:cNvCxnSpPr/>
            <p:nvPr/>
          </p:nvCxnSpPr>
          <p:spPr>
            <a:xfrm>
              <a:off x="2834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66" name="Google Shape;2866;p30"/>
            <p:cNvCxnSpPr/>
            <p:nvPr/>
          </p:nvCxnSpPr>
          <p:spPr>
            <a:xfrm>
              <a:off x="3024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67" name="Google Shape;2867;p30"/>
            <p:cNvCxnSpPr/>
            <p:nvPr/>
          </p:nvCxnSpPr>
          <p:spPr>
            <a:xfrm>
              <a:off x="3215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68" name="Google Shape;2868;p30"/>
            <p:cNvCxnSpPr/>
            <p:nvPr/>
          </p:nvCxnSpPr>
          <p:spPr>
            <a:xfrm>
              <a:off x="3405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69" name="Google Shape;2869;p30"/>
            <p:cNvCxnSpPr/>
            <p:nvPr/>
          </p:nvCxnSpPr>
          <p:spPr>
            <a:xfrm>
              <a:off x="3596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70" name="Google Shape;2870;p30"/>
            <p:cNvCxnSpPr/>
            <p:nvPr/>
          </p:nvCxnSpPr>
          <p:spPr>
            <a:xfrm>
              <a:off x="3786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71" name="Google Shape;2871;p30"/>
            <p:cNvCxnSpPr/>
            <p:nvPr/>
          </p:nvCxnSpPr>
          <p:spPr>
            <a:xfrm>
              <a:off x="397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72" name="Google Shape;2872;p30"/>
            <p:cNvCxnSpPr/>
            <p:nvPr/>
          </p:nvCxnSpPr>
          <p:spPr>
            <a:xfrm>
              <a:off x="416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73" name="Google Shape;2873;p30"/>
            <p:cNvCxnSpPr/>
            <p:nvPr/>
          </p:nvCxnSpPr>
          <p:spPr>
            <a:xfrm>
              <a:off x="435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74" name="Google Shape;2874;p30"/>
            <p:cNvCxnSpPr/>
            <p:nvPr/>
          </p:nvCxnSpPr>
          <p:spPr>
            <a:xfrm>
              <a:off x="454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75" name="Google Shape;2875;p30"/>
            <p:cNvCxnSpPr/>
            <p:nvPr/>
          </p:nvCxnSpPr>
          <p:spPr>
            <a:xfrm>
              <a:off x="473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76" name="Google Shape;2876;p30"/>
            <p:cNvCxnSpPr/>
            <p:nvPr/>
          </p:nvCxnSpPr>
          <p:spPr>
            <a:xfrm>
              <a:off x="492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77" name="Google Shape;2877;p30"/>
            <p:cNvCxnSpPr/>
            <p:nvPr/>
          </p:nvCxnSpPr>
          <p:spPr>
            <a:xfrm>
              <a:off x="512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78" name="Google Shape;2878;p30"/>
            <p:cNvCxnSpPr/>
            <p:nvPr/>
          </p:nvCxnSpPr>
          <p:spPr>
            <a:xfrm>
              <a:off x="5310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79" name="Google Shape;2879;p30"/>
            <p:cNvCxnSpPr/>
            <p:nvPr/>
          </p:nvCxnSpPr>
          <p:spPr>
            <a:xfrm>
              <a:off x="5501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80" name="Google Shape;2880;p30"/>
            <p:cNvCxnSpPr/>
            <p:nvPr/>
          </p:nvCxnSpPr>
          <p:spPr>
            <a:xfrm>
              <a:off x="5691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81" name="Google Shape;2881;p30"/>
            <p:cNvCxnSpPr/>
            <p:nvPr/>
          </p:nvCxnSpPr>
          <p:spPr>
            <a:xfrm>
              <a:off x="5882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82" name="Google Shape;2882;p30"/>
            <p:cNvCxnSpPr/>
            <p:nvPr/>
          </p:nvCxnSpPr>
          <p:spPr>
            <a:xfrm>
              <a:off x="6072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83" name="Google Shape;2883;p30"/>
            <p:cNvCxnSpPr/>
            <p:nvPr/>
          </p:nvCxnSpPr>
          <p:spPr>
            <a:xfrm>
              <a:off x="6263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84" name="Google Shape;2884;p30"/>
            <p:cNvCxnSpPr/>
            <p:nvPr/>
          </p:nvCxnSpPr>
          <p:spPr>
            <a:xfrm>
              <a:off x="6453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85" name="Google Shape;2885;p30"/>
            <p:cNvCxnSpPr/>
            <p:nvPr/>
          </p:nvCxnSpPr>
          <p:spPr>
            <a:xfrm>
              <a:off x="6644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86" name="Google Shape;2886;p30"/>
            <p:cNvCxnSpPr/>
            <p:nvPr/>
          </p:nvCxnSpPr>
          <p:spPr>
            <a:xfrm>
              <a:off x="6834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87" name="Google Shape;2887;p30"/>
            <p:cNvCxnSpPr/>
            <p:nvPr/>
          </p:nvCxnSpPr>
          <p:spPr>
            <a:xfrm>
              <a:off x="7025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88" name="Google Shape;2888;p30"/>
            <p:cNvCxnSpPr/>
            <p:nvPr/>
          </p:nvCxnSpPr>
          <p:spPr>
            <a:xfrm>
              <a:off x="7215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89" name="Google Shape;2889;p30"/>
            <p:cNvCxnSpPr/>
            <p:nvPr/>
          </p:nvCxnSpPr>
          <p:spPr>
            <a:xfrm>
              <a:off x="7406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90" name="Google Shape;2890;p30"/>
            <p:cNvCxnSpPr/>
            <p:nvPr/>
          </p:nvCxnSpPr>
          <p:spPr>
            <a:xfrm>
              <a:off x="7596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91" name="Google Shape;2891;p30"/>
            <p:cNvCxnSpPr/>
            <p:nvPr/>
          </p:nvCxnSpPr>
          <p:spPr>
            <a:xfrm>
              <a:off x="778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92" name="Google Shape;2892;p30"/>
            <p:cNvCxnSpPr/>
            <p:nvPr/>
          </p:nvCxnSpPr>
          <p:spPr>
            <a:xfrm>
              <a:off x="797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93" name="Google Shape;2893;p30"/>
            <p:cNvCxnSpPr/>
            <p:nvPr/>
          </p:nvCxnSpPr>
          <p:spPr>
            <a:xfrm>
              <a:off x="816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94" name="Google Shape;2894;p30"/>
            <p:cNvCxnSpPr/>
            <p:nvPr/>
          </p:nvCxnSpPr>
          <p:spPr>
            <a:xfrm>
              <a:off x="835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95" name="Google Shape;2895;p30"/>
            <p:cNvCxnSpPr/>
            <p:nvPr/>
          </p:nvCxnSpPr>
          <p:spPr>
            <a:xfrm>
              <a:off x="854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96" name="Google Shape;2896;p30"/>
            <p:cNvCxnSpPr/>
            <p:nvPr/>
          </p:nvCxnSpPr>
          <p:spPr>
            <a:xfrm>
              <a:off x="873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97" name="Google Shape;2897;p30"/>
            <p:cNvCxnSpPr/>
            <p:nvPr/>
          </p:nvCxnSpPr>
          <p:spPr>
            <a:xfrm>
              <a:off x="893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98" name="Google Shape;2898;p30"/>
            <p:cNvCxnSpPr/>
            <p:nvPr/>
          </p:nvCxnSpPr>
          <p:spPr>
            <a:xfrm>
              <a:off x="9120625" y="-84850"/>
              <a:ext cx="0" cy="5313300"/>
            </a:xfrm>
            <a:prstGeom prst="straightConnector1">
              <a:avLst/>
            </a:prstGeom>
            <a:noFill/>
            <a:ln w="9525" cap="flat" cmpd="sng">
              <a:solidFill>
                <a:schemeClr val="accent4"/>
              </a:solidFill>
              <a:prstDash val="solid"/>
              <a:round/>
              <a:headEnd type="none" w="med" len="med"/>
              <a:tailEnd type="none" w="med" len="med"/>
            </a:ln>
          </p:spPr>
        </p:cxnSp>
      </p:grpSp>
      <p:sp>
        <p:nvSpPr>
          <p:cNvPr id="2899" name="Google Shape;2899;p30"/>
          <p:cNvSpPr/>
          <p:nvPr/>
        </p:nvSpPr>
        <p:spPr>
          <a:xfrm rot="1590866">
            <a:off x="7787272" y="-507680"/>
            <a:ext cx="2273258" cy="1013007"/>
          </a:xfrm>
          <a:custGeom>
            <a:avLst/>
            <a:gdLst/>
            <a:ahLst/>
            <a:cxnLst/>
            <a:rect l="l" t="t" r="r" b="b"/>
            <a:pathLst>
              <a:path w="1796169" h="800407" extrusionOk="0">
                <a:moveTo>
                  <a:pt x="8605" y="800236"/>
                </a:moveTo>
                <a:cubicBezTo>
                  <a:pt x="6373" y="800236"/>
                  <a:pt x="4227" y="799378"/>
                  <a:pt x="2511" y="797747"/>
                </a:cubicBezTo>
                <a:cubicBezTo>
                  <a:pt x="-837" y="794400"/>
                  <a:pt x="-837" y="788992"/>
                  <a:pt x="2511" y="785644"/>
                </a:cubicBezTo>
                <a:cubicBezTo>
                  <a:pt x="105509" y="682646"/>
                  <a:pt x="233657" y="598273"/>
                  <a:pt x="363350" y="548147"/>
                </a:cubicBezTo>
                <a:cubicBezTo>
                  <a:pt x="503599" y="493901"/>
                  <a:pt x="641275" y="480081"/>
                  <a:pt x="761354" y="508234"/>
                </a:cubicBezTo>
                <a:cubicBezTo>
                  <a:pt x="810450" y="519736"/>
                  <a:pt x="850019" y="535100"/>
                  <a:pt x="881262" y="552696"/>
                </a:cubicBezTo>
                <a:cubicBezTo>
                  <a:pt x="900831" y="508835"/>
                  <a:pt x="938083" y="465318"/>
                  <a:pt x="1000998" y="432273"/>
                </a:cubicBezTo>
                <a:cubicBezTo>
                  <a:pt x="1063312" y="399571"/>
                  <a:pt x="1133952" y="371418"/>
                  <a:pt x="1208712" y="341634"/>
                </a:cubicBezTo>
                <a:cubicBezTo>
                  <a:pt x="1390848" y="269020"/>
                  <a:pt x="1597360" y="186707"/>
                  <a:pt x="1781556" y="2511"/>
                </a:cubicBezTo>
                <a:cubicBezTo>
                  <a:pt x="1784904" y="-837"/>
                  <a:pt x="1790311" y="-837"/>
                  <a:pt x="1793659" y="2511"/>
                </a:cubicBezTo>
                <a:cubicBezTo>
                  <a:pt x="1797006" y="5858"/>
                  <a:pt x="1797006" y="11265"/>
                  <a:pt x="1793659" y="14613"/>
                </a:cubicBezTo>
                <a:cubicBezTo>
                  <a:pt x="1606974" y="201298"/>
                  <a:pt x="1398744" y="284298"/>
                  <a:pt x="1215063" y="357513"/>
                </a:cubicBezTo>
                <a:cubicBezTo>
                  <a:pt x="1140733" y="387125"/>
                  <a:pt x="1070522" y="415107"/>
                  <a:pt x="1008980" y="447465"/>
                </a:cubicBezTo>
                <a:cubicBezTo>
                  <a:pt x="949069" y="478880"/>
                  <a:pt x="914135" y="520251"/>
                  <a:pt x="896111" y="561622"/>
                </a:cubicBezTo>
                <a:cubicBezTo>
                  <a:pt x="956880" y="600418"/>
                  <a:pt x="981256" y="647884"/>
                  <a:pt x="981685" y="687967"/>
                </a:cubicBezTo>
                <a:cubicBezTo>
                  <a:pt x="982029" y="718524"/>
                  <a:pt x="967523" y="743587"/>
                  <a:pt x="946408" y="748994"/>
                </a:cubicBezTo>
                <a:cubicBezTo>
                  <a:pt x="917225" y="756462"/>
                  <a:pt x="888729" y="736119"/>
                  <a:pt x="873794" y="697237"/>
                </a:cubicBezTo>
                <a:cubicBezTo>
                  <a:pt x="861177" y="664363"/>
                  <a:pt x="857915" y="617070"/>
                  <a:pt x="874910" y="568746"/>
                </a:cubicBezTo>
                <a:cubicBezTo>
                  <a:pt x="844783" y="551580"/>
                  <a:pt x="806072" y="536473"/>
                  <a:pt x="757406" y="525058"/>
                </a:cubicBezTo>
                <a:cubicBezTo>
                  <a:pt x="529693" y="471670"/>
                  <a:pt x="231168" y="581364"/>
                  <a:pt x="14613" y="797918"/>
                </a:cubicBezTo>
                <a:cubicBezTo>
                  <a:pt x="12896" y="799635"/>
                  <a:pt x="10750" y="800408"/>
                  <a:pt x="8519" y="800408"/>
                </a:cubicBezTo>
                <a:close/>
                <a:moveTo>
                  <a:pt x="890016" y="577759"/>
                </a:moveTo>
                <a:cubicBezTo>
                  <a:pt x="875768" y="620589"/>
                  <a:pt x="878772" y="661960"/>
                  <a:pt x="889931" y="690971"/>
                </a:cubicBezTo>
                <a:cubicBezTo>
                  <a:pt x="899201" y="715090"/>
                  <a:pt x="917826" y="738609"/>
                  <a:pt x="942288" y="732343"/>
                </a:cubicBezTo>
                <a:cubicBezTo>
                  <a:pt x="953618" y="729424"/>
                  <a:pt x="964948" y="713288"/>
                  <a:pt x="964691" y="688053"/>
                </a:cubicBezTo>
                <a:cubicBezTo>
                  <a:pt x="964347" y="653463"/>
                  <a:pt x="942889" y="612435"/>
                  <a:pt x="890016" y="5777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00" name="Google Shape;2900;p30"/>
          <p:cNvSpPr/>
          <p:nvPr/>
        </p:nvSpPr>
        <p:spPr>
          <a:xfrm rot="-6097236">
            <a:off x="-1148977" y="3922362"/>
            <a:ext cx="2273857" cy="1013274"/>
          </a:xfrm>
          <a:custGeom>
            <a:avLst/>
            <a:gdLst/>
            <a:ahLst/>
            <a:cxnLst/>
            <a:rect l="l" t="t" r="r" b="b"/>
            <a:pathLst>
              <a:path w="1796169" h="800407" extrusionOk="0">
                <a:moveTo>
                  <a:pt x="8605" y="800236"/>
                </a:moveTo>
                <a:cubicBezTo>
                  <a:pt x="6373" y="800236"/>
                  <a:pt x="4227" y="799378"/>
                  <a:pt x="2511" y="797747"/>
                </a:cubicBezTo>
                <a:cubicBezTo>
                  <a:pt x="-837" y="794400"/>
                  <a:pt x="-837" y="788992"/>
                  <a:pt x="2511" y="785644"/>
                </a:cubicBezTo>
                <a:cubicBezTo>
                  <a:pt x="105509" y="682646"/>
                  <a:pt x="233657" y="598273"/>
                  <a:pt x="363350" y="548147"/>
                </a:cubicBezTo>
                <a:cubicBezTo>
                  <a:pt x="503599" y="493901"/>
                  <a:pt x="641275" y="480081"/>
                  <a:pt x="761354" y="508234"/>
                </a:cubicBezTo>
                <a:cubicBezTo>
                  <a:pt x="810450" y="519736"/>
                  <a:pt x="850019" y="535100"/>
                  <a:pt x="881262" y="552696"/>
                </a:cubicBezTo>
                <a:cubicBezTo>
                  <a:pt x="900831" y="508835"/>
                  <a:pt x="938083" y="465318"/>
                  <a:pt x="1000998" y="432273"/>
                </a:cubicBezTo>
                <a:cubicBezTo>
                  <a:pt x="1063312" y="399571"/>
                  <a:pt x="1133952" y="371418"/>
                  <a:pt x="1208712" y="341634"/>
                </a:cubicBezTo>
                <a:cubicBezTo>
                  <a:pt x="1390848" y="269020"/>
                  <a:pt x="1597360" y="186707"/>
                  <a:pt x="1781556" y="2511"/>
                </a:cubicBezTo>
                <a:cubicBezTo>
                  <a:pt x="1784904" y="-837"/>
                  <a:pt x="1790311" y="-837"/>
                  <a:pt x="1793659" y="2511"/>
                </a:cubicBezTo>
                <a:cubicBezTo>
                  <a:pt x="1797006" y="5858"/>
                  <a:pt x="1797006" y="11265"/>
                  <a:pt x="1793659" y="14613"/>
                </a:cubicBezTo>
                <a:cubicBezTo>
                  <a:pt x="1606974" y="201298"/>
                  <a:pt x="1398744" y="284298"/>
                  <a:pt x="1215063" y="357513"/>
                </a:cubicBezTo>
                <a:cubicBezTo>
                  <a:pt x="1140733" y="387125"/>
                  <a:pt x="1070522" y="415107"/>
                  <a:pt x="1008980" y="447465"/>
                </a:cubicBezTo>
                <a:cubicBezTo>
                  <a:pt x="949069" y="478880"/>
                  <a:pt x="914135" y="520251"/>
                  <a:pt x="896111" y="561622"/>
                </a:cubicBezTo>
                <a:cubicBezTo>
                  <a:pt x="956880" y="600418"/>
                  <a:pt x="981256" y="647884"/>
                  <a:pt x="981685" y="687967"/>
                </a:cubicBezTo>
                <a:cubicBezTo>
                  <a:pt x="982029" y="718524"/>
                  <a:pt x="967523" y="743587"/>
                  <a:pt x="946408" y="748994"/>
                </a:cubicBezTo>
                <a:cubicBezTo>
                  <a:pt x="917225" y="756462"/>
                  <a:pt x="888729" y="736119"/>
                  <a:pt x="873794" y="697237"/>
                </a:cubicBezTo>
                <a:cubicBezTo>
                  <a:pt x="861177" y="664363"/>
                  <a:pt x="857915" y="617070"/>
                  <a:pt x="874910" y="568746"/>
                </a:cubicBezTo>
                <a:cubicBezTo>
                  <a:pt x="844783" y="551580"/>
                  <a:pt x="806072" y="536473"/>
                  <a:pt x="757406" y="525058"/>
                </a:cubicBezTo>
                <a:cubicBezTo>
                  <a:pt x="529693" y="471670"/>
                  <a:pt x="231168" y="581364"/>
                  <a:pt x="14613" y="797918"/>
                </a:cubicBezTo>
                <a:cubicBezTo>
                  <a:pt x="12896" y="799635"/>
                  <a:pt x="10750" y="800408"/>
                  <a:pt x="8519" y="800408"/>
                </a:cubicBezTo>
                <a:close/>
                <a:moveTo>
                  <a:pt x="890016" y="577759"/>
                </a:moveTo>
                <a:cubicBezTo>
                  <a:pt x="875768" y="620589"/>
                  <a:pt x="878772" y="661960"/>
                  <a:pt x="889931" y="690971"/>
                </a:cubicBezTo>
                <a:cubicBezTo>
                  <a:pt x="899201" y="715090"/>
                  <a:pt x="917826" y="738609"/>
                  <a:pt x="942288" y="732343"/>
                </a:cubicBezTo>
                <a:cubicBezTo>
                  <a:pt x="953618" y="729424"/>
                  <a:pt x="964948" y="713288"/>
                  <a:pt x="964691" y="688053"/>
                </a:cubicBezTo>
                <a:cubicBezTo>
                  <a:pt x="964347" y="653463"/>
                  <a:pt x="942889" y="612435"/>
                  <a:pt x="890016" y="5777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01" name="Google Shape;2901;p30"/>
          <p:cNvSpPr/>
          <p:nvPr/>
        </p:nvSpPr>
        <p:spPr>
          <a:xfrm rot="8276296" flipH="1">
            <a:off x="-217145" y="-479868"/>
            <a:ext cx="1224600" cy="957403"/>
          </a:xfrm>
          <a:custGeom>
            <a:avLst/>
            <a:gdLst/>
            <a:ahLst/>
            <a:cxnLst/>
            <a:rect l="l" t="t" r="r" b="b"/>
            <a:pathLst>
              <a:path w="1224474" h="957304" extrusionOk="0">
                <a:moveTo>
                  <a:pt x="23086" y="957305"/>
                </a:moveTo>
                <a:cubicBezTo>
                  <a:pt x="-54257" y="616500"/>
                  <a:pt x="61758" y="233214"/>
                  <a:pt x="385893" y="66146"/>
                </a:cubicBezTo>
                <a:cubicBezTo>
                  <a:pt x="514576" y="-148"/>
                  <a:pt x="706029" y="-41392"/>
                  <a:pt x="826234" y="65765"/>
                </a:cubicBezTo>
                <a:cubicBezTo>
                  <a:pt x="930152" y="158443"/>
                  <a:pt x="909578" y="315034"/>
                  <a:pt x="925580" y="439430"/>
                </a:cubicBezTo>
                <a:cubicBezTo>
                  <a:pt x="946821" y="604118"/>
                  <a:pt x="1049691" y="753660"/>
                  <a:pt x="1224474" y="774996"/>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02" name="Google Shape;2902;p30"/>
          <p:cNvSpPr/>
          <p:nvPr/>
        </p:nvSpPr>
        <p:spPr>
          <a:xfrm rot="8276296" flipH="1">
            <a:off x="-68991" y="-555480"/>
            <a:ext cx="1094916" cy="1078756"/>
          </a:xfrm>
          <a:custGeom>
            <a:avLst/>
            <a:gdLst/>
            <a:ahLst/>
            <a:cxnLst/>
            <a:rect l="l" t="t" r="r" b="b"/>
            <a:pathLst>
              <a:path w="1094803" h="1078645" extrusionOk="0">
                <a:moveTo>
                  <a:pt x="1094804" y="269306"/>
                </a:moveTo>
                <a:cubicBezTo>
                  <a:pt x="979265" y="248828"/>
                  <a:pt x="896683" y="156435"/>
                  <a:pt x="807720" y="88141"/>
                </a:cubicBezTo>
                <a:cubicBezTo>
                  <a:pt x="712470" y="15084"/>
                  <a:pt x="605028" y="-26636"/>
                  <a:pt x="487490" y="19085"/>
                </a:cubicBezTo>
                <a:cubicBezTo>
                  <a:pt x="224028" y="121573"/>
                  <a:pt x="222599" y="452472"/>
                  <a:pt x="180023" y="686120"/>
                </a:cubicBezTo>
                <a:cubicBezTo>
                  <a:pt x="153448" y="831853"/>
                  <a:pt x="102013" y="968537"/>
                  <a:pt x="0" y="1078646"/>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03" name="Google Shape;2903;p30"/>
          <p:cNvSpPr/>
          <p:nvPr/>
        </p:nvSpPr>
        <p:spPr>
          <a:xfrm rot="5176303">
            <a:off x="7603021" y="4004931"/>
            <a:ext cx="2395373" cy="1326618"/>
          </a:xfrm>
          <a:custGeom>
            <a:avLst/>
            <a:gdLst/>
            <a:ahLst/>
            <a:cxnLst/>
            <a:rect l="l" t="t" r="r" b="b"/>
            <a:pathLst>
              <a:path w="2396294" h="1327128" extrusionOk="0">
                <a:moveTo>
                  <a:pt x="1652057" y="1327042"/>
                </a:moveTo>
                <a:cubicBezTo>
                  <a:pt x="1612059" y="1327042"/>
                  <a:pt x="1570087" y="1320347"/>
                  <a:pt x="1526227" y="1304984"/>
                </a:cubicBezTo>
                <a:cubicBezTo>
                  <a:pt x="1392071" y="1257947"/>
                  <a:pt x="1313449" y="1128083"/>
                  <a:pt x="1237401" y="1002511"/>
                </a:cubicBezTo>
                <a:cubicBezTo>
                  <a:pt x="1161010" y="876423"/>
                  <a:pt x="1082131" y="746044"/>
                  <a:pt x="947031" y="698063"/>
                </a:cubicBezTo>
                <a:cubicBezTo>
                  <a:pt x="927289" y="691025"/>
                  <a:pt x="908062" y="685102"/>
                  <a:pt x="889437" y="680382"/>
                </a:cubicBezTo>
                <a:cubicBezTo>
                  <a:pt x="880854" y="742181"/>
                  <a:pt x="858623" y="792651"/>
                  <a:pt x="828925" y="827155"/>
                </a:cubicBezTo>
                <a:cubicBezTo>
                  <a:pt x="787640" y="875049"/>
                  <a:pt x="732192" y="892559"/>
                  <a:pt x="676745" y="875221"/>
                </a:cubicBezTo>
                <a:cubicBezTo>
                  <a:pt x="639665" y="863634"/>
                  <a:pt x="612971" y="834880"/>
                  <a:pt x="605332" y="798315"/>
                </a:cubicBezTo>
                <a:cubicBezTo>
                  <a:pt x="597092" y="759090"/>
                  <a:pt x="611598" y="718749"/>
                  <a:pt x="644128" y="690253"/>
                </a:cubicBezTo>
                <a:cubicBezTo>
                  <a:pt x="674513" y="663730"/>
                  <a:pt x="742149" y="628968"/>
                  <a:pt x="874845" y="659010"/>
                </a:cubicBezTo>
                <a:cubicBezTo>
                  <a:pt x="881798" y="579701"/>
                  <a:pt x="865919" y="482538"/>
                  <a:pt x="814763" y="376965"/>
                </a:cubicBezTo>
                <a:cubicBezTo>
                  <a:pt x="744981" y="232938"/>
                  <a:pt x="623271" y="120755"/>
                  <a:pt x="471863" y="61102"/>
                </a:cubicBezTo>
                <a:cubicBezTo>
                  <a:pt x="318824" y="762"/>
                  <a:pt x="155485" y="2650"/>
                  <a:pt x="12059" y="66509"/>
                </a:cubicBezTo>
                <a:cubicBezTo>
                  <a:pt x="7768" y="68484"/>
                  <a:pt x="2618" y="66509"/>
                  <a:pt x="730" y="62132"/>
                </a:cubicBezTo>
                <a:cubicBezTo>
                  <a:pt x="-1159" y="57840"/>
                  <a:pt x="730" y="52690"/>
                  <a:pt x="5107" y="50802"/>
                </a:cubicBezTo>
                <a:cubicBezTo>
                  <a:pt x="152824" y="-14946"/>
                  <a:pt x="320798" y="-16920"/>
                  <a:pt x="478215" y="45137"/>
                </a:cubicBezTo>
                <a:cubicBezTo>
                  <a:pt x="633571" y="106421"/>
                  <a:pt x="758629" y="221608"/>
                  <a:pt x="830213" y="369497"/>
                </a:cubicBezTo>
                <a:cubicBezTo>
                  <a:pt x="883257" y="479019"/>
                  <a:pt x="899308" y="580216"/>
                  <a:pt x="891497" y="663043"/>
                </a:cubicBezTo>
                <a:cubicBezTo>
                  <a:pt x="910638" y="667936"/>
                  <a:pt x="931066" y="674202"/>
                  <a:pt x="952781" y="681927"/>
                </a:cubicBezTo>
                <a:cubicBezTo>
                  <a:pt x="1093546" y="731967"/>
                  <a:pt x="1174143" y="865007"/>
                  <a:pt x="1252078" y="993670"/>
                </a:cubicBezTo>
                <a:cubicBezTo>
                  <a:pt x="1330014" y="1122332"/>
                  <a:pt x="1403573" y="1243785"/>
                  <a:pt x="1531892" y="1288847"/>
                </a:cubicBezTo>
                <a:cubicBezTo>
                  <a:pt x="1756257" y="1367555"/>
                  <a:pt x="1924832" y="1212714"/>
                  <a:pt x="2047916" y="1099673"/>
                </a:cubicBezTo>
                <a:cubicBezTo>
                  <a:pt x="2107312" y="1045083"/>
                  <a:pt x="2150228" y="1005686"/>
                  <a:pt x="2185505" y="1005686"/>
                </a:cubicBezTo>
                <a:cubicBezTo>
                  <a:pt x="2289791" y="1005686"/>
                  <a:pt x="2390901" y="1181900"/>
                  <a:pt x="2395193" y="1189453"/>
                </a:cubicBezTo>
                <a:cubicBezTo>
                  <a:pt x="2397510" y="1193573"/>
                  <a:pt x="2396051" y="1198809"/>
                  <a:pt x="2391931" y="1201126"/>
                </a:cubicBezTo>
                <a:cubicBezTo>
                  <a:pt x="2387811" y="1203444"/>
                  <a:pt x="2382576" y="1201985"/>
                  <a:pt x="2380258" y="1197864"/>
                </a:cubicBezTo>
                <a:cubicBezTo>
                  <a:pt x="2379228" y="1196148"/>
                  <a:pt x="2279834" y="1022853"/>
                  <a:pt x="2185505" y="1022853"/>
                </a:cubicBezTo>
                <a:cubicBezTo>
                  <a:pt x="2156922" y="1022853"/>
                  <a:pt x="2111775" y="1064309"/>
                  <a:pt x="2059503" y="1112290"/>
                </a:cubicBezTo>
                <a:cubicBezTo>
                  <a:pt x="1962684" y="1201212"/>
                  <a:pt x="1825524" y="1327128"/>
                  <a:pt x="1651971" y="1327128"/>
                </a:cubicBezTo>
                <a:close/>
                <a:moveTo>
                  <a:pt x="779314" y="664932"/>
                </a:moveTo>
                <a:cubicBezTo>
                  <a:pt x="727042" y="664932"/>
                  <a:pt x="684555" y="677721"/>
                  <a:pt x="655458" y="703128"/>
                </a:cubicBezTo>
                <a:cubicBezTo>
                  <a:pt x="627649" y="727418"/>
                  <a:pt x="615203" y="761665"/>
                  <a:pt x="622155" y="794710"/>
                </a:cubicBezTo>
                <a:cubicBezTo>
                  <a:pt x="628679" y="825610"/>
                  <a:pt x="650480" y="848956"/>
                  <a:pt x="681895" y="858827"/>
                </a:cubicBezTo>
                <a:cubicBezTo>
                  <a:pt x="731248" y="874277"/>
                  <a:pt x="778799" y="859085"/>
                  <a:pt x="815965" y="815997"/>
                </a:cubicBezTo>
                <a:cubicBezTo>
                  <a:pt x="844118" y="783380"/>
                  <a:pt x="864975" y="735401"/>
                  <a:pt x="872871" y="676433"/>
                </a:cubicBezTo>
                <a:cubicBezTo>
                  <a:pt x="839225" y="668795"/>
                  <a:pt x="807810" y="665018"/>
                  <a:pt x="779228" y="6650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2904" name="Google Shape;2904;p30"/>
          <p:cNvGrpSpPr/>
          <p:nvPr/>
        </p:nvGrpSpPr>
        <p:grpSpPr>
          <a:xfrm rot="1223304">
            <a:off x="8022441" y="470146"/>
            <a:ext cx="816641" cy="795940"/>
            <a:chOff x="3514301" y="3204456"/>
            <a:chExt cx="816600" cy="795900"/>
          </a:xfrm>
        </p:grpSpPr>
        <p:sp>
          <p:nvSpPr>
            <p:cNvPr id="2905" name="Google Shape;2905;p30"/>
            <p:cNvSpPr/>
            <p:nvPr/>
          </p:nvSpPr>
          <p:spPr>
            <a:xfrm>
              <a:off x="3514301" y="3204456"/>
              <a:ext cx="816600" cy="795900"/>
            </a:xfrm>
            <a:prstGeom prst="ellipse">
              <a:avLst/>
            </a:prstGeom>
            <a:solidFill>
              <a:schemeClr val="accent5"/>
            </a:solidFill>
            <a:ln>
              <a:noFill/>
            </a:ln>
            <a:effectLst>
              <a:outerShdw blurRad="57150" dist="28575" dir="5400000"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nvGrpSpPr>
            <p:cNvPr id="2906" name="Google Shape;2906;p30"/>
            <p:cNvGrpSpPr/>
            <p:nvPr/>
          </p:nvGrpSpPr>
          <p:grpSpPr>
            <a:xfrm>
              <a:off x="3766180" y="3428320"/>
              <a:ext cx="312842" cy="348172"/>
              <a:chOff x="2356956" y="3417661"/>
              <a:chExt cx="312842" cy="348172"/>
            </a:xfrm>
          </p:grpSpPr>
          <p:grpSp>
            <p:nvGrpSpPr>
              <p:cNvPr id="2907" name="Google Shape;2907;p30"/>
              <p:cNvGrpSpPr/>
              <p:nvPr/>
            </p:nvGrpSpPr>
            <p:grpSpPr>
              <a:xfrm>
                <a:off x="2356956" y="3417661"/>
                <a:ext cx="312842" cy="348172"/>
                <a:chOff x="4090511" y="3825562"/>
                <a:chExt cx="282987" cy="314917"/>
              </a:xfrm>
            </p:grpSpPr>
            <p:sp>
              <p:nvSpPr>
                <p:cNvPr id="2908" name="Google Shape;2908;p30"/>
                <p:cNvSpPr/>
                <p:nvPr/>
              </p:nvSpPr>
              <p:spPr>
                <a:xfrm>
                  <a:off x="4090511" y="3825562"/>
                  <a:ext cx="282987" cy="314917"/>
                </a:xfrm>
                <a:custGeom>
                  <a:avLst/>
                  <a:gdLst/>
                  <a:ahLst/>
                  <a:cxnLst/>
                  <a:rect l="l" t="t" r="r" b="b"/>
                  <a:pathLst>
                    <a:path w="282987" h="314917" extrusionOk="0">
                      <a:moveTo>
                        <a:pt x="282988" y="157506"/>
                      </a:moveTo>
                      <a:cubicBezTo>
                        <a:pt x="282988" y="143695"/>
                        <a:pt x="278035" y="130741"/>
                        <a:pt x="268891" y="120549"/>
                      </a:cubicBezTo>
                      <a:cubicBezTo>
                        <a:pt x="276606" y="95784"/>
                        <a:pt x="259366" y="68924"/>
                        <a:pt x="233744" y="65590"/>
                      </a:cubicBezTo>
                      <a:cubicBezTo>
                        <a:pt x="232791" y="44635"/>
                        <a:pt x="216789" y="27585"/>
                        <a:pt x="196310" y="24918"/>
                      </a:cubicBezTo>
                      <a:cubicBezTo>
                        <a:pt x="191452" y="-1085"/>
                        <a:pt x="157162" y="-8991"/>
                        <a:pt x="141446" y="12250"/>
                      </a:cubicBezTo>
                      <a:cubicBezTo>
                        <a:pt x="125730" y="-9086"/>
                        <a:pt x="91440" y="-1085"/>
                        <a:pt x="86582" y="24918"/>
                      </a:cubicBezTo>
                      <a:cubicBezTo>
                        <a:pt x="66103" y="27585"/>
                        <a:pt x="50102" y="44635"/>
                        <a:pt x="49149" y="65590"/>
                      </a:cubicBezTo>
                      <a:cubicBezTo>
                        <a:pt x="23527" y="68924"/>
                        <a:pt x="6286" y="95784"/>
                        <a:pt x="14002" y="120549"/>
                      </a:cubicBezTo>
                      <a:cubicBezTo>
                        <a:pt x="-4667" y="140552"/>
                        <a:pt x="-4667" y="174366"/>
                        <a:pt x="14002" y="194368"/>
                      </a:cubicBezTo>
                      <a:cubicBezTo>
                        <a:pt x="6286" y="219133"/>
                        <a:pt x="23527" y="245994"/>
                        <a:pt x="49149" y="249327"/>
                      </a:cubicBezTo>
                      <a:cubicBezTo>
                        <a:pt x="50102" y="270282"/>
                        <a:pt x="66103" y="287332"/>
                        <a:pt x="86582" y="289999"/>
                      </a:cubicBezTo>
                      <a:cubicBezTo>
                        <a:pt x="91440" y="316002"/>
                        <a:pt x="125730" y="323908"/>
                        <a:pt x="141446" y="302667"/>
                      </a:cubicBezTo>
                      <a:cubicBezTo>
                        <a:pt x="157162" y="324003"/>
                        <a:pt x="191452" y="316002"/>
                        <a:pt x="196310" y="289999"/>
                      </a:cubicBezTo>
                      <a:cubicBezTo>
                        <a:pt x="216789" y="287332"/>
                        <a:pt x="232791" y="270282"/>
                        <a:pt x="233744" y="249327"/>
                      </a:cubicBezTo>
                      <a:cubicBezTo>
                        <a:pt x="259366" y="245994"/>
                        <a:pt x="276606" y="219133"/>
                        <a:pt x="268891" y="194368"/>
                      </a:cubicBezTo>
                      <a:cubicBezTo>
                        <a:pt x="278035" y="184176"/>
                        <a:pt x="282988" y="171222"/>
                        <a:pt x="282988" y="157411"/>
                      </a:cubicBezTo>
                      <a:lnTo>
                        <a:pt x="282988" y="157411"/>
                      </a:lnTo>
                      <a:close/>
                      <a:moveTo>
                        <a:pt x="249365" y="228563"/>
                      </a:moveTo>
                      <a:cubicBezTo>
                        <a:pt x="243554" y="234373"/>
                        <a:pt x="235839" y="237516"/>
                        <a:pt x="227743" y="237516"/>
                      </a:cubicBezTo>
                      <a:cubicBezTo>
                        <a:pt x="224123" y="237326"/>
                        <a:pt x="220980" y="240659"/>
                        <a:pt x="221361" y="244279"/>
                      </a:cubicBezTo>
                      <a:cubicBezTo>
                        <a:pt x="223266" y="262186"/>
                        <a:pt x="208788" y="278188"/>
                        <a:pt x="190786" y="278093"/>
                      </a:cubicBezTo>
                      <a:cubicBezTo>
                        <a:pt x="187357" y="278093"/>
                        <a:pt x="184594" y="280855"/>
                        <a:pt x="184594" y="284284"/>
                      </a:cubicBezTo>
                      <a:cubicBezTo>
                        <a:pt x="184594" y="299715"/>
                        <a:pt x="165449" y="310859"/>
                        <a:pt x="149542" y="295047"/>
                      </a:cubicBezTo>
                      <a:cubicBezTo>
                        <a:pt x="148304" y="293809"/>
                        <a:pt x="147637" y="292190"/>
                        <a:pt x="147637" y="290475"/>
                      </a:cubicBezTo>
                      <a:lnTo>
                        <a:pt x="147637" y="201893"/>
                      </a:lnTo>
                      <a:cubicBezTo>
                        <a:pt x="147637" y="201321"/>
                        <a:pt x="147352" y="200750"/>
                        <a:pt x="146971" y="200369"/>
                      </a:cubicBezTo>
                      <a:cubicBezTo>
                        <a:pt x="141637" y="195225"/>
                        <a:pt x="135350" y="198845"/>
                        <a:pt x="135350" y="203988"/>
                      </a:cubicBezTo>
                      <a:lnTo>
                        <a:pt x="135350" y="290475"/>
                      </a:lnTo>
                      <a:cubicBezTo>
                        <a:pt x="135350" y="292190"/>
                        <a:pt x="134683" y="293809"/>
                        <a:pt x="133445" y="295047"/>
                      </a:cubicBezTo>
                      <a:cubicBezTo>
                        <a:pt x="117634" y="310859"/>
                        <a:pt x="98393" y="299715"/>
                        <a:pt x="98393" y="284284"/>
                      </a:cubicBezTo>
                      <a:cubicBezTo>
                        <a:pt x="98393" y="280855"/>
                        <a:pt x="95631" y="278093"/>
                        <a:pt x="92202" y="278093"/>
                      </a:cubicBezTo>
                      <a:cubicBezTo>
                        <a:pt x="74200" y="278188"/>
                        <a:pt x="59722" y="262186"/>
                        <a:pt x="61627" y="244279"/>
                      </a:cubicBezTo>
                      <a:cubicBezTo>
                        <a:pt x="62103" y="240755"/>
                        <a:pt x="59055" y="237421"/>
                        <a:pt x="55531" y="237516"/>
                      </a:cubicBezTo>
                      <a:cubicBezTo>
                        <a:pt x="38957" y="237992"/>
                        <a:pt x="24289" y="223324"/>
                        <a:pt x="24574" y="206750"/>
                      </a:cubicBezTo>
                      <a:cubicBezTo>
                        <a:pt x="24574" y="202750"/>
                        <a:pt x="25336" y="198845"/>
                        <a:pt x="26860" y="195225"/>
                      </a:cubicBezTo>
                      <a:cubicBezTo>
                        <a:pt x="27813" y="192939"/>
                        <a:pt x="27241" y="190272"/>
                        <a:pt x="25432" y="188462"/>
                      </a:cubicBezTo>
                      <a:cubicBezTo>
                        <a:pt x="8096" y="172365"/>
                        <a:pt x="8096" y="142647"/>
                        <a:pt x="25432" y="126550"/>
                      </a:cubicBezTo>
                      <a:cubicBezTo>
                        <a:pt x="27241" y="124836"/>
                        <a:pt x="27813" y="122169"/>
                        <a:pt x="26860" y="119787"/>
                      </a:cubicBezTo>
                      <a:cubicBezTo>
                        <a:pt x="22193" y="108548"/>
                        <a:pt x="24956" y="94927"/>
                        <a:pt x="33719" y="86450"/>
                      </a:cubicBezTo>
                      <a:cubicBezTo>
                        <a:pt x="39529" y="80640"/>
                        <a:pt x="47339" y="77496"/>
                        <a:pt x="55531" y="77496"/>
                      </a:cubicBezTo>
                      <a:cubicBezTo>
                        <a:pt x="59055" y="77496"/>
                        <a:pt x="62103" y="74258"/>
                        <a:pt x="61627" y="70733"/>
                      </a:cubicBezTo>
                      <a:cubicBezTo>
                        <a:pt x="61531" y="69686"/>
                        <a:pt x="61436" y="68638"/>
                        <a:pt x="61436" y="67686"/>
                      </a:cubicBezTo>
                      <a:cubicBezTo>
                        <a:pt x="61436" y="49302"/>
                        <a:pt x="77629" y="34634"/>
                        <a:pt x="96488" y="37205"/>
                      </a:cubicBezTo>
                      <a:cubicBezTo>
                        <a:pt x="97917" y="37396"/>
                        <a:pt x="99060" y="36158"/>
                        <a:pt x="98774" y="34729"/>
                      </a:cubicBezTo>
                      <a:cubicBezTo>
                        <a:pt x="95059" y="17298"/>
                        <a:pt x="116205" y="2820"/>
                        <a:pt x="133350" y="19965"/>
                      </a:cubicBezTo>
                      <a:cubicBezTo>
                        <a:pt x="134588" y="21203"/>
                        <a:pt x="135255" y="22823"/>
                        <a:pt x="135255" y="24537"/>
                      </a:cubicBezTo>
                      <a:lnTo>
                        <a:pt x="135255" y="113787"/>
                      </a:lnTo>
                      <a:cubicBezTo>
                        <a:pt x="135541" y="121978"/>
                        <a:pt x="147256" y="121883"/>
                        <a:pt x="147542" y="113787"/>
                      </a:cubicBezTo>
                      <a:lnTo>
                        <a:pt x="147542" y="24537"/>
                      </a:lnTo>
                      <a:cubicBezTo>
                        <a:pt x="147542" y="22823"/>
                        <a:pt x="148209" y="21203"/>
                        <a:pt x="149447" y="19965"/>
                      </a:cubicBezTo>
                      <a:cubicBezTo>
                        <a:pt x="166592" y="2916"/>
                        <a:pt x="187738" y="17394"/>
                        <a:pt x="184023" y="34729"/>
                      </a:cubicBezTo>
                      <a:cubicBezTo>
                        <a:pt x="183737" y="36158"/>
                        <a:pt x="184880" y="37396"/>
                        <a:pt x="186309" y="37205"/>
                      </a:cubicBezTo>
                      <a:cubicBezTo>
                        <a:pt x="205169" y="34634"/>
                        <a:pt x="221361" y="49302"/>
                        <a:pt x="221361" y="67686"/>
                      </a:cubicBezTo>
                      <a:cubicBezTo>
                        <a:pt x="221361" y="68733"/>
                        <a:pt x="221361" y="69781"/>
                        <a:pt x="221170" y="70733"/>
                      </a:cubicBezTo>
                      <a:cubicBezTo>
                        <a:pt x="220694" y="74353"/>
                        <a:pt x="223933" y="77687"/>
                        <a:pt x="227552" y="77496"/>
                      </a:cubicBezTo>
                      <a:cubicBezTo>
                        <a:pt x="244031" y="77115"/>
                        <a:pt x="258604" y="91784"/>
                        <a:pt x="258223" y="108262"/>
                      </a:cubicBezTo>
                      <a:cubicBezTo>
                        <a:pt x="258223" y="113120"/>
                        <a:pt x="257080" y="117787"/>
                        <a:pt x="254889" y="122169"/>
                      </a:cubicBezTo>
                      <a:cubicBezTo>
                        <a:pt x="254413" y="123026"/>
                        <a:pt x="254698" y="124074"/>
                        <a:pt x="255365" y="124645"/>
                      </a:cubicBezTo>
                      <a:cubicBezTo>
                        <a:pt x="265081" y="133027"/>
                        <a:pt x="270510" y="144743"/>
                        <a:pt x="270510" y="157411"/>
                      </a:cubicBezTo>
                      <a:cubicBezTo>
                        <a:pt x="270510" y="169127"/>
                        <a:pt x="265843" y="180176"/>
                        <a:pt x="257365" y="188367"/>
                      </a:cubicBezTo>
                      <a:cubicBezTo>
                        <a:pt x="255556" y="190082"/>
                        <a:pt x="254984" y="192749"/>
                        <a:pt x="255937" y="195130"/>
                      </a:cubicBezTo>
                      <a:cubicBezTo>
                        <a:pt x="260604" y="206370"/>
                        <a:pt x="257842" y="219990"/>
                        <a:pt x="249079" y="228467"/>
                      </a:cubicBezTo>
                      <a:lnTo>
                        <a:pt x="249079" y="2284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09" name="Google Shape;2909;p30"/>
                <p:cNvSpPr/>
                <p:nvPr/>
              </p:nvSpPr>
              <p:spPr>
                <a:xfrm>
                  <a:off x="4272272" y="3925466"/>
                  <a:ext cx="61148" cy="48046"/>
                </a:xfrm>
                <a:custGeom>
                  <a:avLst/>
                  <a:gdLst/>
                  <a:ahLst/>
                  <a:cxnLst/>
                  <a:rect l="l" t="t" r="r" b="b"/>
                  <a:pathLst>
                    <a:path w="61148" h="48046" extrusionOk="0">
                      <a:moveTo>
                        <a:pt x="57221" y="36076"/>
                      </a:moveTo>
                      <a:cubicBezTo>
                        <a:pt x="46839" y="32171"/>
                        <a:pt x="43981" y="18074"/>
                        <a:pt x="51982" y="10454"/>
                      </a:cubicBezTo>
                      <a:cubicBezTo>
                        <a:pt x="54364" y="8072"/>
                        <a:pt x="54364" y="4167"/>
                        <a:pt x="51982" y="1786"/>
                      </a:cubicBezTo>
                      <a:cubicBezTo>
                        <a:pt x="49601" y="-595"/>
                        <a:pt x="45696" y="-595"/>
                        <a:pt x="43315" y="1786"/>
                      </a:cubicBezTo>
                      <a:cubicBezTo>
                        <a:pt x="38076" y="7025"/>
                        <a:pt x="35123" y="14073"/>
                        <a:pt x="35123" y="21598"/>
                      </a:cubicBezTo>
                      <a:cubicBezTo>
                        <a:pt x="35123" y="23408"/>
                        <a:pt x="35314" y="25218"/>
                        <a:pt x="35599" y="27027"/>
                      </a:cubicBezTo>
                      <a:lnTo>
                        <a:pt x="6358" y="27027"/>
                      </a:lnTo>
                      <a:cubicBezTo>
                        <a:pt x="3310" y="27027"/>
                        <a:pt x="547" y="29218"/>
                        <a:pt x="71" y="32266"/>
                      </a:cubicBezTo>
                      <a:cubicBezTo>
                        <a:pt x="-500" y="36076"/>
                        <a:pt x="2452" y="39314"/>
                        <a:pt x="6167" y="39314"/>
                      </a:cubicBezTo>
                      <a:lnTo>
                        <a:pt x="41410" y="39314"/>
                      </a:lnTo>
                      <a:cubicBezTo>
                        <a:pt x="44362" y="42934"/>
                        <a:pt x="48172" y="45791"/>
                        <a:pt x="52744" y="47601"/>
                      </a:cubicBezTo>
                      <a:cubicBezTo>
                        <a:pt x="60364" y="50363"/>
                        <a:pt x="64746" y="39505"/>
                        <a:pt x="57316" y="36171"/>
                      </a:cubicBezTo>
                      <a:lnTo>
                        <a:pt x="57316" y="3617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10" name="Google Shape;2910;p30"/>
                <p:cNvSpPr/>
                <p:nvPr/>
              </p:nvSpPr>
              <p:spPr>
                <a:xfrm>
                  <a:off x="4251959" y="4061364"/>
                  <a:ext cx="37290" cy="37242"/>
                </a:xfrm>
                <a:custGeom>
                  <a:avLst/>
                  <a:gdLst/>
                  <a:ahLst/>
                  <a:cxnLst/>
                  <a:rect l="l" t="t" r="r" b="b"/>
                  <a:pathLst>
                    <a:path w="37290" h="37242" extrusionOk="0">
                      <a:moveTo>
                        <a:pt x="31052" y="0"/>
                      </a:moveTo>
                      <a:cubicBezTo>
                        <a:pt x="13907" y="0"/>
                        <a:pt x="0" y="13907"/>
                        <a:pt x="0" y="31051"/>
                      </a:cubicBezTo>
                      <a:cubicBezTo>
                        <a:pt x="0" y="34480"/>
                        <a:pt x="2762" y="37243"/>
                        <a:pt x="6191" y="37243"/>
                      </a:cubicBezTo>
                      <a:cubicBezTo>
                        <a:pt x="9620" y="37243"/>
                        <a:pt x="12383" y="34480"/>
                        <a:pt x="12383" y="31051"/>
                      </a:cubicBezTo>
                      <a:cubicBezTo>
                        <a:pt x="12383" y="20669"/>
                        <a:pt x="20765" y="12287"/>
                        <a:pt x="31147" y="12287"/>
                      </a:cubicBezTo>
                      <a:cubicBezTo>
                        <a:pt x="39338" y="12001"/>
                        <a:pt x="39338" y="286"/>
                        <a:pt x="31147"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11" name="Google Shape;2911;p30"/>
                <p:cNvSpPr/>
                <p:nvPr/>
              </p:nvSpPr>
              <p:spPr>
                <a:xfrm>
                  <a:off x="4174807" y="3867709"/>
                  <a:ext cx="37242" cy="37254"/>
                </a:xfrm>
                <a:custGeom>
                  <a:avLst/>
                  <a:gdLst/>
                  <a:ahLst/>
                  <a:cxnLst/>
                  <a:rect l="l" t="t" r="r" b="b"/>
                  <a:pathLst>
                    <a:path w="37242" h="37254" extrusionOk="0">
                      <a:moveTo>
                        <a:pt x="37243" y="6108"/>
                      </a:moveTo>
                      <a:cubicBezTo>
                        <a:pt x="36957" y="-1988"/>
                        <a:pt x="25241" y="-2084"/>
                        <a:pt x="24955" y="6108"/>
                      </a:cubicBezTo>
                      <a:cubicBezTo>
                        <a:pt x="24955" y="16490"/>
                        <a:pt x="16573" y="24872"/>
                        <a:pt x="6191" y="24872"/>
                      </a:cubicBezTo>
                      <a:cubicBezTo>
                        <a:pt x="2762" y="24872"/>
                        <a:pt x="0" y="27635"/>
                        <a:pt x="0" y="31064"/>
                      </a:cubicBezTo>
                      <a:cubicBezTo>
                        <a:pt x="0" y="34492"/>
                        <a:pt x="2762" y="37255"/>
                        <a:pt x="6191" y="37255"/>
                      </a:cubicBezTo>
                      <a:cubicBezTo>
                        <a:pt x="23336" y="37255"/>
                        <a:pt x="37243" y="23348"/>
                        <a:pt x="37243" y="62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12" name="Google Shape;2912;p30"/>
                <p:cNvSpPr/>
                <p:nvPr/>
              </p:nvSpPr>
              <p:spPr>
                <a:xfrm>
                  <a:off x="4201382" y="3912226"/>
                  <a:ext cx="12287" cy="33289"/>
                </a:xfrm>
                <a:custGeom>
                  <a:avLst/>
                  <a:gdLst/>
                  <a:ahLst/>
                  <a:cxnLst/>
                  <a:rect l="l" t="t" r="r" b="b"/>
                  <a:pathLst>
                    <a:path w="12287" h="33289" extrusionOk="0">
                      <a:moveTo>
                        <a:pt x="0" y="6453"/>
                      </a:moveTo>
                      <a:lnTo>
                        <a:pt x="0" y="26932"/>
                      </a:lnTo>
                      <a:cubicBezTo>
                        <a:pt x="0" y="29980"/>
                        <a:pt x="2191" y="32742"/>
                        <a:pt x="5239" y="33218"/>
                      </a:cubicBezTo>
                      <a:cubicBezTo>
                        <a:pt x="9049" y="33790"/>
                        <a:pt x="12287" y="30837"/>
                        <a:pt x="12287" y="27122"/>
                      </a:cubicBezTo>
                      <a:lnTo>
                        <a:pt x="12287" y="6167"/>
                      </a:lnTo>
                      <a:cubicBezTo>
                        <a:pt x="12287" y="2452"/>
                        <a:pt x="9049" y="-501"/>
                        <a:pt x="5239" y="71"/>
                      </a:cubicBezTo>
                      <a:cubicBezTo>
                        <a:pt x="2191" y="547"/>
                        <a:pt x="0" y="3310"/>
                        <a:pt x="0" y="635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13" name="Google Shape;2913;p30"/>
                <p:cNvSpPr/>
                <p:nvPr/>
              </p:nvSpPr>
              <p:spPr>
                <a:xfrm>
                  <a:off x="4250626" y="3912417"/>
                  <a:ext cx="12287" cy="33289"/>
                </a:xfrm>
                <a:custGeom>
                  <a:avLst/>
                  <a:gdLst/>
                  <a:ahLst/>
                  <a:cxnLst/>
                  <a:rect l="l" t="t" r="r" b="b"/>
                  <a:pathLst>
                    <a:path w="12287" h="33289" extrusionOk="0">
                      <a:moveTo>
                        <a:pt x="12287" y="26836"/>
                      </a:moveTo>
                      <a:lnTo>
                        <a:pt x="12287" y="6358"/>
                      </a:lnTo>
                      <a:cubicBezTo>
                        <a:pt x="12287" y="3310"/>
                        <a:pt x="10097" y="547"/>
                        <a:pt x="7049" y="71"/>
                      </a:cubicBezTo>
                      <a:cubicBezTo>
                        <a:pt x="3239" y="-500"/>
                        <a:pt x="0" y="2452"/>
                        <a:pt x="0" y="6167"/>
                      </a:cubicBezTo>
                      <a:lnTo>
                        <a:pt x="0" y="27122"/>
                      </a:lnTo>
                      <a:cubicBezTo>
                        <a:pt x="0" y="30837"/>
                        <a:pt x="3239" y="33790"/>
                        <a:pt x="7049" y="33218"/>
                      </a:cubicBezTo>
                      <a:cubicBezTo>
                        <a:pt x="10097" y="32742"/>
                        <a:pt x="12287" y="29980"/>
                        <a:pt x="12287" y="269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14" name="Google Shape;2914;p30"/>
                <p:cNvSpPr/>
                <p:nvPr/>
              </p:nvSpPr>
              <p:spPr>
                <a:xfrm>
                  <a:off x="4130507" y="3992935"/>
                  <a:ext cx="61134" cy="47855"/>
                </a:xfrm>
                <a:custGeom>
                  <a:avLst/>
                  <a:gdLst/>
                  <a:ahLst/>
                  <a:cxnLst/>
                  <a:rect l="l" t="t" r="r" b="b"/>
                  <a:pathLst>
                    <a:path w="61134" h="47855" extrusionOk="0">
                      <a:moveTo>
                        <a:pt x="54968" y="8611"/>
                      </a:moveTo>
                      <a:lnTo>
                        <a:pt x="19725" y="8611"/>
                      </a:lnTo>
                      <a:cubicBezTo>
                        <a:pt x="16868" y="5087"/>
                        <a:pt x="13153" y="2325"/>
                        <a:pt x="8772" y="515"/>
                      </a:cubicBezTo>
                      <a:cubicBezTo>
                        <a:pt x="5819" y="-723"/>
                        <a:pt x="2295" y="325"/>
                        <a:pt x="771" y="3087"/>
                      </a:cubicBezTo>
                      <a:cubicBezTo>
                        <a:pt x="-1039" y="6421"/>
                        <a:pt x="485" y="10421"/>
                        <a:pt x="3819" y="11755"/>
                      </a:cubicBezTo>
                      <a:cubicBezTo>
                        <a:pt x="9819" y="14136"/>
                        <a:pt x="13629" y="19851"/>
                        <a:pt x="13629" y="26328"/>
                      </a:cubicBezTo>
                      <a:cubicBezTo>
                        <a:pt x="13629" y="30519"/>
                        <a:pt x="12010" y="34424"/>
                        <a:pt x="9057" y="37377"/>
                      </a:cubicBezTo>
                      <a:cubicBezTo>
                        <a:pt x="5152" y="41187"/>
                        <a:pt x="8010" y="47950"/>
                        <a:pt x="13439" y="47854"/>
                      </a:cubicBezTo>
                      <a:cubicBezTo>
                        <a:pt x="15058" y="47854"/>
                        <a:pt x="16582" y="47283"/>
                        <a:pt x="17820" y="46044"/>
                      </a:cubicBezTo>
                      <a:cubicBezTo>
                        <a:pt x="24393" y="39568"/>
                        <a:pt x="27250" y="29947"/>
                        <a:pt x="25536" y="20803"/>
                      </a:cubicBezTo>
                      <a:lnTo>
                        <a:pt x="54777" y="20803"/>
                      </a:lnTo>
                      <a:cubicBezTo>
                        <a:pt x="57825" y="20803"/>
                        <a:pt x="60588" y="18613"/>
                        <a:pt x="61064" y="15564"/>
                      </a:cubicBezTo>
                      <a:cubicBezTo>
                        <a:pt x="61635" y="11755"/>
                        <a:pt x="58683" y="8516"/>
                        <a:pt x="54968" y="8516"/>
                      </a:cubicBezTo>
                      <a:lnTo>
                        <a:pt x="54968" y="851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15" name="Google Shape;2915;p30"/>
                <p:cNvSpPr/>
                <p:nvPr/>
              </p:nvSpPr>
              <p:spPr>
                <a:xfrm>
                  <a:off x="4161234" y="3976972"/>
                  <a:ext cx="30098" cy="12287"/>
                </a:xfrm>
                <a:custGeom>
                  <a:avLst/>
                  <a:gdLst/>
                  <a:ahLst/>
                  <a:cxnLst/>
                  <a:rect l="l" t="t" r="r" b="b"/>
                  <a:pathLst>
                    <a:path w="30098" h="12287" extrusionOk="0">
                      <a:moveTo>
                        <a:pt x="6144" y="12287"/>
                      </a:moveTo>
                      <a:lnTo>
                        <a:pt x="23955" y="12287"/>
                      </a:lnTo>
                      <a:cubicBezTo>
                        <a:pt x="32147" y="12001"/>
                        <a:pt x="32147" y="286"/>
                        <a:pt x="23955" y="0"/>
                      </a:cubicBezTo>
                      <a:lnTo>
                        <a:pt x="6144" y="0"/>
                      </a:lnTo>
                      <a:cubicBezTo>
                        <a:pt x="-2048" y="286"/>
                        <a:pt x="-2048" y="12001"/>
                        <a:pt x="6144" y="122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16" name="Google Shape;2916;p30"/>
                <p:cNvSpPr/>
                <p:nvPr/>
              </p:nvSpPr>
              <p:spPr>
                <a:xfrm>
                  <a:off x="4161234" y="3952398"/>
                  <a:ext cx="30098" cy="12287"/>
                </a:xfrm>
                <a:custGeom>
                  <a:avLst/>
                  <a:gdLst/>
                  <a:ahLst/>
                  <a:cxnLst/>
                  <a:rect l="l" t="t" r="r" b="b"/>
                  <a:pathLst>
                    <a:path w="30098" h="12287" extrusionOk="0">
                      <a:moveTo>
                        <a:pt x="6144" y="12287"/>
                      </a:moveTo>
                      <a:lnTo>
                        <a:pt x="23955" y="12287"/>
                      </a:lnTo>
                      <a:cubicBezTo>
                        <a:pt x="32147" y="12002"/>
                        <a:pt x="32147" y="286"/>
                        <a:pt x="23955" y="0"/>
                      </a:cubicBezTo>
                      <a:lnTo>
                        <a:pt x="6144" y="0"/>
                      </a:lnTo>
                      <a:cubicBezTo>
                        <a:pt x="-2048" y="286"/>
                        <a:pt x="-2048" y="12002"/>
                        <a:pt x="6144" y="122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17" name="Google Shape;2917;p30"/>
                <p:cNvSpPr/>
                <p:nvPr/>
              </p:nvSpPr>
              <p:spPr>
                <a:xfrm>
                  <a:off x="4250626" y="4023478"/>
                  <a:ext cx="12287" cy="30431"/>
                </a:xfrm>
                <a:custGeom>
                  <a:avLst/>
                  <a:gdLst/>
                  <a:ahLst/>
                  <a:cxnLst/>
                  <a:rect l="l" t="t" r="r" b="b"/>
                  <a:pathLst>
                    <a:path w="12287" h="30431" extrusionOk="0">
                      <a:moveTo>
                        <a:pt x="12287" y="24074"/>
                      </a:moveTo>
                      <a:lnTo>
                        <a:pt x="12287" y="6358"/>
                      </a:lnTo>
                      <a:cubicBezTo>
                        <a:pt x="12287" y="3310"/>
                        <a:pt x="10097" y="547"/>
                        <a:pt x="7049" y="71"/>
                      </a:cubicBezTo>
                      <a:cubicBezTo>
                        <a:pt x="3239" y="-500"/>
                        <a:pt x="0" y="2452"/>
                        <a:pt x="0" y="6167"/>
                      </a:cubicBezTo>
                      <a:lnTo>
                        <a:pt x="0" y="24265"/>
                      </a:lnTo>
                      <a:cubicBezTo>
                        <a:pt x="0" y="27979"/>
                        <a:pt x="3239" y="30932"/>
                        <a:pt x="7049" y="30361"/>
                      </a:cubicBezTo>
                      <a:cubicBezTo>
                        <a:pt x="10097" y="29884"/>
                        <a:pt x="12287" y="27122"/>
                        <a:pt x="12287" y="240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18" name="Google Shape;2918;p30"/>
                <p:cNvSpPr/>
                <p:nvPr/>
              </p:nvSpPr>
              <p:spPr>
                <a:xfrm>
                  <a:off x="4201382" y="4023383"/>
                  <a:ext cx="12287" cy="30431"/>
                </a:xfrm>
                <a:custGeom>
                  <a:avLst/>
                  <a:gdLst/>
                  <a:ahLst/>
                  <a:cxnLst/>
                  <a:rect l="l" t="t" r="r" b="b"/>
                  <a:pathLst>
                    <a:path w="12287" h="30431" extrusionOk="0">
                      <a:moveTo>
                        <a:pt x="0" y="6358"/>
                      </a:moveTo>
                      <a:lnTo>
                        <a:pt x="0" y="24074"/>
                      </a:lnTo>
                      <a:cubicBezTo>
                        <a:pt x="0" y="27122"/>
                        <a:pt x="2191" y="29884"/>
                        <a:pt x="5239" y="30360"/>
                      </a:cubicBezTo>
                      <a:cubicBezTo>
                        <a:pt x="9049" y="30932"/>
                        <a:pt x="12287" y="27979"/>
                        <a:pt x="12287" y="24264"/>
                      </a:cubicBezTo>
                      <a:lnTo>
                        <a:pt x="12287" y="6167"/>
                      </a:lnTo>
                      <a:cubicBezTo>
                        <a:pt x="12287" y="2452"/>
                        <a:pt x="9049" y="-500"/>
                        <a:pt x="5239" y="71"/>
                      </a:cubicBezTo>
                      <a:cubicBezTo>
                        <a:pt x="2191" y="547"/>
                        <a:pt x="0" y="3310"/>
                        <a:pt x="0" y="63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19" name="Google Shape;2919;p30"/>
                <p:cNvSpPr/>
                <p:nvPr/>
              </p:nvSpPr>
              <p:spPr>
                <a:xfrm>
                  <a:off x="4272272" y="3976972"/>
                  <a:ext cx="30408" cy="12287"/>
                </a:xfrm>
                <a:custGeom>
                  <a:avLst/>
                  <a:gdLst/>
                  <a:ahLst/>
                  <a:cxnLst/>
                  <a:rect l="l" t="t" r="r" b="b"/>
                  <a:pathLst>
                    <a:path w="30408" h="12287" extrusionOk="0">
                      <a:moveTo>
                        <a:pt x="24265" y="0"/>
                      </a:moveTo>
                      <a:lnTo>
                        <a:pt x="6358" y="0"/>
                      </a:lnTo>
                      <a:cubicBezTo>
                        <a:pt x="3310" y="0"/>
                        <a:pt x="547" y="2191"/>
                        <a:pt x="71" y="5239"/>
                      </a:cubicBezTo>
                      <a:cubicBezTo>
                        <a:pt x="-500" y="9049"/>
                        <a:pt x="2452" y="12287"/>
                        <a:pt x="6167" y="12287"/>
                      </a:cubicBezTo>
                      <a:lnTo>
                        <a:pt x="24265" y="12287"/>
                      </a:lnTo>
                      <a:cubicBezTo>
                        <a:pt x="32456" y="12001"/>
                        <a:pt x="32456" y="286"/>
                        <a:pt x="24265"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20" name="Google Shape;2920;p30"/>
                <p:cNvSpPr/>
                <p:nvPr/>
              </p:nvSpPr>
              <p:spPr>
                <a:xfrm>
                  <a:off x="4272272" y="4001547"/>
                  <a:ext cx="30408" cy="12287"/>
                </a:xfrm>
                <a:custGeom>
                  <a:avLst/>
                  <a:gdLst/>
                  <a:ahLst/>
                  <a:cxnLst/>
                  <a:rect l="l" t="t" r="r" b="b"/>
                  <a:pathLst>
                    <a:path w="30408" h="12287" extrusionOk="0">
                      <a:moveTo>
                        <a:pt x="24265" y="0"/>
                      </a:moveTo>
                      <a:lnTo>
                        <a:pt x="6358" y="0"/>
                      </a:lnTo>
                      <a:cubicBezTo>
                        <a:pt x="3310" y="0"/>
                        <a:pt x="547" y="2191"/>
                        <a:pt x="71" y="5239"/>
                      </a:cubicBezTo>
                      <a:cubicBezTo>
                        <a:pt x="-500" y="9049"/>
                        <a:pt x="2452" y="12287"/>
                        <a:pt x="6167" y="12287"/>
                      </a:cubicBezTo>
                      <a:lnTo>
                        <a:pt x="24265" y="12287"/>
                      </a:lnTo>
                      <a:cubicBezTo>
                        <a:pt x="32456" y="12001"/>
                        <a:pt x="32456" y="286"/>
                        <a:pt x="24265"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921" name="Google Shape;2921;p30"/>
              <p:cNvSpPr/>
              <p:nvPr/>
            </p:nvSpPr>
            <p:spPr>
              <a:xfrm>
                <a:off x="2459095" y="3537460"/>
                <a:ext cx="108724" cy="108724"/>
              </a:xfrm>
              <a:custGeom>
                <a:avLst/>
                <a:gdLst/>
                <a:ahLst/>
                <a:cxnLst/>
                <a:rect l="l" t="t" r="r" b="b"/>
                <a:pathLst>
                  <a:path w="98393" h="98393" extrusionOk="0">
                    <a:moveTo>
                      <a:pt x="12287" y="0"/>
                    </a:moveTo>
                    <a:lnTo>
                      <a:pt x="86106" y="0"/>
                    </a:lnTo>
                    <a:cubicBezTo>
                      <a:pt x="92869" y="0"/>
                      <a:pt x="98393" y="5525"/>
                      <a:pt x="98393" y="12287"/>
                    </a:cubicBezTo>
                    <a:lnTo>
                      <a:pt x="98393" y="86106"/>
                    </a:lnTo>
                    <a:cubicBezTo>
                      <a:pt x="98393" y="92869"/>
                      <a:pt x="92869" y="98393"/>
                      <a:pt x="86106" y="98393"/>
                    </a:cubicBezTo>
                    <a:lnTo>
                      <a:pt x="12287" y="98393"/>
                    </a:lnTo>
                    <a:cubicBezTo>
                      <a:pt x="5525" y="98393"/>
                      <a:pt x="0" y="92869"/>
                      <a:pt x="0" y="86106"/>
                    </a:cubicBezTo>
                    <a:lnTo>
                      <a:pt x="0" y="12287"/>
                    </a:lnTo>
                    <a:cubicBezTo>
                      <a:pt x="0" y="5525"/>
                      <a:pt x="5525" y="0"/>
                      <a:pt x="12287" y="0"/>
                    </a:cubicBezTo>
                    <a:lnTo>
                      <a:pt x="12287" y="0"/>
                    </a:lnTo>
                    <a:close/>
                  </a:path>
                </a:pathLst>
              </a:custGeom>
              <a:solidFill>
                <a:srgbClr val="FFBEB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22" name="Google Shape;2922;p30"/>
              <p:cNvSpPr/>
              <p:nvPr/>
            </p:nvSpPr>
            <p:spPr>
              <a:xfrm>
                <a:off x="2479419" y="3557891"/>
                <a:ext cx="67992" cy="67992"/>
              </a:xfrm>
              <a:custGeom>
                <a:avLst/>
                <a:gdLst/>
                <a:ahLst/>
                <a:cxnLst/>
                <a:rect l="l" t="t" r="r" b="b"/>
                <a:pathLst>
                  <a:path w="61531" h="61531" extrusionOk="0">
                    <a:moveTo>
                      <a:pt x="55435" y="0"/>
                    </a:moveTo>
                    <a:lnTo>
                      <a:pt x="6191" y="0"/>
                    </a:lnTo>
                    <a:cubicBezTo>
                      <a:pt x="2762" y="0"/>
                      <a:pt x="0" y="2762"/>
                      <a:pt x="0" y="6191"/>
                    </a:cubicBezTo>
                    <a:lnTo>
                      <a:pt x="0" y="55340"/>
                    </a:lnTo>
                    <a:cubicBezTo>
                      <a:pt x="0" y="58769"/>
                      <a:pt x="2762" y="61532"/>
                      <a:pt x="6191" y="61532"/>
                    </a:cubicBezTo>
                    <a:lnTo>
                      <a:pt x="30766" y="61532"/>
                    </a:lnTo>
                    <a:cubicBezTo>
                      <a:pt x="32385" y="61532"/>
                      <a:pt x="34004" y="60865"/>
                      <a:pt x="35147" y="59722"/>
                    </a:cubicBezTo>
                    <a:lnTo>
                      <a:pt x="59722" y="35147"/>
                    </a:lnTo>
                    <a:cubicBezTo>
                      <a:pt x="60865" y="34004"/>
                      <a:pt x="61531" y="32385"/>
                      <a:pt x="61531" y="30766"/>
                    </a:cubicBezTo>
                    <a:lnTo>
                      <a:pt x="61531" y="6191"/>
                    </a:lnTo>
                    <a:cubicBezTo>
                      <a:pt x="61531" y="2762"/>
                      <a:pt x="58769" y="0"/>
                      <a:pt x="55340" y="0"/>
                    </a:cubicBezTo>
                    <a:lnTo>
                      <a:pt x="55340" y="0"/>
                    </a:lnTo>
                    <a:close/>
                    <a:moveTo>
                      <a:pt x="49244" y="28194"/>
                    </a:moveTo>
                    <a:lnTo>
                      <a:pt x="28289" y="49149"/>
                    </a:lnTo>
                    <a:lnTo>
                      <a:pt x="12383" y="49149"/>
                    </a:lnTo>
                    <a:lnTo>
                      <a:pt x="12383" y="12287"/>
                    </a:lnTo>
                    <a:lnTo>
                      <a:pt x="49244" y="12287"/>
                    </a:lnTo>
                    <a:lnTo>
                      <a:pt x="49244" y="28194"/>
                    </a:lnTo>
                    <a:close/>
                  </a:path>
                </a:pathLst>
              </a:custGeom>
              <a:solidFill>
                <a:srgbClr val="02028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Montserrat ExtraBold" panose="00000900000000000000"/>
              <a:buNone/>
              <a:defRPr sz="3500">
                <a:solidFill>
                  <a:schemeClr val="dk1"/>
                </a:solidFill>
                <a:latin typeface="Montserrat ExtraBold" panose="00000900000000000000"/>
                <a:ea typeface="Montserrat ExtraBold" panose="00000900000000000000"/>
                <a:cs typeface="Montserrat ExtraBold" panose="00000900000000000000"/>
                <a:sym typeface="Montserrat ExtraBold" panose="00000900000000000000"/>
              </a:defRPr>
            </a:lvl1pPr>
            <a:lvl2pPr lvl="1" rtl="0">
              <a:spcBef>
                <a:spcPts val="0"/>
              </a:spcBef>
              <a:spcAft>
                <a:spcPts val="0"/>
              </a:spcAft>
              <a:buClr>
                <a:schemeClr val="dk1"/>
              </a:buClr>
              <a:buSzPts val="3500"/>
              <a:buFont typeface="Montserrat ExtraBold" panose="00000900000000000000"/>
              <a:buNone/>
              <a:defRPr sz="3500">
                <a:solidFill>
                  <a:schemeClr val="dk1"/>
                </a:solidFill>
                <a:latin typeface="Montserrat ExtraBold" panose="00000900000000000000"/>
                <a:ea typeface="Montserrat ExtraBold" panose="00000900000000000000"/>
                <a:cs typeface="Montserrat ExtraBold" panose="00000900000000000000"/>
                <a:sym typeface="Montserrat ExtraBold" panose="00000900000000000000"/>
              </a:defRPr>
            </a:lvl2pPr>
            <a:lvl3pPr lvl="2" rtl="0">
              <a:spcBef>
                <a:spcPts val="0"/>
              </a:spcBef>
              <a:spcAft>
                <a:spcPts val="0"/>
              </a:spcAft>
              <a:buClr>
                <a:schemeClr val="dk1"/>
              </a:buClr>
              <a:buSzPts val="3500"/>
              <a:buFont typeface="Montserrat ExtraBold" panose="00000900000000000000"/>
              <a:buNone/>
              <a:defRPr sz="3500">
                <a:solidFill>
                  <a:schemeClr val="dk1"/>
                </a:solidFill>
                <a:latin typeface="Montserrat ExtraBold" panose="00000900000000000000"/>
                <a:ea typeface="Montserrat ExtraBold" panose="00000900000000000000"/>
                <a:cs typeface="Montserrat ExtraBold" panose="00000900000000000000"/>
                <a:sym typeface="Montserrat ExtraBold" panose="00000900000000000000"/>
              </a:defRPr>
            </a:lvl3pPr>
            <a:lvl4pPr lvl="3" rtl="0">
              <a:spcBef>
                <a:spcPts val="0"/>
              </a:spcBef>
              <a:spcAft>
                <a:spcPts val="0"/>
              </a:spcAft>
              <a:buClr>
                <a:schemeClr val="dk1"/>
              </a:buClr>
              <a:buSzPts val="3500"/>
              <a:buFont typeface="Montserrat ExtraBold" panose="00000900000000000000"/>
              <a:buNone/>
              <a:defRPr sz="3500">
                <a:solidFill>
                  <a:schemeClr val="dk1"/>
                </a:solidFill>
                <a:latin typeface="Montserrat ExtraBold" panose="00000900000000000000"/>
                <a:ea typeface="Montserrat ExtraBold" panose="00000900000000000000"/>
                <a:cs typeface="Montserrat ExtraBold" panose="00000900000000000000"/>
                <a:sym typeface="Montserrat ExtraBold" panose="00000900000000000000"/>
              </a:defRPr>
            </a:lvl4pPr>
            <a:lvl5pPr lvl="4" rtl="0">
              <a:spcBef>
                <a:spcPts val="0"/>
              </a:spcBef>
              <a:spcAft>
                <a:spcPts val="0"/>
              </a:spcAft>
              <a:buClr>
                <a:schemeClr val="dk1"/>
              </a:buClr>
              <a:buSzPts val="3500"/>
              <a:buFont typeface="Montserrat ExtraBold" panose="00000900000000000000"/>
              <a:buNone/>
              <a:defRPr sz="3500">
                <a:solidFill>
                  <a:schemeClr val="dk1"/>
                </a:solidFill>
                <a:latin typeface="Montserrat ExtraBold" panose="00000900000000000000"/>
                <a:ea typeface="Montserrat ExtraBold" panose="00000900000000000000"/>
                <a:cs typeface="Montserrat ExtraBold" panose="00000900000000000000"/>
                <a:sym typeface="Montserrat ExtraBold" panose="00000900000000000000"/>
              </a:defRPr>
            </a:lvl5pPr>
            <a:lvl6pPr lvl="5" rtl="0">
              <a:spcBef>
                <a:spcPts val="0"/>
              </a:spcBef>
              <a:spcAft>
                <a:spcPts val="0"/>
              </a:spcAft>
              <a:buClr>
                <a:schemeClr val="dk1"/>
              </a:buClr>
              <a:buSzPts val="3500"/>
              <a:buFont typeface="Montserrat ExtraBold" panose="00000900000000000000"/>
              <a:buNone/>
              <a:defRPr sz="3500">
                <a:solidFill>
                  <a:schemeClr val="dk1"/>
                </a:solidFill>
                <a:latin typeface="Montserrat ExtraBold" panose="00000900000000000000"/>
                <a:ea typeface="Montserrat ExtraBold" panose="00000900000000000000"/>
                <a:cs typeface="Montserrat ExtraBold" panose="00000900000000000000"/>
                <a:sym typeface="Montserrat ExtraBold" panose="00000900000000000000"/>
              </a:defRPr>
            </a:lvl6pPr>
            <a:lvl7pPr lvl="6" rtl="0">
              <a:spcBef>
                <a:spcPts val="0"/>
              </a:spcBef>
              <a:spcAft>
                <a:spcPts val="0"/>
              </a:spcAft>
              <a:buClr>
                <a:schemeClr val="dk1"/>
              </a:buClr>
              <a:buSzPts val="3500"/>
              <a:buFont typeface="Montserrat ExtraBold" panose="00000900000000000000"/>
              <a:buNone/>
              <a:defRPr sz="3500">
                <a:solidFill>
                  <a:schemeClr val="dk1"/>
                </a:solidFill>
                <a:latin typeface="Montserrat ExtraBold" panose="00000900000000000000"/>
                <a:ea typeface="Montserrat ExtraBold" panose="00000900000000000000"/>
                <a:cs typeface="Montserrat ExtraBold" panose="00000900000000000000"/>
                <a:sym typeface="Montserrat ExtraBold" panose="00000900000000000000"/>
              </a:defRPr>
            </a:lvl7pPr>
            <a:lvl8pPr lvl="7" rtl="0">
              <a:spcBef>
                <a:spcPts val="0"/>
              </a:spcBef>
              <a:spcAft>
                <a:spcPts val="0"/>
              </a:spcAft>
              <a:buClr>
                <a:schemeClr val="dk1"/>
              </a:buClr>
              <a:buSzPts val="3500"/>
              <a:buFont typeface="Montserrat ExtraBold" panose="00000900000000000000"/>
              <a:buNone/>
              <a:defRPr sz="3500">
                <a:solidFill>
                  <a:schemeClr val="dk1"/>
                </a:solidFill>
                <a:latin typeface="Montserrat ExtraBold" panose="00000900000000000000"/>
                <a:ea typeface="Montserrat ExtraBold" panose="00000900000000000000"/>
                <a:cs typeface="Montserrat ExtraBold" panose="00000900000000000000"/>
                <a:sym typeface="Montserrat ExtraBold" panose="00000900000000000000"/>
              </a:defRPr>
            </a:lvl8pPr>
            <a:lvl9pPr lvl="8" rtl="0">
              <a:spcBef>
                <a:spcPts val="0"/>
              </a:spcBef>
              <a:spcAft>
                <a:spcPts val="0"/>
              </a:spcAft>
              <a:buClr>
                <a:schemeClr val="dk1"/>
              </a:buClr>
              <a:buSzPts val="3500"/>
              <a:buFont typeface="Montserrat ExtraBold" panose="00000900000000000000"/>
              <a:buNone/>
              <a:defRPr sz="3500">
                <a:solidFill>
                  <a:schemeClr val="dk1"/>
                </a:solidFill>
                <a:latin typeface="Montserrat ExtraBold" panose="00000900000000000000"/>
                <a:ea typeface="Montserrat ExtraBold" panose="00000900000000000000"/>
                <a:cs typeface="Montserrat ExtraBold" panose="00000900000000000000"/>
                <a:sym typeface="Montserrat ExtraBold" panose="00000900000000000000"/>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panose="020F0502020204030203"/>
              <a:buChar char="●"/>
              <a:defRPr>
                <a:solidFill>
                  <a:schemeClr val="dk1"/>
                </a:solidFill>
                <a:latin typeface="Lato" panose="020F0502020204030203"/>
                <a:ea typeface="Lato" panose="020F0502020204030203"/>
                <a:cs typeface="Lato" panose="020F0502020204030203"/>
                <a:sym typeface="Lato" panose="020F0502020204030203"/>
              </a:defRPr>
            </a:lvl1pPr>
            <a:lvl2pPr marL="914400" lvl="1" indent="-317500">
              <a:lnSpc>
                <a:spcPct val="115000"/>
              </a:lnSpc>
              <a:spcBef>
                <a:spcPts val="0"/>
              </a:spcBef>
              <a:spcAft>
                <a:spcPts val="0"/>
              </a:spcAft>
              <a:buClr>
                <a:schemeClr val="dk1"/>
              </a:buClr>
              <a:buSzPts val="1400"/>
              <a:buFont typeface="Lato" panose="020F0502020204030203"/>
              <a:buChar char="○"/>
              <a:defRPr>
                <a:solidFill>
                  <a:schemeClr val="dk1"/>
                </a:solidFill>
                <a:latin typeface="Lato" panose="020F0502020204030203"/>
                <a:ea typeface="Lato" panose="020F0502020204030203"/>
                <a:cs typeface="Lato" panose="020F0502020204030203"/>
                <a:sym typeface="Lato" panose="020F0502020204030203"/>
              </a:defRPr>
            </a:lvl2pPr>
            <a:lvl3pPr marL="1371600" lvl="2" indent="-317500">
              <a:lnSpc>
                <a:spcPct val="115000"/>
              </a:lnSpc>
              <a:spcBef>
                <a:spcPts val="0"/>
              </a:spcBef>
              <a:spcAft>
                <a:spcPts val="0"/>
              </a:spcAft>
              <a:buClr>
                <a:schemeClr val="dk1"/>
              </a:buClr>
              <a:buSzPts val="1400"/>
              <a:buFont typeface="Lato" panose="020F0502020204030203"/>
              <a:buChar char="■"/>
              <a:defRPr>
                <a:solidFill>
                  <a:schemeClr val="dk1"/>
                </a:solidFill>
                <a:latin typeface="Lato" panose="020F0502020204030203"/>
                <a:ea typeface="Lato" panose="020F0502020204030203"/>
                <a:cs typeface="Lato" panose="020F0502020204030203"/>
                <a:sym typeface="Lato" panose="020F0502020204030203"/>
              </a:defRPr>
            </a:lvl3pPr>
            <a:lvl4pPr marL="1828800" lvl="3" indent="-317500">
              <a:lnSpc>
                <a:spcPct val="115000"/>
              </a:lnSpc>
              <a:spcBef>
                <a:spcPts val="0"/>
              </a:spcBef>
              <a:spcAft>
                <a:spcPts val="0"/>
              </a:spcAft>
              <a:buClr>
                <a:schemeClr val="dk1"/>
              </a:buClr>
              <a:buSzPts val="1400"/>
              <a:buFont typeface="Lato" panose="020F0502020204030203"/>
              <a:buChar char="●"/>
              <a:defRPr>
                <a:solidFill>
                  <a:schemeClr val="dk1"/>
                </a:solidFill>
                <a:latin typeface="Lato" panose="020F0502020204030203"/>
                <a:ea typeface="Lato" panose="020F0502020204030203"/>
                <a:cs typeface="Lato" panose="020F0502020204030203"/>
                <a:sym typeface="Lato" panose="020F0502020204030203"/>
              </a:defRPr>
            </a:lvl4pPr>
            <a:lvl5pPr marL="2286000" lvl="4" indent="-317500">
              <a:lnSpc>
                <a:spcPct val="115000"/>
              </a:lnSpc>
              <a:spcBef>
                <a:spcPts val="0"/>
              </a:spcBef>
              <a:spcAft>
                <a:spcPts val="0"/>
              </a:spcAft>
              <a:buClr>
                <a:schemeClr val="dk1"/>
              </a:buClr>
              <a:buSzPts val="1400"/>
              <a:buFont typeface="Lato" panose="020F0502020204030203"/>
              <a:buChar char="○"/>
              <a:defRPr>
                <a:solidFill>
                  <a:schemeClr val="dk1"/>
                </a:solidFill>
                <a:latin typeface="Lato" panose="020F0502020204030203"/>
                <a:ea typeface="Lato" panose="020F0502020204030203"/>
                <a:cs typeface="Lato" panose="020F0502020204030203"/>
                <a:sym typeface="Lato" panose="020F0502020204030203"/>
              </a:defRPr>
            </a:lvl5pPr>
            <a:lvl6pPr marL="2743200" lvl="5" indent="-317500">
              <a:lnSpc>
                <a:spcPct val="115000"/>
              </a:lnSpc>
              <a:spcBef>
                <a:spcPts val="0"/>
              </a:spcBef>
              <a:spcAft>
                <a:spcPts val="0"/>
              </a:spcAft>
              <a:buClr>
                <a:schemeClr val="dk1"/>
              </a:buClr>
              <a:buSzPts val="1400"/>
              <a:buFont typeface="Lato" panose="020F0502020204030203"/>
              <a:buChar char="■"/>
              <a:defRPr>
                <a:solidFill>
                  <a:schemeClr val="dk1"/>
                </a:solidFill>
                <a:latin typeface="Lato" panose="020F0502020204030203"/>
                <a:ea typeface="Lato" panose="020F0502020204030203"/>
                <a:cs typeface="Lato" panose="020F0502020204030203"/>
                <a:sym typeface="Lato" panose="020F0502020204030203"/>
              </a:defRPr>
            </a:lvl6pPr>
            <a:lvl7pPr marL="3200400" lvl="6" indent="-317500">
              <a:lnSpc>
                <a:spcPct val="115000"/>
              </a:lnSpc>
              <a:spcBef>
                <a:spcPts val="0"/>
              </a:spcBef>
              <a:spcAft>
                <a:spcPts val="0"/>
              </a:spcAft>
              <a:buClr>
                <a:schemeClr val="dk1"/>
              </a:buClr>
              <a:buSzPts val="1400"/>
              <a:buFont typeface="Lato" panose="020F0502020204030203"/>
              <a:buChar char="●"/>
              <a:defRPr>
                <a:solidFill>
                  <a:schemeClr val="dk1"/>
                </a:solidFill>
                <a:latin typeface="Lato" panose="020F0502020204030203"/>
                <a:ea typeface="Lato" panose="020F0502020204030203"/>
                <a:cs typeface="Lato" panose="020F0502020204030203"/>
                <a:sym typeface="Lato" panose="020F0502020204030203"/>
              </a:defRPr>
            </a:lvl7pPr>
            <a:lvl8pPr marL="3657600" lvl="7" indent="-317500">
              <a:lnSpc>
                <a:spcPct val="115000"/>
              </a:lnSpc>
              <a:spcBef>
                <a:spcPts val="0"/>
              </a:spcBef>
              <a:spcAft>
                <a:spcPts val="0"/>
              </a:spcAft>
              <a:buClr>
                <a:schemeClr val="dk1"/>
              </a:buClr>
              <a:buSzPts val="1400"/>
              <a:buFont typeface="Lato" panose="020F0502020204030203"/>
              <a:buChar char="○"/>
              <a:defRPr>
                <a:solidFill>
                  <a:schemeClr val="dk1"/>
                </a:solidFill>
                <a:latin typeface="Lato" panose="020F0502020204030203"/>
                <a:ea typeface="Lato" panose="020F0502020204030203"/>
                <a:cs typeface="Lato" panose="020F0502020204030203"/>
                <a:sym typeface="Lato" panose="020F0502020204030203"/>
              </a:defRPr>
            </a:lvl8pPr>
            <a:lvl9pPr marL="4114800" lvl="8" indent="-317500">
              <a:lnSpc>
                <a:spcPct val="115000"/>
              </a:lnSpc>
              <a:spcBef>
                <a:spcPts val="0"/>
              </a:spcBef>
              <a:spcAft>
                <a:spcPts val="0"/>
              </a:spcAft>
              <a:buClr>
                <a:schemeClr val="dk1"/>
              </a:buClr>
              <a:buSzPts val="1400"/>
              <a:buFont typeface="Lato" panose="020F0502020204030203"/>
              <a:buChar char="■"/>
              <a:defRPr>
                <a:solidFill>
                  <a:schemeClr val="dk1"/>
                </a:solidFill>
                <a:latin typeface="Lato" panose="020F0502020204030203"/>
                <a:ea typeface="Lato" panose="020F0502020204030203"/>
                <a:cs typeface="Lato" panose="020F0502020204030203"/>
                <a:sym typeface="Lato" panose="020F0502020204030203"/>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src/DHCP-snooping-demo.mp4" TargetMode="External"/><Relationship Id="rId2" Type="http://schemas.openxmlformats.org/officeDocument/2006/relationships/hyperlink" Target="../src/ARP-spoofing-demo.mp4" TargetMode="Externa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9" descr="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0174" y="760314"/>
            <a:ext cx="483652" cy="473576"/>
          </a:xfrm>
          <a:prstGeom prst="rect">
            <a:avLst/>
          </a:prstGeom>
          <a:noFill/>
          <a:extLst>
            <a:ext uri="{909E8E84-426E-40DD-AFC4-6F175D3DCCD1}">
              <a14:hiddenFill xmlns:a14="http://schemas.microsoft.com/office/drawing/2010/main">
                <a:solidFill>
                  <a:srgbClr val="FFFFFF"/>
                </a:solidFill>
              </a14:hiddenFill>
            </a:ext>
          </a:extLst>
        </p:spPr>
      </p:pic>
      <p:sp>
        <p:nvSpPr>
          <p:cNvPr id="19" name="Text Box 8"/>
          <p:cNvSpPr txBox="1">
            <a:spLocks noChangeArrowheads="1"/>
          </p:cNvSpPr>
          <p:nvPr/>
        </p:nvSpPr>
        <p:spPr bwMode="auto">
          <a:xfrm>
            <a:off x="810273" y="3537893"/>
            <a:ext cx="2890358" cy="878259"/>
          </a:xfrm>
          <a:prstGeom prst="rect">
            <a:avLst/>
          </a:prstGeom>
          <a:noFill/>
          <a:ln>
            <a:noFill/>
          </a:ln>
        </p:spPr>
        <p:txBody>
          <a:bodyPr vert="horz" wrap="square" lIns="91440" tIns="45720" rIns="91440" bIns="45720" numCol="1" anchor="t" anchorCtr="0" compatLnSpc="1"/>
          <a:lstStyle/>
          <a:p>
            <a:pPr marL="0" marR="0" lvl="0" indent="0" algn="l" defTabSz="914400" rtl="0" eaLnBrk="0" fontAlgn="base" latinLnBrk="0" hangingPunct="0">
              <a:lnSpc>
                <a:spcPct val="150000"/>
              </a:lnSpc>
              <a:spcBef>
                <a:spcPct val="0"/>
              </a:spcBef>
              <a:spcAft>
                <a:spcPct val="0"/>
              </a:spcAft>
              <a:buClrTx/>
              <a:buSzTx/>
              <a:buFontTx/>
              <a:buNone/>
            </a:pPr>
            <a:r>
              <a:rPr lang="en-US" altLang="vi-VN" sz="1800" i="1" dirty="0">
                <a:solidFill>
                  <a:schemeClr val="tx1"/>
                </a:solidFill>
                <a:latin typeface="+mn-lt"/>
                <a:ea typeface="Times New Roman" panose="02020603050405020304" pitchFamily="18" charset="0"/>
                <a:cs typeface="+mn-lt"/>
              </a:rPr>
              <a:t>GVHD:</a:t>
            </a:r>
          </a:p>
          <a:p>
            <a:pPr marL="0" marR="0" lvl="0" indent="0" algn="l" defTabSz="914400" rtl="0" eaLnBrk="0" fontAlgn="base" latinLnBrk="0" hangingPunct="0">
              <a:lnSpc>
                <a:spcPct val="150000"/>
              </a:lnSpc>
              <a:spcBef>
                <a:spcPct val="0"/>
              </a:spcBef>
              <a:spcAft>
                <a:spcPct val="0"/>
              </a:spcAft>
              <a:buClrTx/>
              <a:buSzTx/>
              <a:buFontTx/>
              <a:buNone/>
            </a:pPr>
            <a:r>
              <a:rPr lang="en-US" altLang="vi-VN" sz="1800" dirty="0" err="1">
                <a:solidFill>
                  <a:schemeClr val="tx1"/>
                </a:solidFill>
                <a:latin typeface="+mn-lt"/>
                <a:ea typeface="Times New Roman" panose="02020603050405020304" pitchFamily="18" charset="0"/>
                <a:cs typeface="+mn-lt"/>
              </a:rPr>
              <a:t>Ths</a:t>
            </a:r>
            <a:r>
              <a:rPr lang="en-US" altLang="vi-VN" sz="1800">
                <a:solidFill>
                  <a:schemeClr val="tx1"/>
                </a:solidFill>
                <a:latin typeface="+mn-lt"/>
                <a:ea typeface="Times New Roman" panose="02020603050405020304" pitchFamily="18" charset="0"/>
                <a:cs typeface="+mn-lt"/>
              </a:rPr>
              <a:t>. Huỳnh</a:t>
            </a:r>
            <a:r>
              <a:rPr lang="en-US" altLang="vi-VN" sz="1800" dirty="0">
                <a:solidFill>
                  <a:schemeClr val="tx1"/>
                </a:solidFill>
                <a:latin typeface="+mn-lt"/>
                <a:ea typeface="Times New Roman" panose="02020603050405020304" pitchFamily="18" charset="0"/>
                <a:cs typeface="+mn-lt"/>
              </a:rPr>
              <a:t> Văn Thanh</a:t>
            </a:r>
            <a:endParaRPr kumimoji="0" lang="en-US" altLang="vi-VN" sz="1800" b="0" i="0" u="none" strike="noStrike" cap="none" normalizeH="0" baseline="0" dirty="0">
              <a:ln>
                <a:noFill/>
              </a:ln>
              <a:solidFill>
                <a:schemeClr val="tx1"/>
              </a:solidFill>
              <a:effectLst/>
              <a:latin typeface="+mn-lt"/>
              <a:ea typeface="Times New Roman" panose="02020603050405020304" pitchFamily="18" charset="0"/>
              <a:cs typeface="+mn-lt"/>
            </a:endParaRPr>
          </a:p>
        </p:txBody>
      </p:sp>
      <p:sp>
        <p:nvSpPr>
          <p:cNvPr id="20" name="Text Box 7"/>
          <p:cNvSpPr txBox="1">
            <a:spLocks noChangeArrowheads="1"/>
          </p:cNvSpPr>
          <p:nvPr/>
        </p:nvSpPr>
        <p:spPr bwMode="auto">
          <a:xfrm>
            <a:off x="5686121" y="3537893"/>
            <a:ext cx="3031456" cy="1605607"/>
          </a:xfrm>
          <a:prstGeom prst="rect">
            <a:avLst/>
          </a:prstGeom>
          <a:noFill/>
          <a:ln>
            <a:noFill/>
          </a:ln>
        </p:spPr>
        <p:txBody>
          <a:bodyPr vert="horz" wrap="square" lIns="91440" tIns="45720" rIns="91440" bIns="45720" numCol="1" anchor="t" anchorCtr="0" compatLnSpc="1"/>
          <a:lstStyle/>
          <a:p>
            <a:pPr eaLnBrk="0" fontAlgn="base" hangingPunct="0">
              <a:lnSpc>
                <a:spcPct val="150000"/>
              </a:lnSpc>
              <a:spcBef>
                <a:spcPct val="0"/>
              </a:spcBef>
              <a:spcAft>
                <a:spcPct val="0"/>
              </a:spcAft>
              <a:buClrTx/>
            </a:pPr>
            <a:r>
              <a:rPr lang="en-US" altLang="vi-VN" sz="1800" i="1" dirty="0" err="1">
                <a:solidFill>
                  <a:schemeClr val="tx1"/>
                </a:solidFill>
                <a:latin typeface="+mn-lt"/>
                <a:ea typeface="Times New Roman" panose="02020603050405020304" pitchFamily="18" charset="0"/>
                <a:cs typeface="+mn-lt"/>
              </a:rPr>
              <a:t>Sinh</a:t>
            </a:r>
            <a:r>
              <a:rPr lang="en-US" altLang="vi-VN" sz="1800" i="1" dirty="0">
                <a:solidFill>
                  <a:schemeClr val="tx1"/>
                </a:solidFill>
                <a:latin typeface="+mn-lt"/>
                <a:ea typeface="Times New Roman" panose="02020603050405020304" pitchFamily="18" charset="0"/>
                <a:cs typeface="+mn-lt"/>
              </a:rPr>
              <a:t> </a:t>
            </a:r>
            <a:r>
              <a:rPr lang="en-US" altLang="vi-VN" sz="1800" i="1" dirty="0" err="1">
                <a:solidFill>
                  <a:schemeClr val="tx1"/>
                </a:solidFill>
                <a:latin typeface="+mn-lt"/>
                <a:ea typeface="Times New Roman" panose="02020603050405020304" pitchFamily="18" charset="0"/>
                <a:cs typeface="+mn-lt"/>
              </a:rPr>
              <a:t>viên</a:t>
            </a:r>
            <a:r>
              <a:rPr lang="en-US" altLang="vi-VN" sz="1800" i="1" dirty="0">
                <a:solidFill>
                  <a:schemeClr val="tx1"/>
                </a:solidFill>
                <a:latin typeface="+mn-lt"/>
                <a:ea typeface="Times New Roman" panose="02020603050405020304" pitchFamily="18" charset="0"/>
                <a:cs typeface="+mn-lt"/>
              </a:rPr>
              <a:t> </a:t>
            </a:r>
            <a:r>
              <a:rPr lang="en-US" altLang="vi-VN" sz="1800" i="1" dirty="0" err="1">
                <a:solidFill>
                  <a:schemeClr val="tx1"/>
                </a:solidFill>
                <a:latin typeface="+mn-lt"/>
                <a:ea typeface="Times New Roman" panose="02020603050405020304" pitchFamily="18" charset="0"/>
                <a:cs typeface="+mn-lt"/>
              </a:rPr>
              <a:t>thực</a:t>
            </a:r>
            <a:r>
              <a:rPr lang="en-US" altLang="vi-VN" sz="1800" i="1" dirty="0">
                <a:solidFill>
                  <a:schemeClr val="tx1"/>
                </a:solidFill>
                <a:latin typeface="+mn-lt"/>
                <a:ea typeface="Times New Roman" panose="02020603050405020304" pitchFamily="18" charset="0"/>
                <a:cs typeface="+mn-lt"/>
              </a:rPr>
              <a:t> </a:t>
            </a:r>
            <a:r>
              <a:rPr lang="en-US" altLang="vi-VN" sz="1800" i="1" dirty="0" err="1">
                <a:solidFill>
                  <a:schemeClr val="tx1"/>
                </a:solidFill>
                <a:latin typeface="+mn-lt"/>
                <a:ea typeface="Times New Roman" panose="02020603050405020304" pitchFamily="18" charset="0"/>
                <a:cs typeface="+mn-lt"/>
              </a:rPr>
              <a:t>hiện</a:t>
            </a:r>
            <a:r>
              <a:rPr lang="en-US" altLang="vi-VN" sz="1800" i="1" dirty="0">
                <a:solidFill>
                  <a:schemeClr val="tx1"/>
                </a:solidFill>
                <a:latin typeface="+mn-lt"/>
                <a:ea typeface="Times New Roman" panose="02020603050405020304" pitchFamily="18" charset="0"/>
                <a:cs typeface="+mn-lt"/>
              </a:rPr>
              <a:t>:</a:t>
            </a:r>
          </a:p>
          <a:p>
            <a:pPr eaLnBrk="0" fontAlgn="base" hangingPunct="0">
              <a:lnSpc>
                <a:spcPct val="150000"/>
              </a:lnSpc>
              <a:spcBef>
                <a:spcPct val="0"/>
              </a:spcBef>
              <a:spcAft>
                <a:spcPct val="0"/>
              </a:spcAft>
              <a:buClrTx/>
            </a:pPr>
            <a:r>
              <a:rPr lang="en-US" altLang="vi-VN" sz="1600" dirty="0">
                <a:solidFill>
                  <a:schemeClr val="tx1"/>
                </a:solidFill>
                <a:latin typeface="+mn-lt"/>
                <a:ea typeface="Times New Roman" panose="02020603050405020304" pitchFamily="18" charset="0"/>
                <a:cs typeface="+mn-lt"/>
              </a:rPr>
              <a:t>110120077 - </a:t>
            </a:r>
            <a:r>
              <a:rPr lang="en-US" altLang="vi-VN" sz="1600" dirty="0" err="1">
                <a:solidFill>
                  <a:schemeClr val="tx1"/>
                </a:solidFill>
                <a:latin typeface="+mn-lt"/>
                <a:ea typeface="Times New Roman" panose="02020603050405020304" pitchFamily="18" charset="0"/>
                <a:cs typeface="+mn-lt"/>
              </a:rPr>
              <a:t>Trần</a:t>
            </a:r>
            <a:r>
              <a:rPr lang="en-US" altLang="vi-VN" sz="1600" dirty="0">
                <a:solidFill>
                  <a:schemeClr val="tx1"/>
                </a:solidFill>
                <a:latin typeface="+mn-lt"/>
                <a:ea typeface="Times New Roman" panose="02020603050405020304" pitchFamily="18" charset="0"/>
                <a:cs typeface="+mn-lt"/>
              </a:rPr>
              <a:t> Quang </a:t>
            </a:r>
            <a:r>
              <a:rPr lang="en-US" altLang="vi-VN" sz="1600" dirty="0" err="1">
                <a:solidFill>
                  <a:schemeClr val="tx1"/>
                </a:solidFill>
                <a:latin typeface="+mn-lt"/>
                <a:ea typeface="Times New Roman" panose="02020603050405020304" pitchFamily="18" charset="0"/>
                <a:cs typeface="+mn-lt"/>
              </a:rPr>
              <a:t>Tiến</a:t>
            </a:r>
            <a:endParaRPr kumimoji="0" lang="en-US" altLang="vi-VN" sz="1600" b="0" i="0" u="none" strike="noStrike" cap="none" normalizeH="0" baseline="0" dirty="0">
              <a:ln>
                <a:noFill/>
              </a:ln>
              <a:solidFill>
                <a:schemeClr val="tx1"/>
              </a:solidFill>
              <a:effectLst/>
              <a:latin typeface="+mn-lt"/>
              <a:ea typeface="Times New Roman" panose="02020603050405020304" pitchFamily="18" charset="0"/>
              <a:cs typeface="+mn-lt"/>
            </a:endParaRPr>
          </a:p>
        </p:txBody>
      </p:sp>
      <p:sp>
        <p:nvSpPr>
          <p:cNvPr id="21" name="Rectangle 20"/>
          <p:cNvSpPr>
            <a:spLocks noChangeArrowheads="1"/>
          </p:cNvSpPr>
          <p:nvPr/>
        </p:nvSpPr>
        <p:spPr bwMode="auto">
          <a:xfrm>
            <a:off x="0" y="-23818"/>
            <a:ext cx="91440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50000"/>
              </a:lnSpc>
              <a:spcBef>
                <a:spcPct val="0"/>
              </a:spcBef>
              <a:spcAft>
                <a:spcPct val="0"/>
              </a:spcAft>
              <a:buClrTx/>
              <a:buSzTx/>
              <a:buFontTx/>
              <a:buNone/>
            </a:pPr>
            <a:r>
              <a:rPr kumimoji="0" lang="en-US" altLang="vi-VN" b="0" i="0" u="none" strike="noStrike" cap="none" normalizeH="0" baseline="0" dirty="0">
                <a:ln>
                  <a:noFill/>
                </a:ln>
                <a:solidFill>
                  <a:schemeClr val="tx1"/>
                </a:solidFill>
                <a:effectLst/>
                <a:latin typeface="+mn-lt"/>
                <a:ea typeface="Times New Roman" panose="02020603050405020304" pitchFamily="18" charset="0"/>
                <a:cs typeface="+mn-lt"/>
              </a:rPr>
              <a:t>KHOA KỸ THUẬT VÀ CÔNG NGHỆ</a:t>
            </a:r>
            <a:endParaRPr kumimoji="0" lang="vi-VN" altLang="vi-VN" b="0" i="0" u="none" strike="noStrike" cap="none" normalizeH="0" baseline="0" dirty="0">
              <a:ln>
                <a:noFill/>
              </a:ln>
              <a:solidFill>
                <a:schemeClr val="tx1"/>
              </a:solidFill>
              <a:effectLst/>
              <a:latin typeface="+mn-lt"/>
              <a:cs typeface="+mn-lt"/>
            </a:endParaRPr>
          </a:p>
          <a:p>
            <a:pPr marL="0" marR="0" lvl="0" indent="0" algn="ctr" defTabSz="914400" rtl="0" eaLnBrk="0" fontAlgn="base" latinLnBrk="0" hangingPunct="0">
              <a:lnSpc>
                <a:spcPct val="150000"/>
              </a:lnSpc>
              <a:spcBef>
                <a:spcPct val="0"/>
              </a:spcBef>
              <a:spcAft>
                <a:spcPct val="0"/>
              </a:spcAft>
              <a:buClrTx/>
              <a:buSzTx/>
              <a:buFontTx/>
              <a:buNone/>
            </a:pPr>
            <a:r>
              <a:rPr kumimoji="0" lang="en-US" altLang="vi-VN" b="1" i="0" u="none" strike="noStrike" cap="none" normalizeH="0" baseline="0" dirty="0">
                <a:ln>
                  <a:noFill/>
                </a:ln>
                <a:solidFill>
                  <a:schemeClr val="tx1"/>
                </a:solidFill>
                <a:effectLst/>
                <a:latin typeface="+mn-lt"/>
                <a:ea typeface="Times New Roman" panose="02020603050405020304" pitchFamily="18" charset="0"/>
                <a:cs typeface="+mn-lt"/>
              </a:rPr>
              <a:t>BỘ MÔN CÔNG NGHỆ THÔNG TIN</a:t>
            </a:r>
          </a:p>
        </p:txBody>
      </p:sp>
      <p:sp>
        <p:nvSpPr>
          <p:cNvPr id="22" name="Rectangle 21"/>
          <p:cNvSpPr>
            <a:spLocks noChangeArrowheads="1"/>
          </p:cNvSpPr>
          <p:nvPr/>
        </p:nvSpPr>
        <p:spPr bwMode="auto">
          <a:xfrm>
            <a:off x="0" y="1207506"/>
            <a:ext cx="9143999" cy="2055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eaLnBrk="0" fontAlgn="base" hangingPunct="0">
              <a:lnSpc>
                <a:spcPct val="150000"/>
              </a:lnSpc>
              <a:spcBef>
                <a:spcPct val="0"/>
              </a:spcBef>
              <a:spcAft>
                <a:spcPct val="0"/>
              </a:spcAft>
              <a:buClrTx/>
              <a:buFontTx/>
              <a:buNone/>
            </a:pPr>
            <a:r>
              <a:rPr lang="en-US" altLang="vi-VN" sz="2000" b="1" dirty="0" err="1">
                <a:solidFill>
                  <a:schemeClr val="tx1"/>
                </a:solidFill>
                <a:latin typeface="+mn-lt"/>
                <a:cs typeface="+mn-lt"/>
              </a:rPr>
              <a:t>BÁO</a:t>
            </a:r>
            <a:r>
              <a:rPr lang="en-US" altLang="vi-VN" sz="2000" b="1" dirty="0">
                <a:solidFill>
                  <a:schemeClr val="tx1"/>
                </a:solidFill>
                <a:latin typeface="+mn-lt"/>
                <a:cs typeface="+mn-lt"/>
              </a:rPr>
              <a:t> </a:t>
            </a:r>
            <a:r>
              <a:rPr lang="en-US" altLang="vi-VN" sz="2000" b="1" dirty="0" err="1">
                <a:solidFill>
                  <a:schemeClr val="tx1"/>
                </a:solidFill>
                <a:latin typeface="+mn-lt"/>
                <a:cs typeface="+mn-lt"/>
              </a:rPr>
              <a:t>CÁO</a:t>
            </a:r>
            <a:r>
              <a:rPr lang="en-US" altLang="vi-VN" sz="2000" b="1" dirty="0">
                <a:solidFill>
                  <a:schemeClr val="tx1"/>
                </a:solidFill>
                <a:latin typeface="+mn-lt"/>
                <a:cs typeface="+mn-lt"/>
              </a:rPr>
              <a:t> </a:t>
            </a:r>
            <a:r>
              <a:rPr lang="en-US" altLang="vi-VN" sz="2000" b="1" dirty="0" err="1">
                <a:solidFill>
                  <a:schemeClr val="tx1"/>
                </a:solidFill>
                <a:latin typeface="+mn-lt"/>
                <a:cs typeface="+mn-lt"/>
              </a:rPr>
              <a:t>KHÓA</a:t>
            </a:r>
            <a:r>
              <a:rPr lang="en-US" altLang="vi-VN" sz="2000" b="1" dirty="0">
                <a:solidFill>
                  <a:schemeClr val="tx1"/>
                </a:solidFill>
                <a:latin typeface="+mn-lt"/>
                <a:cs typeface="+mn-lt"/>
              </a:rPr>
              <a:t> </a:t>
            </a:r>
            <a:r>
              <a:rPr lang="en-US" altLang="vi-VN" sz="2000" b="1" dirty="0" err="1">
                <a:solidFill>
                  <a:schemeClr val="tx1"/>
                </a:solidFill>
                <a:latin typeface="+mn-lt"/>
                <a:cs typeface="+mn-lt"/>
              </a:rPr>
              <a:t>LUẬN</a:t>
            </a:r>
            <a:r>
              <a:rPr lang="en-US" altLang="vi-VN" sz="2000" b="1" dirty="0">
                <a:solidFill>
                  <a:schemeClr val="tx1"/>
                </a:solidFill>
                <a:latin typeface="+mn-lt"/>
                <a:cs typeface="+mn-lt"/>
              </a:rPr>
              <a:t> </a:t>
            </a:r>
            <a:r>
              <a:rPr lang="en-US" altLang="vi-VN" sz="2000" b="1" dirty="0" err="1">
                <a:solidFill>
                  <a:schemeClr val="tx1"/>
                </a:solidFill>
                <a:latin typeface="+mn-lt"/>
                <a:cs typeface="+mn-lt"/>
              </a:rPr>
              <a:t>TỐT</a:t>
            </a:r>
            <a:r>
              <a:rPr lang="en-US" altLang="vi-VN" sz="2000" b="1" dirty="0">
                <a:solidFill>
                  <a:schemeClr val="tx1"/>
                </a:solidFill>
                <a:latin typeface="+mn-lt"/>
                <a:cs typeface="+mn-lt"/>
              </a:rPr>
              <a:t> </a:t>
            </a:r>
            <a:r>
              <a:rPr lang="en-US" altLang="vi-VN" sz="2000" b="1" dirty="0" err="1">
                <a:solidFill>
                  <a:schemeClr val="tx1"/>
                </a:solidFill>
                <a:latin typeface="+mn-lt"/>
                <a:cs typeface="+mn-lt"/>
              </a:rPr>
              <a:t>NGHIỆP</a:t>
            </a:r>
            <a:endParaRPr kumimoji="0" lang="vi-VN" altLang="vi-VN" sz="2000" b="1" i="0" u="none" strike="noStrike" cap="none" normalizeH="0" baseline="0" dirty="0">
              <a:ln>
                <a:noFill/>
              </a:ln>
              <a:solidFill>
                <a:schemeClr val="tx1"/>
              </a:solidFill>
              <a:effectLst/>
              <a:latin typeface="+mn-lt"/>
              <a:cs typeface="+mn-lt"/>
            </a:endParaRPr>
          </a:p>
          <a:p>
            <a:pPr marL="0" marR="0" lvl="0" indent="0" algn="ctr" defTabSz="914400" rtl="0" eaLnBrk="0" fontAlgn="base" latinLnBrk="0" hangingPunct="0">
              <a:lnSpc>
                <a:spcPct val="150000"/>
              </a:lnSpc>
              <a:spcBef>
                <a:spcPct val="0"/>
              </a:spcBef>
              <a:spcAft>
                <a:spcPct val="0"/>
              </a:spcAft>
              <a:buClrTx/>
              <a:buSzTx/>
              <a:buFontTx/>
              <a:buNone/>
            </a:pPr>
            <a:r>
              <a:rPr lang="en-US" altLang="vi-VN" sz="2000" b="1" dirty="0" err="1">
                <a:solidFill>
                  <a:schemeClr val="tx1"/>
                </a:solidFill>
                <a:latin typeface="+mn-lt"/>
                <a:cs typeface="+mn-lt"/>
              </a:rPr>
              <a:t>Đề</a:t>
            </a:r>
            <a:r>
              <a:rPr lang="en-US" altLang="vi-VN" sz="2000" b="1" dirty="0">
                <a:solidFill>
                  <a:schemeClr val="tx1"/>
                </a:solidFill>
                <a:latin typeface="+mn-lt"/>
                <a:cs typeface="+mn-lt"/>
              </a:rPr>
              <a:t> </a:t>
            </a:r>
            <a:r>
              <a:rPr lang="en-US" altLang="vi-VN" sz="2000" b="1" dirty="0" err="1">
                <a:solidFill>
                  <a:schemeClr val="tx1"/>
                </a:solidFill>
                <a:latin typeface="+mn-lt"/>
                <a:cs typeface="+mn-lt"/>
              </a:rPr>
              <a:t>tài</a:t>
            </a:r>
            <a:endParaRPr kumimoji="0" lang="vi-VN" altLang="vi-VN" sz="2000" b="1" i="0" u="none" strike="noStrike" cap="none" normalizeH="0" baseline="0" dirty="0">
              <a:ln>
                <a:noFill/>
              </a:ln>
              <a:solidFill>
                <a:schemeClr val="tx1"/>
              </a:solidFill>
              <a:effectLst/>
              <a:latin typeface="+mn-lt"/>
              <a:cs typeface="+mn-lt"/>
            </a:endParaRPr>
          </a:p>
          <a:p>
            <a:pPr marL="0" marR="0" lvl="0" indent="0" algn="ctr" defTabSz="914400" rtl="0" eaLnBrk="0" fontAlgn="base" latinLnBrk="0" hangingPunct="0">
              <a:lnSpc>
                <a:spcPct val="150000"/>
              </a:lnSpc>
              <a:spcBef>
                <a:spcPct val="0"/>
              </a:spcBef>
              <a:spcAft>
                <a:spcPct val="0"/>
              </a:spcAft>
              <a:buClrTx/>
              <a:buSzTx/>
              <a:buFontTx/>
              <a:buNone/>
            </a:pPr>
            <a:r>
              <a:rPr lang="en-US" altLang="vi-VN" sz="2400" b="1" dirty="0">
                <a:solidFill>
                  <a:schemeClr val="tx1"/>
                </a:solidFill>
                <a:latin typeface="+mn-lt"/>
                <a:ea typeface="Times New Roman" panose="02020603050405020304" pitchFamily="18" charset="0"/>
                <a:cs typeface="+mn-lt"/>
              </a:rPr>
              <a:t>“</a:t>
            </a:r>
            <a:r>
              <a:rPr lang="en-US" altLang="vi-VN" sz="2400" b="1" dirty="0" err="1">
                <a:solidFill>
                  <a:schemeClr val="tx1"/>
                </a:solidFill>
                <a:latin typeface="+mn-lt"/>
                <a:ea typeface="Times New Roman" panose="02020603050405020304" pitchFamily="18" charset="0"/>
                <a:cs typeface="+mn-lt"/>
              </a:rPr>
              <a:t>NGHIÊN</a:t>
            </a:r>
            <a:r>
              <a:rPr lang="en-US" altLang="vi-VN" sz="2400" b="1" dirty="0">
                <a:solidFill>
                  <a:schemeClr val="tx1"/>
                </a:solidFill>
                <a:latin typeface="+mn-lt"/>
                <a:ea typeface="Times New Roman" panose="02020603050405020304" pitchFamily="18" charset="0"/>
                <a:cs typeface="+mn-lt"/>
              </a:rPr>
              <a:t> </a:t>
            </a:r>
            <a:r>
              <a:rPr lang="en-US" altLang="vi-VN" sz="2400" b="1" dirty="0" err="1">
                <a:solidFill>
                  <a:schemeClr val="tx1"/>
                </a:solidFill>
                <a:latin typeface="+mn-lt"/>
                <a:ea typeface="Times New Roman" panose="02020603050405020304" pitchFamily="18" charset="0"/>
                <a:cs typeface="+mn-lt"/>
              </a:rPr>
              <a:t>CỨU</a:t>
            </a:r>
            <a:r>
              <a:rPr lang="en-US" altLang="vi-VN" sz="2400" b="1" dirty="0">
                <a:solidFill>
                  <a:schemeClr val="tx1"/>
                </a:solidFill>
                <a:latin typeface="+mn-lt"/>
                <a:ea typeface="Times New Roman" panose="02020603050405020304" pitchFamily="18" charset="0"/>
                <a:cs typeface="+mn-lt"/>
              </a:rPr>
              <a:t> </a:t>
            </a:r>
            <a:r>
              <a:rPr lang="en-US" altLang="vi-VN" sz="2400" b="1" dirty="0" err="1">
                <a:solidFill>
                  <a:schemeClr val="tx1"/>
                </a:solidFill>
                <a:latin typeface="+mn-lt"/>
                <a:ea typeface="Times New Roman" panose="02020603050405020304" pitchFamily="18" charset="0"/>
                <a:cs typeface="+mn-lt"/>
              </a:rPr>
              <a:t>CÁC</a:t>
            </a:r>
            <a:r>
              <a:rPr lang="en-US" altLang="vi-VN" sz="2400" b="1" dirty="0">
                <a:solidFill>
                  <a:schemeClr val="tx1"/>
                </a:solidFill>
                <a:latin typeface="+mn-lt"/>
                <a:ea typeface="Times New Roman" panose="02020603050405020304" pitchFamily="18" charset="0"/>
                <a:cs typeface="+mn-lt"/>
              </a:rPr>
              <a:t> </a:t>
            </a:r>
            <a:r>
              <a:rPr lang="en-US" altLang="vi-VN" sz="2400" b="1" dirty="0" err="1">
                <a:solidFill>
                  <a:schemeClr val="tx1"/>
                </a:solidFill>
                <a:latin typeface="+mn-lt"/>
                <a:ea typeface="Times New Roman" panose="02020603050405020304" pitchFamily="18" charset="0"/>
                <a:cs typeface="+mn-lt"/>
              </a:rPr>
              <a:t>VẤN</a:t>
            </a:r>
            <a:r>
              <a:rPr lang="en-US" altLang="vi-VN" sz="2400" b="1" dirty="0">
                <a:solidFill>
                  <a:schemeClr val="tx1"/>
                </a:solidFill>
                <a:latin typeface="+mn-lt"/>
                <a:ea typeface="Times New Roman" panose="02020603050405020304" pitchFamily="18" charset="0"/>
                <a:cs typeface="+mn-lt"/>
              </a:rPr>
              <a:t> </a:t>
            </a:r>
            <a:r>
              <a:rPr lang="en-US" altLang="vi-VN" sz="2400" b="1" dirty="0" err="1">
                <a:solidFill>
                  <a:schemeClr val="tx1"/>
                </a:solidFill>
                <a:latin typeface="+mn-lt"/>
                <a:ea typeface="Times New Roman" panose="02020603050405020304" pitchFamily="18" charset="0"/>
                <a:cs typeface="+mn-lt"/>
              </a:rPr>
              <a:t>ĐỀ</a:t>
            </a:r>
            <a:r>
              <a:rPr lang="en-US" altLang="vi-VN" sz="2400" b="1" dirty="0">
                <a:solidFill>
                  <a:schemeClr val="tx1"/>
                </a:solidFill>
                <a:latin typeface="+mn-lt"/>
                <a:ea typeface="Times New Roman" panose="02020603050405020304" pitchFamily="18" charset="0"/>
                <a:cs typeface="+mn-lt"/>
              </a:rPr>
              <a:t> </a:t>
            </a:r>
            <a:r>
              <a:rPr lang="en-US" altLang="vi-VN" sz="2400" b="1" dirty="0" err="1">
                <a:solidFill>
                  <a:schemeClr val="tx1"/>
                </a:solidFill>
                <a:latin typeface="+mn-lt"/>
                <a:ea typeface="Times New Roman" panose="02020603050405020304" pitchFamily="18" charset="0"/>
                <a:cs typeface="+mn-lt"/>
              </a:rPr>
              <a:t>BẢO</a:t>
            </a:r>
            <a:r>
              <a:rPr lang="en-US" altLang="vi-VN" sz="2400" b="1" dirty="0">
                <a:solidFill>
                  <a:schemeClr val="tx1"/>
                </a:solidFill>
                <a:latin typeface="+mn-lt"/>
                <a:ea typeface="Times New Roman" panose="02020603050405020304" pitchFamily="18" charset="0"/>
                <a:cs typeface="+mn-lt"/>
              </a:rPr>
              <a:t> </a:t>
            </a:r>
            <a:r>
              <a:rPr lang="en-US" altLang="vi-VN" sz="2400" b="1" dirty="0" err="1">
                <a:solidFill>
                  <a:schemeClr val="tx1"/>
                </a:solidFill>
                <a:latin typeface="+mn-lt"/>
                <a:ea typeface="Times New Roman" panose="02020603050405020304" pitchFamily="18" charset="0"/>
                <a:cs typeface="+mn-lt"/>
              </a:rPr>
              <a:t>MẬT</a:t>
            </a:r>
            <a:r>
              <a:rPr lang="en-US" altLang="vi-VN" sz="2400" b="1" dirty="0">
                <a:solidFill>
                  <a:schemeClr val="tx1"/>
                </a:solidFill>
                <a:latin typeface="+mn-lt"/>
                <a:ea typeface="Times New Roman" panose="02020603050405020304" pitchFamily="18" charset="0"/>
                <a:cs typeface="+mn-lt"/>
              </a:rPr>
              <a:t> </a:t>
            </a:r>
          </a:p>
          <a:p>
            <a:pPr marL="0" marR="0" lvl="0" indent="0" algn="ctr" defTabSz="914400" rtl="0" eaLnBrk="0" fontAlgn="base" latinLnBrk="0" hangingPunct="0">
              <a:lnSpc>
                <a:spcPct val="150000"/>
              </a:lnSpc>
              <a:spcBef>
                <a:spcPct val="0"/>
              </a:spcBef>
              <a:spcAft>
                <a:spcPct val="0"/>
              </a:spcAft>
              <a:buClrTx/>
              <a:buSzTx/>
              <a:buFontTx/>
              <a:buNone/>
            </a:pPr>
            <a:r>
              <a:rPr lang="en-US" altLang="vi-VN" sz="2400" b="1" dirty="0">
                <a:solidFill>
                  <a:schemeClr val="tx1"/>
                </a:solidFill>
                <a:latin typeface="+mn-lt"/>
                <a:ea typeface="Times New Roman" panose="02020603050405020304" pitchFamily="18" charset="0"/>
                <a:cs typeface="+mn-lt"/>
              </a:rPr>
              <a:t>TRONG </a:t>
            </a:r>
            <a:r>
              <a:rPr lang="en-US" altLang="vi-VN" sz="2400" b="1" dirty="0" err="1">
                <a:solidFill>
                  <a:schemeClr val="tx1"/>
                </a:solidFill>
                <a:latin typeface="+mn-lt"/>
                <a:ea typeface="Times New Roman" panose="02020603050405020304" pitchFamily="18" charset="0"/>
                <a:cs typeface="+mn-lt"/>
              </a:rPr>
              <a:t>CÁC</a:t>
            </a:r>
            <a:r>
              <a:rPr lang="en-US" altLang="vi-VN" sz="2400" b="1" dirty="0">
                <a:solidFill>
                  <a:schemeClr val="tx1"/>
                </a:solidFill>
                <a:latin typeface="+mn-lt"/>
                <a:ea typeface="Times New Roman" panose="02020603050405020304" pitchFamily="18" charset="0"/>
                <a:cs typeface="+mn-lt"/>
              </a:rPr>
              <a:t> GIAO </a:t>
            </a:r>
            <a:r>
              <a:rPr lang="en-US" altLang="vi-VN" sz="2400" b="1" dirty="0" err="1">
                <a:solidFill>
                  <a:schemeClr val="tx1"/>
                </a:solidFill>
                <a:latin typeface="+mn-lt"/>
                <a:ea typeface="Times New Roman" panose="02020603050405020304" pitchFamily="18" charset="0"/>
                <a:cs typeface="+mn-lt"/>
              </a:rPr>
              <a:t>THỨC</a:t>
            </a:r>
            <a:r>
              <a:rPr lang="en-US" altLang="vi-VN" sz="2400" b="1" dirty="0">
                <a:solidFill>
                  <a:schemeClr val="tx1"/>
                </a:solidFill>
                <a:latin typeface="+mn-lt"/>
                <a:ea typeface="Times New Roman" panose="02020603050405020304" pitchFamily="18" charset="0"/>
                <a:cs typeface="+mn-lt"/>
              </a:rPr>
              <a:t> </a:t>
            </a:r>
            <a:r>
              <a:rPr lang="en-US" altLang="vi-VN" sz="2400" b="1" dirty="0" err="1">
                <a:solidFill>
                  <a:schemeClr val="tx1"/>
                </a:solidFill>
                <a:latin typeface="+mn-lt"/>
                <a:ea typeface="Times New Roman" panose="02020603050405020304" pitchFamily="18" charset="0"/>
                <a:cs typeface="+mn-lt"/>
              </a:rPr>
              <a:t>MẠNG</a:t>
            </a:r>
            <a:r>
              <a:rPr kumimoji="0" lang="en-US" altLang="vi-VN" sz="2400" b="1" i="0" u="none" strike="noStrike" cap="none" normalizeH="0" baseline="0" dirty="0">
                <a:ln>
                  <a:noFill/>
                </a:ln>
                <a:solidFill>
                  <a:schemeClr val="tx1"/>
                </a:solidFill>
                <a:effectLst/>
                <a:latin typeface="+mn-lt"/>
                <a:ea typeface="Times New Roman" panose="02020603050405020304" pitchFamily="18" charset="0"/>
                <a:cs typeface="+mn-lt"/>
              </a:rPr>
              <a:t>”</a:t>
            </a:r>
          </a:p>
        </p:txBody>
      </p:sp>
      <p:sp>
        <p:nvSpPr>
          <p:cNvPr id="23" name="Rectangle 22"/>
          <p:cNvSpPr>
            <a:spLocks noChangeArrowheads="1"/>
          </p:cNvSpPr>
          <p:nvPr/>
        </p:nvSpPr>
        <p:spPr bwMode="auto">
          <a:xfrm>
            <a:off x="2638418" y="4774060"/>
            <a:ext cx="3524250" cy="291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vi-VN" sz="1300" b="0" i="1" u="none" strike="noStrike" cap="none" normalizeH="0" baseline="0" dirty="0" err="1">
                <a:ln>
                  <a:noFill/>
                </a:ln>
                <a:solidFill>
                  <a:schemeClr val="tx1"/>
                </a:solidFill>
                <a:effectLst/>
                <a:latin typeface="+mn-lt"/>
                <a:ea typeface="Times New Roman" panose="02020603050405020304" pitchFamily="18" charset="0"/>
                <a:cs typeface="+mn-lt"/>
              </a:rPr>
              <a:t>Trà</a:t>
            </a:r>
            <a:r>
              <a:rPr kumimoji="0" lang="en-US" altLang="vi-VN" sz="1300" b="0" i="1" u="none" strike="noStrike" cap="none" normalizeH="0" baseline="0" dirty="0">
                <a:ln>
                  <a:noFill/>
                </a:ln>
                <a:solidFill>
                  <a:schemeClr val="tx1"/>
                </a:solidFill>
                <a:effectLst/>
                <a:latin typeface="+mn-lt"/>
                <a:ea typeface="Times New Roman" panose="02020603050405020304" pitchFamily="18" charset="0"/>
                <a:cs typeface="+mn-lt"/>
              </a:rPr>
              <a:t> Vinh, </a:t>
            </a:r>
            <a:r>
              <a:rPr kumimoji="0" lang="en-US" altLang="vi-VN" sz="1300" b="0" i="1" u="none" strike="noStrike" cap="none" normalizeH="0" baseline="0" dirty="0" err="1">
                <a:ln>
                  <a:noFill/>
                </a:ln>
                <a:solidFill>
                  <a:schemeClr val="tx1"/>
                </a:solidFill>
                <a:effectLst/>
                <a:latin typeface="+mn-lt"/>
                <a:ea typeface="Times New Roman" panose="02020603050405020304" pitchFamily="18" charset="0"/>
                <a:cs typeface="+mn-lt"/>
              </a:rPr>
              <a:t>tháng</a:t>
            </a:r>
            <a:r>
              <a:rPr kumimoji="0" lang="en-US" altLang="vi-VN" sz="1300" b="0" i="1" u="none" strike="noStrike" cap="none" normalizeH="0" baseline="0" dirty="0">
                <a:ln>
                  <a:noFill/>
                </a:ln>
                <a:solidFill>
                  <a:schemeClr val="tx1"/>
                </a:solidFill>
                <a:effectLst/>
                <a:latin typeface="+mn-lt"/>
                <a:ea typeface="Times New Roman" panose="02020603050405020304" pitchFamily="18" charset="0"/>
                <a:cs typeface="+mn-lt"/>
              </a:rPr>
              <a:t> 7 </a:t>
            </a:r>
            <a:r>
              <a:rPr kumimoji="0" lang="en-US" altLang="vi-VN" sz="1300" b="0" i="1" u="none" strike="noStrike" cap="none" normalizeH="0" baseline="0" dirty="0" err="1">
                <a:ln>
                  <a:noFill/>
                </a:ln>
                <a:solidFill>
                  <a:schemeClr val="tx1"/>
                </a:solidFill>
                <a:effectLst/>
                <a:latin typeface="+mn-lt"/>
                <a:ea typeface="Times New Roman" panose="02020603050405020304" pitchFamily="18" charset="0"/>
                <a:cs typeface="+mn-lt"/>
              </a:rPr>
              <a:t>năm</a:t>
            </a:r>
            <a:r>
              <a:rPr kumimoji="0" lang="en-US" altLang="vi-VN" sz="1300" b="0" i="1" u="none" strike="noStrike" cap="none" normalizeH="0" baseline="0" dirty="0">
                <a:ln>
                  <a:noFill/>
                </a:ln>
                <a:solidFill>
                  <a:schemeClr val="tx1"/>
                </a:solidFill>
                <a:effectLst/>
                <a:latin typeface="+mn-lt"/>
                <a:ea typeface="Times New Roman" panose="02020603050405020304" pitchFamily="18" charset="0"/>
                <a:cs typeface="+mn-lt"/>
              </a:rPr>
              <a:t> 2024</a:t>
            </a: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7590" y="0"/>
            <a:ext cx="8106410" cy="572770"/>
          </a:xfrm>
        </p:spPr>
        <p:txBody>
          <a:bodyPr/>
          <a:lstStyle/>
          <a:p>
            <a:r>
              <a:rPr lang="en-US" sz="2800" b="1" dirty="0">
                <a:latin typeface="+mj-lt"/>
                <a:cs typeface="+mj-lt"/>
              </a:rPr>
              <a:t>2. </a:t>
            </a:r>
            <a:r>
              <a:rPr lang="en-US" sz="2800" b="1" dirty="0" err="1">
                <a:latin typeface="+mj-lt"/>
                <a:cs typeface="+mj-lt"/>
              </a:rPr>
              <a:t>NGHIÊN</a:t>
            </a:r>
            <a:r>
              <a:rPr lang="en-US" sz="2800" b="1" dirty="0">
                <a:latin typeface="+mj-lt"/>
                <a:cs typeface="+mj-lt"/>
              </a:rPr>
              <a:t> </a:t>
            </a:r>
            <a:r>
              <a:rPr lang="en-US" sz="2800" b="1" dirty="0" err="1">
                <a:latin typeface="+mj-lt"/>
                <a:cs typeface="+mj-lt"/>
              </a:rPr>
              <a:t>CỨU</a:t>
            </a:r>
            <a:r>
              <a:rPr lang="en-US" sz="2800" b="1" dirty="0">
                <a:latin typeface="+mj-lt"/>
                <a:cs typeface="+mj-lt"/>
              </a:rPr>
              <a:t> LÝ </a:t>
            </a:r>
            <a:r>
              <a:rPr lang="en-US" sz="2800" b="1" dirty="0" err="1">
                <a:latin typeface="+mj-lt"/>
                <a:cs typeface="+mj-lt"/>
              </a:rPr>
              <a:t>THUYẾT</a:t>
            </a:r>
            <a:endParaRPr lang="en-US" sz="2800" b="1" dirty="0">
              <a:latin typeface="+mj-lt"/>
              <a:cs typeface="+mj-lt"/>
            </a:endParaRPr>
          </a:p>
        </p:txBody>
      </p:sp>
      <p:sp>
        <p:nvSpPr>
          <p:cNvPr id="3" name="Google Shape;3044;p39">
            <a:extLst>
              <a:ext uri="{FF2B5EF4-FFF2-40B4-BE49-F238E27FC236}">
                <a16:creationId xmlns:a16="http://schemas.microsoft.com/office/drawing/2014/main" id="{B52BAA4E-2093-B5EC-2958-026AF7215541}"/>
              </a:ext>
            </a:extLst>
          </p:cNvPr>
          <p:cNvSpPr txBox="1"/>
          <p:nvPr/>
        </p:nvSpPr>
        <p:spPr>
          <a:xfrm>
            <a:off x="1299849" y="1075454"/>
            <a:ext cx="5919537" cy="8076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0" indent="0"/>
            <a:endParaRPr lang="en-US" sz="2000" b="1" dirty="0">
              <a:solidFill>
                <a:schemeClr val="tx1">
                  <a:lumMod val="60000"/>
                  <a:lumOff val="40000"/>
                </a:schemeClr>
              </a:solidFill>
              <a:latin typeface="+mj-lt"/>
              <a:cs typeface="+mj-lt"/>
            </a:endParaRPr>
          </a:p>
        </p:txBody>
      </p:sp>
      <p:sp>
        <p:nvSpPr>
          <p:cNvPr id="24" name="Google Shape;3044;p39">
            <a:extLst>
              <a:ext uri="{FF2B5EF4-FFF2-40B4-BE49-F238E27FC236}">
                <a16:creationId xmlns:a16="http://schemas.microsoft.com/office/drawing/2014/main" id="{91B8DF86-26FC-8100-FCDE-1E0615E26953}"/>
              </a:ext>
            </a:extLst>
          </p:cNvPr>
          <p:cNvSpPr txBox="1"/>
          <p:nvPr/>
        </p:nvSpPr>
        <p:spPr>
          <a:xfrm>
            <a:off x="1299849" y="2959379"/>
            <a:ext cx="6610774" cy="8076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nSpc>
                <a:spcPct val="115000"/>
              </a:lnSpc>
              <a:buClr>
                <a:schemeClr val="dk1"/>
              </a:buClr>
              <a:buSzPts val="1400"/>
              <a:buFont typeface="Lato" panose="020F0502020204030203"/>
              <a:buNone/>
              <a:defRPr sz="2000">
                <a:solidFill>
                  <a:schemeClr val="tx1">
                    <a:lumMod val="60000"/>
                    <a:lumOff val="40000"/>
                  </a:schemeClr>
                </a:solidFill>
                <a:latin typeface="+mj-lt"/>
                <a:ea typeface="Lato" panose="020F0502020204030203"/>
                <a:cs typeface="Lato" panose="020F0502020204030203"/>
              </a:defRPr>
            </a:lvl1pPr>
            <a:lvl2pPr marL="9144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2pPr>
            <a:lvl3pPr marL="13716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3pPr>
            <a:lvl4pPr marL="18288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4pPr>
            <a:lvl5pPr marL="22860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5pPr>
            <a:lvl6pPr marL="27432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6pPr>
            <a:lvl7pPr marL="32004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7pPr>
            <a:lvl8pPr marL="36576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8pPr>
            <a:lvl9pPr marL="41148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9pPr>
          </a:lstStyle>
          <a:p>
            <a:r>
              <a:rPr lang="en-US" dirty="0" err="1">
                <a:latin typeface="+mn-lt"/>
              </a:rPr>
              <a:t>Giải</a:t>
            </a:r>
            <a:r>
              <a:rPr lang="en-US" dirty="0">
                <a:latin typeface="+mn-lt"/>
              </a:rPr>
              <a:t> </a:t>
            </a:r>
            <a:r>
              <a:rPr lang="en-US" dirty="0" err="1">
                <a:latin typeface="+mn-lt"/>
              </a:rPr>
              <a:t>pháp</a:t>
            </a:r>
            <a:r>
              <a:rPr lang="en-US" dirty="0">
                <a:latin typeface="+mn-lt"/>
              </a:rPr>
              <a:t>: </a:t>
            </a:r>
            <a:r>
              <a:rPr lang="en-US" dirty="0" err="1"/>
              <a:t>Bật</a:t>
            </a:r>
            <a:r>
              <a:rPr lang="en-US" dirty="0"/>
              <a:t> </a:t>
            </a:r>
            <a:r>
              <a:rPr lang="en-US" dirty="0" err="1"/>
              <a:t>tính</a:t>
            </a:r>
            <a:r>
              <a:rPr lang="en-US" dirty="0"/>
              <a:t> </a:t>
            </a:r>
            <a:r>
              <a:rPr lang="en-US" dirty="0" err="1"/>
              <a:t>năng</a:t>
            </a:r>
            <a:r>
              <a:rPr lang="en-US" dirty="0"/>
              <a:t> </a:t>
            </a:r>
            <a:r>
              <a:rPr lang="en-US" dirty="0" err="1"/>
              <a:t>bảo</a:t>
            </a:r>
            <a:r>
              <a:rPr lang="en-US" dirty="0"/>
              <a:t> </a:t>
            </a:r>
            <a:r>
              <a:rPr lang="en-US" dirty="0" err="1"/>
              <a:t>mật</a:t>
            </a:r>
            <a:r>
              <a:rPr lang="en-US" dirty="0"/>
              <a:t> </a:t>
            </a:r>
            <a:r>
              <a:rPr lang="en-US" dirty="0" err="1"/>
              <a:t>cổng</a:t>
            </a:r>
            <a:r>
              <a:rPr lang="en-US" dirty="0"/>
              <a:t> </a:t>
            </a:r>
            <a:r>
              <a:rPr lang="en-US" dirty="0" err="1"/>
              <a:t>trên</a:t>
            </a:r>
            <a:r>
              <a:rPr lang="en-US" dirty="0"/>
              <a:t> switch, </a:t>
            </a:r>
            <a:r>
              <a:rPr lang="en-US" dirty="0" err="1"/>
              <a:t>giới</a:t>
            </a:r>
            <a:r>
              <a:rPr lang="en-US" dirty="0"/>
              <a:t> </a:t>
            </a:r>
            <a:r>
              <a:rPr lang="en-US" dirty="0" err="1"/>
              <a:t>hạn</a:t>
            </a:r>
            <a:r>
              <a:rPr lang="en-US" dirty="0"/>
              <a:t> </a:t>
            </a:r>
            <a:r>
              <a:rPr lang="en-US" dirty="0" err="1"/>
              <a:t>số</a:t>
            </a:r>
            <a:r>
              <a:rPr lang="en-US" dirty="0"/>
              <a:t> </a:t>
            </a:r>
            <a:r>
              <a:rPr lang="en-US" dirty="0" err="1"/>
              <a:t>lượng</a:t>
            </a:r>
            <a:r>
              <a:rPr lang="en-US" dirty="0"/>
              <a:t> </a:t>
            </a:r>
            <a:r>
              <a:rPr lang="en-US" dirty="0" err="1"/>
              <a:t>địa</a:t>
            </a:r>
            <a:r>
              <a:rPr lang="en-US" dirty="0"/>
              <a:t> </a:t>
            </a:r>
            <a:r>
              <a:rPr lang="en-US" dirty="0" err="1"/>
              <a:t>chỉ</a:t>
            </a:r>
            <a:r>
              <a:rPr lang="en-US" dirty="0"/>
              <a:t> MAC </a:t>
            </a:r>
            <a:r>
              <a:rPr lang="en-US" dirty="0" err="1"/>
              <a:t>được</a:t>
            </a:r>
            <a:r>
              <a:rPr lang="en-US" dirty="0"/>
              <a:t> </a:t>
            </a:r>
            <a:r>
              <a:rPr lang="en-US" dirty="0" err="1"/>
              <a:t>phép</a:t>
            </a:r>
            <a:r>
              <a:rPr lang="en-US" dirty="0"/>
              <a:t> </a:t>
            </a:r>
            <a:r>
              <a:rPr lang="en-US" dirty="0" err="1"/>
              <a:t>trên</a:t>
            </a:r>
            <a:r>
              <a:rPr lang="en-US" dirty="0"/>
              <a:t> </a:t>
            </a:r>
            <a:r>
              <a:rPr lang="en-US" dirty="0" err="1"/>
              <a:t>mỗi</a:t>
            </a:r>
            <a:r>
              <a:rPr lang="en-US" dirty="0"/>
              <a:t> </a:t>
            </a:r>
            <a:r>
              <a:rPr lang="en-US" dirty="0" err="1"/>
              <a:t>cổng</a:t>
            </a:r>
            <a:r>
              <a:rPr lang="en-US" dirty="0"/>
              <a:t>, </a:t>
            </a:r>
            <a:r>
              <a:rPr lang="en-US" dirty="0" err="1"/>
              <a:t>thiết</a:t>
            </a:r>
            <a:r>
              <a:rPr lang="en-US" dirty="0"/>
              <a:t> </a:t>
            </a:r>
            <a:r>
              <a:rPr lang="en-US" dirty="0" err="1"/>
              <a:t>lập</a:t>
            </a:r>
            <a:r>
              <a:rPr lang="en-US" dirty="0"/>
              <a:t> </a:t>
            </a:r>
            <a:r>
              <a:rPr lang="en-US" dirty="0" err="1"/>
              <a:t>hành</a:t>
            </a:r>
            <a:r>
              <a:rPr lang="en-US" dirty="0"/>
              <a:t> </a:t>
            </a:r>
            <a:r>
              <a:rPr lang="en-US" dirty="0" err="1"/>
              <a:t>động</a:t>
            </a:r>
            <a:r>
              <a:rPr lang="en-US" dirty="0"/>
              <a:t> </a:t>
            </a:r>
            <a:r>
              <a:rPr lang="en-US" dirty="0" err="1"/>
              <a:t>như</a:t>
            </a:r>
            <a:r>
              <a:rPr lang="en-US" dirty="0"/>
              <a:t> </a:t>
            </a:r>
            <a:r>
              <a:rPr lang="en-US" dirty="0" err="1"/>
              <a:t>tắt</a:t>
            </a:r>
            <a:r>
              <a:rPr lang="en-US" dirty="0"/>
              <a:t> </a:t>
            </a:r>
            <a:r>
              <a:rPr lang="en-US" dirty="0" err="1"/>
              <a:t>cổng</a:t>
            </a:r>
            <a:r>
              <a:rPr lang="en-US" dirty="0"/>
              <a:t> </a:t>
            </a:r>
            <a:r>
              <a:rPr lang="en-US" dirty="0" err="1"/>
              <a:t>khi</a:t>
            </a:r>
            <a:r>
              <a:rPr lang="en-US" dirty="0"/>
              <a:t> </a:t>
            </a:r>
            <a:r>
              <a:rPr lang="en-US" dirty="0" err="1"/>
              <a:t>phát</a:t>
            </a:r>
            <a:r>
              <a:rPr lang="en-US" dirty="0"/>
              <a:t> </a:t>
            </a:r>
            <a:r>
              <a:rPr lang="en-US" dirty="0" err="1"/>
              <a:t>hiện</a:t>
            </a:r>
            <a:r>
              <a:rPr lang="en-US" dirty="0"/>
              <a:t> vi </a:t>
            </a:r>
            <a:r>
              <a:rPr lang="en-US" dirty="0" err="1"/>
              <a:t>phạm</a:t>
            </a:r>
            <a:r>
              <a:rPr lang="en-US" dirty="0"/>
              <a:t>.</a:t>
            </a:r>
            <a:endParaRPr lang="en-US" dirty="0">
              <a:latin typeface="+mn-lt"/>
            </a:endParaRPr>
          </a:p>
        </p:txBody>
      </p:sp>
      <p:pic>
        <p:nvPicPr>
          <p:cNvPr id="6" name="Picture 5">
            <a:extLst>
              <a:ext uri="{FF2B5EF4-FFF2-40B4-BE49-F238E27FC236}">
                <a16:creationId xmlns:a16="http://schemas.microsoft.com/office/drawing/2014/main" id="{BF8D82B7-1216-8F30-D23A-49FD4A060DF0}"/>
              </a:ext>
            </a:extLst>
          </p:cNvPr>
          <p:cNvPicPr>
            <a:picLocks noChangeAspect="1"/>
          </p:cNvPicPr>
          <p:nvPr/>
        </p:nvPicPr>
        <p:blipFill>
          <a:blip r:embed="rId2"/>
          <a:stretch>
            <a:fillRect/>
          </a:stretch>
        </p:blipFill>
        <p:spPr>
          <a:xfrm>
            <a:off x="1340181" y="1145936"/>
            <a:ext cx="5838872" cy="1672271"/>
          </a:xfrm>
          <a:prstGeom prst="rect">
            <a:avLst/>
          </a:prstGeom>
        </p:spPr>
      </p:pic>
      <p:sp>
        <p:nvSpPr>
          <p:cNvPr id="10" name="Google Shape;3044;p39">
            <a:extLst>
              <a:ext uri="{FF2B5EF4-FFF2-40B4-BE49-F238E27FC236}">
                <a16:creationId xmlns:a16="http://schemas.microsoft.com/office/drawing/2014/main" id="{814EDAF8-508E-94E2-804C-758E9DCB9E47}"/>
              </a:ext>
            </a:extLst>
          </p:cNvPr>
          <p:cNvSpPr txBox="1"/>
          <p:nvPr/>
        </p:nvSpPr>
        <p:spPr>
          <a:xfrm>
            <a:off x="2877012" y="2199724"/>
            <a:ext cx="2311677" cy="4223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nSpc>
                <a:spcPct val="115000"/>
              </a:lnSpc>
              <a:buClr>
                <a:schemeClr val="dk1"/>
              </a:buClr>
              <a:buSzPts val="1400"/>
              <a:buFont typeface="Lato" panose="020F0502020204030203"/>
              <a:buNone/>
              <a:defRPr sz="2000">
                <a:solidFill>
                  <a:schemeClr val="tx1">
                    <a:lumMod val="60000"/>
                    <a:lumOff val="40000"/>
                  </a:schemeClr>
                </a:solidFill>
                <a:latin typeface="+mj-lt"/>
                <a:ea typeface="Lato" panose="020F0502020204030203"/>
                <a:cs typeface="Lato" panose="020F0502020204030203"/>
              </a:defRPr>
            </a:lvl1pPr>
            <a:lvl2pPr marL="9144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2pPr>
            <a:lvl3pPr marL="13716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3pPr>
            <a:lvl4pPr marL="18288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4pPr>
            <a:lvl5pPr marL="22860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5pPr>
            <a:lvl6pPr marL="27432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6pPr>
            <a:lvl7pPr marL="32004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7pPr>
            <a:lvl8pPr marL="36576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8pPr>
            <a:lvl9pPr marL="41148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9pPr>
          </a:lstStyle>
          <a:p>
            <a:r>
              <a:rPr lang="en-US" dirty="0">
                <a:latin typeface="+mn-lt"/>
              </a:rPr>
              <a:t>DHCP starvation</a:t>
            </a:r>
          </a:p>
        </p:txBody>
      </p:sp>
      <p:sp>
        <p:nvSpPr>
          <p:cNvPr id="11" name="Google Shape;3044;p39">
            <a:extLst>
              <a:ext uri="{FF2B5EF4-FFF2-40B4-BE49-F238E27FC236}">
                <a16:creationId xmlns:a16="http://schemas.microsoft.com/office/drawing/2014/main" id="{85AD9D19-BF95-6F31-C910-6E64DAE18C74}"/>
              </a:ext>
            </a:extLst>
          </p:cNvPr>
          <p:cNvSpPr txBox="1"/>
          <p:nvPr/>
        </p:nvSpPr>
        <p:spPr>
          <a:xfrm>
            <a:off x="1037500" y="573082"/>
            <a:ext cx="758196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0" indent="0"/>
            <a:r>
              <a:rPr lang="en-US" sz="2000" b="1" dirty="0">
                <a:latin typeface="+mj-lt"/>
                <a:cs typeface="+mj-lt"/>
              </a:rPr>
              <a:t>2.3 </a:t>
            </a:r>
            <a:r>
              <a:rPr lang="en-US" sz="2000" b="1" dirty="0" err="1">
                <a:latin typeface="+mj-lt"/>
                <a:cs typeface="+mj-lt"/>
              </a:rPr>
              <a:t>Bảo</a:t>
            </a:r>
            <a:r>
              <a:rPr lang="en-US" sz="2000" b="1" dirty="0">
                <a:latin typeface="+mj-lt"/>
                <a:cs typeface="+mj-lt"/>
              </a:rPr>
              <a:t> </a:t>
            </a:r>
            <a:r>
              <a:rPr lang="en-US" sz="2000" b="1" dirty="0" err="1">
                <a:latin typeface="+mj-lt"/>
                <a:cs typeface="+mj-lt"/>
              </a:rPr>
              <a:t>mật</a:t>
            </a:r>
            <a:r>
              <a:rPr lang="en-US" sz="2000" b="1" dirty="0">
                <a:latin typeface="+mj-lt"/>
                <a:cs typeface="+mj-lt"/>
              </a:rPr>
              <a:t> </a:t>
            </a:r>
            <a:r>
              <a:rPr lang="en-US" sz="2000" b="1" dirty="0" err="1">
                <a:latin typeface="+mj-lt"/>
                <a:cs typeface="+mj-lt"/>
              </a:rPr>
              <a:t>trong</a:t>
            </a:r>
            <a:r>
              <a:rPr lang="en-US" sz="2000" b="1" dirty="0">
                <a:latin typeface="+mj-lt"/>
                <a:cs typeface="+mj-lt"/>
              </a:rPr>
              <a:t> </a:t>
            </a:r>
            <a:r>
              <a:rPr lang="en-US" sz="2000" b="1" dirty="0" err="1">
                <a:latin typeface="+mj-lt"/>
                <a:cs typeface="+mj-lt"/>
              </a:rPr>
              <a:t>giao</a:t>
            </a:r>
            <a:r>
              <a:rPr lang="en-US" sz="2000" b="1" dirty="0">
                <a:latin typeface="+mj-lt"/>
                <a:cs typeface="+mj-lt"/>
              </a:rPr>
              <a:t> </a:t>
            </a:r>
            <a:r>
              <a:rPr lang="en-US" sz="2000" b="1" dirty="0" err="1">
                <a:latin typeface="+mj-lt"/>
                <a:cs typeface="+mj-lt"/>
              </a:rPr>
              <a:t>thức</a:t>
            </a:r>
            <a:r>
              <a:rPr lang="en-US" sz="2000" b="1" dirty="0">
                <a:latin typeface="+mj-lt"/>
                <a:cs typeface="+mj-lt"/>
              </a:rPr>
              <a:t> DHCP</a:t>
            </a:r>
          </a:p>
        </p:txBody>
      </p:sp>
    </p:spTree>
    <p:extLst>
      <p:ext uri="{BB962C8B-B14F-4D97-AF65-F5344CB8AC3E}">
        <p14:creationId xmlns:p14="http://schemas.microsoft.com/office/powerpoint/2010/main" val="405721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ppt_x"/>
                                          </p:val>
                                        </p:tav>
                                        <p:tav tm="100000">
                                          <p:val>
                                            <p:strVal val="#ppt_x"/>
                                          </p:val>
                                        </p:tav>
                                      </p:tavLst>
                                    </p:anim>
                                    <p:anim calcmode="lin" valueType="num">
                                      <p:cBhvr additive="base">
                                        <p:cTn id="1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P spid="24" grpId="0"/>
      <p:bldP spid="10" grpId="0"/>
      <p:bldP spid="11"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D097C2C-98A0-88DD-1891-04BDDCA2FA4A}"/>
              </a:ext>
            </a:extLst>
          </p:cNvPr>
          <p:cNvPicPr>
            <a:picLocks noChangeAspect="1"/>
          </p:cNvPicPr>
          <p:nvPr/>
        </p:nvPicPr>
        <p:blipFill>
          <a:blip r:embed="rId2"/>
          <a:stretch>
            <a:fillRect/>
          </a:stretch>
        </p:blipFill>
        <p:spPr>
          <a:xfrm>
            <a:off x="1233377" y="1107590"/>
            <a:ext cx="6492949" cy="2487953"/>
          </a:xfrm>
          <a:prstGeom prst="rect">
            <a:avLst/>
          </a:prstGeom>
        </p:spPr>
      </p:pic>
      <p:sp>
        <p:nvSpPr>
          <p:cNvPr id="2" name="Title 1"/>
          <p:cNvSpPr>
            <a:spLocks noGrp="1"/>
          </p:cNvSpPr>
          <p:nvPr>
            <p:ph type="title"/>
          </p:nvPr>
        </p:nvSpPr>
        <p:spPr>
          <a:xfrm>
            <a:off x="1037590" y="0"/>
            <a:ext cx="8106410" cy="572770"/>
          </a:xfrm>
        </p:spPr>
        <p:txBody>
          <a:bodyPr/>
          <a:lstStyle/>
          <a:p>
            <a:r>
              <a:rPr lang="en-US" sz="2800" b="1" dirty="0">
                <a:latin typeface="+mj-lt"/>
                <a:cs typeface="+mj-lt"/>
              </a:rPr>
              <a:t>2. </a:t>
            </a:r>
            <a:r>
              <a:rPr lang="en-US" sz="2800" b="1" dirty="0" err="1">
                <a:latin typeface="+mj-lt"/>
                <a:cs typeface="+mj-lt"/>
              </a:rPr>
              <a:t>NGHIÊN</a:t>
            </a:r>
            <a:r>
              <a:rPr lang="en-US" sz="2800" b="1" dirty="0">
                <a:latin typeface="+mj-lt"/>
                <a:cs typeface="+mj-lt"/>
              </a:rPr>
              <a:t> </a:t>
            </a:r>
            <a:r>
              <a:rPr lang="en-US" sz="2800" b="1" dirty="0" err="1">
                <a:latin typeface="+mj-lt"/>
                <a:cs typeface="+mj-lt"/>
              </a:rPr>
              <a:t>CỨU</a:t>
            </a:r>
            <a:r>
              <a:rPr lang="en-US" sz="2800" b="1" dirty="0">
                <a:latin typeface="+mj-lt"/>
                <a:cs typeface="+mj-lt"/>
              </a:rPr>
              <a:t> LÝ </a:t>
            </a:r>
            <a:r>
              <a:rPr lang="en-US" sz="2800" b="1" dirty="0" err="1">
                <a:latin typeface="+mj-lt"/>
                <a:cs typeface="+mj-lt"/>
              </a:rPr>
              <a:t>THUYẾT</a:t>
            </a:r>
            <a:endParaRPr lang="en-US" sz="2800" b="1" dirty="0">
              <a:latin typeface="+mj-lt"/>
              <a:cs typeface="+mj-lt"/>
            </a:endParaRPr>
          </a:p>
        </p:txBody>
      </p:sp>
      <p:sp>
        <p:nvSpPr>
          <p:cNvPr id="24" name="Google Shape;3044;p39">
            <a:extLst>
              <a:ext uri="{FF2B5EF4-FFF2-40B4-BE49-F238E27FC236}">
                <a16:creationId xmlns:a16="http://schemas.microsoft.com/office/drawing/2014/main" id="{91B8DF86-26FC-8100-FCDE-1E0615E26953}"/>
              </a:ext>
            </a:extLst>
          </p:cNvPr>
          <p:cNvSpPr txBox="1"/>
          <p:nvPr/>
        </p:nvSpPr>
        <p:spPr>
          <a:xfrm>
            <a:off x="1115552" y="3661936"/>
            <a:ext cx="6610774" cy="8076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nSpc>
                <a:spcPct val="115000"/>
              </a:lnSpc>
              <a:buClr>
                <a:schemeClr val="dk1"/>
              </a:buClr>
              <a:buSzPts val="1400"/>
              <a:buFont typeface="Lato" panose="020F0502020204030203"/>
              <a:buNone/>
              <a:defRPr sz="2000">
                <a:solidFill>
                  <a:schemeClr val="tx1">
                    <a:lumMod val="60000"/>
                    <a:lumOff val="40000"/>
                  </a:schemeClr>
                </a:solidFill>
                <a:latin typeface="+mj-lt"/>
                <a:ea typeface="Lato" panose="020F0502020204030203"/>
                <a:cs typeface="Lato" panose="020F0502020204030203"/>
              </a:defRPr>
            </a:lvl1pPr>
            <a:lvl2pPr marL="9144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2pPr>
            <a:lvl3pPr marL="13716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3pPr>
            <a:lvl4pPr marL="18288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4pPr>
            <a:lvl5pPr marL="22860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5pPr>
            <a:lvl6pPr marL="27432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6pPr>
            <a:lvl7pPr marL="32004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7pPr>
            <a:lvl8pPr marL="36576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8pPr>
            <a:lvl9pPr marL="41148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9pPr>
          </a:lstStyle>
          <a:p>
            <a:r>
              <a:rPr lang="en-US" dirty="0" err="1">
                <a:latin typeface="+mn-lt"/>
              </a:rPr>
              <a:t>Giải</a:t>
            </a:r>
            <a:r>
              <a:rPr lang="en-US" dirty="0">
                <a:latin typeface="+mn-lt"/>
              </a:rPr>
              <a:t> </a:t>
            </a:r>
            <a:r>
              <a:rPr lang="en-US" dirty="0" err="1">
                <a:latin typeface="+mn-lt"/>
              </a:rPr>
              <a:t>pháp</a:t>
            </a:r>
            <a:r>
              <a:rPr lang="en-US" dirty="0">
                <a:latin typeface="+mn-lt"/>
              </a:rPr>
              <a:t>: </a:t>
            </a:r>
            <a:r>
              <a:rPr lang="en-US" dirty="0" err="1"/>
              <a:t>Bật</a:t>
            </a:r>
            <a:r>
              <a:rPr lang="en-US" dirty="0"/>
              <a:t> </a:t>
            </a:r>
            <a:r>
              <a:rPr lang="en-US" dirty="0" err="1"/>
              <a:t>tính</a:t>
            </a:r>
            <a:r>
              <a:rPr lang="en-US" dirty="0"/>
              <a:t> </a:t>
            </a:r>
            <a:r>
              <a:rPr lang="en-US" dirty="0" err="1"/>
              <a:t>năng</a:t>
            </a:r>
            <a:r>
              <a:rPr lang="en-US" dirty="0"/>
              <a:t> </a:t>
            </a:r>
            <a:r>
              <a:rPr lang="en-US" dirty="0" err="1"/>
              <a:t>bảo</a:t>
            </a:r>
            <a:r>
              <a:rPr lang="en-US" dirty="0"/>
              <a:t> </a:t>
            </a:r>
            <a:r>
              <a:rPr lang="en-US" dirty="0" err="1"/>
              <a:t>mật</a:t>
            </a:r>
            <a:r>
              <a:rPr lang="en-US" dirty="0"/>
              <a:t> DHCP snooping </a:t>
            </a:r>
            <a:r>
              <a:rPr lang="en-US" dirty="0" err="1"/>
              <a:t>trên</a:t>
            </a:r>
            <a:r>
              <a:rPr lang="en-US" dirty="0"/>
              <a:t> switch </a:t>
            </a:r>
            <a:r>
              <a:rPr lang="en-US" dirty="0" err="1"/>
              <a:t>bằng</a:t>
            </a:r>
            <a:r>
              <a:rPr lang="en-US" dirty="0"/>
              <a:t> </a:t>
            </a:r>
            <a:r>
              <a:rPr lang="en-US" dirty="0" err="1"/>
              <a:t>cách</a:t>
            </a:r>
            <a:r>
              <a:rPr lang="en-US" dirty="0"/>
              <a:t> </a:t>
            </a:r>
            <a:r>
              <a:rPr lang="en-US" dirty="0" err="1"/>
              <a:t>chỉ</a:t>
            </a:r>
            <a:r>
              <a:rPr lang="en-US" dirty="0"/>
              <a:t> </a:t>
            </a:r>
            <a:r>
              <a:rPr lang="en-US" dirty="0" err="1"/>
              <a:t>định</a:t>
            </a:r>
            <a:r>
              <a:rPr lang="en-US" dirty="0"/>
              <a:t> </a:t>
            </a:r>
            <a:r>
              <a:rPr lang="en-US" dirty="0" err="1"/>
              <a:t>các</a:t>
            </a:r>
            <a:r>
              <a:rPr lang="en-US" dirty="0"/>
              <a:t> </a:t>
            </a:r>
            <a:r>
              <a:rPr lang="en-US" dirty="0" err="1"/>
              <a:t>cổng</a:t>
            </a:r>
            <a:r>
              <a:rPr lang="en-US" dirty="0"/>
              <a:t> tin </a:t>
            </a:r>
            <a:r>
              <a:rPr lang="en-US" dirty="0" err="1"/>
              <a:t>cậy</a:t>
            </a:r>
            <a:r>
              <a:rPr lang="en-US" dirty="0"/>
              <a:t> </a:t>
            </a:r>
            <a:r>
              <a:rPr lang="en-US" dirty="0" err="1"/>
              <a:t>được</a:t>
            </a:r>
            <a:r>
              <a:rPr lang="en-US" dirty="0"/>
              <a:t> </a:t>
            </a:r>
            <a:r>
              <a:rPr lang="en-US" dirty="0" err="1"/>
              <a:t>phép</a:t>
            </a:r>
            <a:r>
              <a:rPr lang="en-US" dirty="0"/>
              <a:t> </a:t>
            </a:r>
            <a:r>
              <a:rPr lang="en-US" dirty="0" err="1"/>
              <a:t>cấp</a:t>
            </a:r>
            <a:r>
              <a:rPr lang="en-US" dirty="0"/>
              <a:t> </a:t>
            </a:r>
            <a:r>
              <a:rPr lang="en-US" dirty="0" err="1"/>
              <a:t>phát</a:t>
            </a:r>
            <a:r>
              <a:rPr lang="en-US" dirty="0"/>
              <a:t> </a:t>
            </a:r>
            <a:r>
              <a:rPr lang="en-US" dirty="0" err="1"/>
              <a:t>địa</a:t>
            </a:r>
            <a:r>
              <a:rPr lang="en-US" dirty="0"/>
              <a:t> </a:t>
            </a:r>
            <a:r>
              <a:rPr lang="en-US" dirty="0" err="1"/>
              <a:t>chỉ</a:t>
            </a:r>
            <a:r>
              <a:rPr lang="en-US" dirty="0"/>
              <a:t> IP.</a:t>
            </a:r>
            <a:endParaRPr lang="en-US" dirty="0">
              <a:latin typeface="+mn-lt"/>
            </a:endParaRPr>
          </a:p>
        </p:txBody>
      </p:sp>
      <p:sp>
        <p:nvSpPr>
          <p:cNvPr id="10" name="Google Shape;3044;p39">
            <a:extLst>
              <a:ext uri="{FF2B5EF4-FFF2-40B4-BE49-F238E27FC236}">
                <a16:creationId xmlns:a16="http://schemas.microsoft.com/office/drawing/2014/main" id="{814EDAF8-508E-94E2-804C-758E9DCB9E47}"/>
              </a:ext>
            </a:extLst>
          </p:cNvPr>
          <p:cNvSpPr txBox="1"/>
          <p:nvPr/>
        </p:nvSpPr>
        <p:spPr>
          <a:xfrm>
            <a:off x="3103778" y="1436978"/>
            <a:ext cx="2311677" cy="4223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nSpc>
                <a:spcPct val="115000"/>
              </a:lnSpc>
              <a:buClr>
                <a:schemeClr val="dk1"/>
              </a:buClr>
              <a:buSzPts val="1400"/>
              <a:buFont typeface="Lato" panose="020F0502020204030203"/>
              <a:buNone/>
              <a:defRPr sz="2000">
                <a:solidFill>
                  <a:schemeClr val="tx1">
                    <a:lumMod val="60000"/>
                    <a:lumOff val="40000"/>
                  </a:schemeClr>
                </a:solidFill>
                <a:latin typeface="+mj-lt"/>
                <a:ea typeface="Lato" panose="020F0502020204030203"/>
                <a:cs typeface="Lato" panose="020F0502020204030203"/>
              </a:defRPr>
            </a:lvl1pPr>
            <a:lvl2pPr marL="9144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2pPr>
            <a:lvl3pPr marL="13716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3pPr>
            <a:lvl4pPr marL="18288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4pPr>
            <a:lvl5pPr marL="22860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5pPr>
            <a:lvl6pPr marL="27432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6pPr>
            <a:lvl7pPr marL="32004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7pPr>
            <a:lvl8pPr marL="36576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8pPr>
            <a:lvl9pPr marL="41148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9pPr>
          </a:lstStyle>
          <a:p>
            <a:r>
              <a:rPr lang="en-US" dirty="0">
                <a:latin typeface="+mn-lt"/>
              </a:rPr>
              <a:t>DHCP spoofing</a:t>
            </a:r>
          </a:p>
        </p:txBody>
      </p:sp>
      <p:sp>
        <p:nvSpPr>
          <p:cNvPr id="4" name="Google Shape;3044;p39">
            <a:extLst>
              <a:ext uri="{FF2B5EF4-FFF2-40B4-BE49-F238E27FC236}">
                <a16:creationId xmlns:a16="http://schemas.microsoft.com/office/drawing/2014/main" id="{62085AD8-1815-F72D-08BA-0A0D846385C1}"/>
              </a:ext>
            </a:extLst>
          </p:cNvPr>
          <p:cNvSpPr txBox="1"/>
          <p:nvPr/>
        </p:nvSpPr>
        <p:spPr>
          <a:xfrm>
            <a:off x="1037500" y="573082"/>
            <a:ext cx="758196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0" indent="0"/>
            <a:r>
              <a:rPr lang="en-US" sz="2000" b="1" dirty="0">
                <a:latin typeface="+mj-lt"/>
                <a:cs typeface="+mj-lt"/>
              </a:rPr>
              <a:t>2.3 </a:t>
            </a:r>
            <a:r>
              <a:rPr lang="en-US" sz="2000" b="1" dirty="0" err="1">
                <a:latin typeface="+mj-lt"/>
                <a:cs typeface="+mj-lt"/>
              </a:rPr>
              <a:t>Bảo</a:t>
            </a:r>
            <a:r>
              <a:rPr lang="en-US" sz="2000" b="1" dirty="0">
                <a:latin typeface="+mj-lt"/>
                <a:cs typeface="+mj-lt"/>
              </a:rPr>
              <a:t> </a:t>
            </a:r>
            <a:r>
              <a:rPr lang="en-US" sz="2000" b="1" dirty="0" err="1">
                <a:latin typeface="+mj-lt"/>
                <a:cs typeface="+mj-lt"/>
              </a:rPr>
              <a:t>mật</a:t>
            </a:r>
            <a:r>
              <a:rPr lang="en-US" sz="2000" b="1" dirty="0">
                <a:latin typeface="+mj-lt"/>
                <a:cs typeface="+mj-lt"/>
              </a:rPr>
              <a:t> </a:t>
            </a:r>
            <a:r>
              <a:rPr lang="en-US" sz="2000" b="1" dirty="0" err="1">
                <a:latin typeface="+mj-lt"/>
                <a:cs typeface="+mj-lt"/>
              </a:rPr>
              <a:t>trong</a:t>
            </a:r>
            <a:r>
              <a:rPr lang="en-US" sz="2000" b="1" dirty="0">
                <a:latin typeface="+mj-lt"/>
                <a:cs typeface="+mj-lt"/>
              </a:rPr>
              <a:t> </a:t>
            </a:r>
            <a:r>
              <a:rPr lang="en-US" sz="2000" b="1" dirty="0" err="1">
                <a:latin typeface="+mj-lt"/>
                <a:cs typeface="+mj-lt"/>
              </a:rPr>
              <a:t>giao</a:t>
            </a:r>
            <a:r>
              <a:rPr lang="en-US" sz="2000" b="1" dirty="0">
                <a:latin typeface="+mj-lt"/>
                <a:cs typeface="+mj-lt"/>
              </a:rPr>
              <a:t> </a:t>
            </a:r>
            <a:r>
              <a:rPr lang="en-US" sz="2000" b="1" dirty="0" err="1">
                <a:latin typeface="+mj-lt"/>
                <a:cs typeface="+mj-lt"/>
              </a:rPr>
              <a:t>thức</a:t>
            </a:r>
            <a:r>
              <a:rPr lang="en-US" sz="2000" b="1" dirty="0">
                <a:latin typeface="+mj-lt"/>
                <a:cs typeface="+mj-lt"/>
              </a:rPr>
              <a:t> DHCP</a:t>
            </a:r>
          </a:p>
        </p:txBody>
      </p:sp>
    </p:spTree>
    <p:extLst>
      <p:ext uri="{BB962C8B-B14F-4D97-AF65-F5344CB8AC3E}">
        <p14:creationId xmlns:p14="http://schemas.microsoft.com/office/powerpoint/2010/main" val="1148691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ppt_x"/>
                                          </p:val>
                                        </p:tav>
                                        <p:tav tm="100000">
                                          <p:val>
                                            <p:strVal val="#ppt_x"/>
                                          </p:val>
                                        </p:tav>
                                      </p:tavLst>
                                    </p:anim>
                                    <p:anim calcmode="lin" valueType="num">
                                      <p:cBhvr additive="base">
                                        <p:cTn id="1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0" grpId="0"/>
      <p:bldP spid="4"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7A73344-2D66-DF31-E268-5D8760BC983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02632" y="2037987"/>
            <a:ext cx="5937250" cy="2444750"/>
          </a:xfrm>
          <a:prstGeom prst="rect">
            <a:avLst/>
          </a:prstGeom>
          <a:noFill/>
          <a:ln>
            <a:noFill/>
          </a:ln>
        </p:spPr>
      </p:pic>
      <p:sp>
        <p:nvSpPr>
          <p:cNvPr id="2" name="Title 1"/>
          <p:cNvSpPr>
            <a:spLocks noGrp="1"/>
          </p:cNvSpPr>
          <p:nvPr>
            <p:ph type="title"/>
          </p:nvPr>
        </p:nvSpPr>
        <p:spPr>
          <a:xfrm>
            <a:off x="1037590" y="0"/>
            <a:ext cx="8106410" cy="572770"/>
          </a:xfrm>
        </p:spPr>
        <p:txBody>
          <a:bodyPr/>
          <a:lstStyle/>
          <a:p>
            <a:r>
              <a:rPr lang="en-US" sz="2800" b="1" dirty="0">
                <a:latin typeface="+mj-lt"/>
                <a:cs typeface="+mj-lt"/>
              </a:rPr>
              <a:t>2. </a:t>
            </a:r>
            <a:r>
              <a:rPr lang="en-US" sz="2800" b="1" dirty="0" err="1">
                <a:latin typeface="+mj-lt"/>
                <a:cs typeface="+mj-lt"/>
              </a:rPr>
              <a:t>NGHIÊN</a:t>
            </a:r>
            <a:r>
              <a:rPr lang="en-US" sz="2800" b="1" dirty="0">
                <a:latin typeface="+mj-lt"/>
                <a:cs typeface="+mj-lt"/>
              </a:rPr>
              <a:t> </a:t>
            </a:r>
            <a:r>
              <a:rPr lang="en-US" sz="2800" b="1" dirty="0" err="1">
                <a:latin typeface="+mj-lt"/>
                <a:cs typeface="+mj-lt"/>
              </a:rPr>
              <a:t>CỨU</a:t>
            </a:r>
            <a:r>
              <a:rPr lang="en-US" sz="2800" b="1" dirty="0">
                <a:latin typeface="+mj-lt"/>
                <a:cs typeface="+mj-lt"/>
              </a:rPr>
              <a:t> LÝ </a:t>
            </a:r>
            <a:r>
              <a:rPr lang="en-US" sz="2800" b="1" dirty="0" err="1">
                <a:latin typeface="+mj-lt"/>
                <a:cs typeface="+mj-lt"/>
              </a:rPr>
              <a:t>THUYẾT</a:t>
            </a:r>
            <a:endParaRPr lang="en-US" sz="2800" b="1" dirty="0">
              <a:latin typeface="+mj-lt"/>
              <a:cs typeface="+mj-lt"/>
            </a:endParaRPr>
          </a:p>
        </p:txBody>
      </p:sp>
      <p:sp>
        <p:nvSpPr>
          <p:cNvPr id="5" name="Google Shape;3044;p39"/>
          <p:cNvSpPr txBox="1"/>
          <p:nvPr/>
        </p:nvSpPr>
        <p:spPr>
          <a:xfrm>
            <a:off x="1037500" y="573082"/>
            <a:ext cx="758196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0" indent="0"/>
            <a:r>
              <a:rPr lang="en-US" sz="2000" b="1" dirty="0">
                <a:latin typeface="+mj-lt"/>
                <a:cs typeface="+mj-lt"/>
              </a:rPr>
              <a:t>2.4 </a:t>
            </a:r>
            <a:r>
              <a:rPr lang="en-US" sz="2000" b="1" dirty="0" err="1">
                <a:latin typeface="+mj-lt"/>
                <a:cs typeface="+mj-lt"/>
              </a:rPr>
              <a:t>Bảo</a:t>
            </a:r>
            <a:r>
              <a:rPr lang="en-US" sz="2000" b="1" dirty="0">
                <a:latin typeface="+mj-lt"/>
                <a:cs typeface="+mj-lt"/>
              </a:rPr>
              <a:t> </a:t>
            </a:r>
            <a:r>
              <a:rPr lang="en-US" sz="2000" b="1" dirty="0" err="1">
                <a:latin typeface="+mj-lt"/>
                <a:cs typeface="+mj-lt"/>
              </a:rPr>
              <a:t>mật</a:t>
            </a:r>
            <a:r>
              <a:rPr lang="en-US" sz="2000" b="1" dirty="0">
                <a:latin typeface="+mj-lt"/>
                <a:cs typeface="+mj-lt"/>
              </a:rPr>
              <a:t> </a:t>
            </a:r>
            <a:r>
              <a:rPr lang="en-US" sz="2000" b="1" dirty="0" err="1">
                <a:latin typeface="+mj-lt"/>
                <a:cs typeface="+mj-lt"/>
              </a:rPr>
              <a:t>trong</a:t>
            </a:r>
            <a:r>
              <a:rPr lang="en-US" sz="2000" b="1" dirty="0">
                <a:latin typeface="+mj-lt"/>
                <a:cs typeface="+mj-lt"/>
              </a:rPr>
              <a:t> </a:t>
            </a:r>
            <a:r>
              <a:rPr lang="en-US" sz="2000" b="1" dirty="0" err="1">
                <a:latin typeface="+mj-lt"/>
                <a:cs typeface="+mj-lt"/>
              </a:rPr>
              <a:t>giao</a:t>
            </a:r>
            <a:r>
              <a:rPr lang="en-US" sz="2000" b="1" dirty="0">
                <a:latin typeface="+mj-lt"/>
                <a:cs typeface="+mj-lt"/>
              </a:rPr>
              <a:t> </a:t>
            </a:r>
            <a:r>
              <a:rPr lang="en-US" sz="2000" b="1" dirty="0" err="1">
                <a:latin typeface="+mj-lt"/>
                <a:cs typeface="+mj-lt"/>
              </a:rPr>
              <a:t>thức</a:t>
            </a:r>
            <a:r>
              <a:rPr lang="en-US" sz="2000" b="1" dirty="0">
                <a:latin typeface="+mj-lt"/>
                <a:cs typeface="+mj-lt"/>
              </a:rPr>
              <a:t> ARP</a:t>
            </a:r>
          </a:p>
        </p:txBody>
      </p:sp>
      <p:sp>
        <p:nvSpPr>
          <p:cNvPr id="3" name="Google Shape;3044;p39">
            <a:extLst>
              <a:ext uri="{FF2B5EF4-FFF2-40B4-BE49-F238E27FC236}">
                <a16:creationId xmlns:a16="http://schemas.microsoft.com/office/drawing/2014/main" id="{B52BAA4E-2093-B5EC-2958-026AF7215541}"/>
              </a:ext>
            </a:extLst>
          </p:cNvPr>
          <p:cNvSpPr txBox="1"/>
          <p:nvPr/>
        </p:nvSpPr>
        <p:spPr>
          <a:xfrm>
            <a:off x="1299849" y="1075454"/>
            <a:ext cx="5919537" cy="8076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0" indent="0"/>
            <a:endParaRPr lang="en-US" sz="2000" b="1" dirty="0">
              <a:solidFill>
                <a:schemeClr val="tx1">
                  <a:lumMod val="60000"/>
                  <a:lumOff val="40000"/>
                </a:schemeClr>
              </a:solidFill>
              <a:latin typeface="+mj-lt"/>
              <a:cs typeface="+mj-lt"/>
            </a:endParaRPr>
          </a:p>
        </p:txBody>
      </p:sp>
      <p:sp>
        <p:nvSpPr>
          <p:cNvPr id="7" name="Google Shape;3044;p39">
            <a:extLst>
              <a:ext uri="{FF2B5EF4-FFF2-40B4-BE49-F238E27FC236}">
                <a16:creationId xmlns:a16="http://schemas.microsoft.com/office/drawing/2014/main" id="{FAAADFBA-0AB5-C0CD-8F1B-40CB14E5E8D2}"/>
              </a:ext>
            </a:extLst>
          </p:cNvPr>
          <p:cNvSpPr txBox="1"/>
          <p:nvPr/>
        </p:nvSpPr>
        <p:spPr>
          <a:xfrm>
            <a:off x="1299850" y="1075454"/>
            <a:ext cx="6943928" cy="8076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nSpc>
                <a:spcPct val="115000"/>
              </a:lnSpc>
              <a:buClr>
                <a:schemeClr val="dk1"/>
              </a:buClr>
              <a:buSzPts val="1400"/>
              <a:buFont typeface="Lato" panose="020F0502020204030203"/>
              <a:buNone/>
              <a:defRPr sz="2000">
                <a:solidFill>
                  <a:schemeClr val="tx1">
                    <a:lumMod val="60000"/>
                    <a:lumOff val="40000"/>
                  </a:schemeClr>
                </a:solidFill>
                <a:latin typeface="+mj-lt"/>
                <a:ea typeface="Lato" panose="020F0502020204030203"/>
                <a:cs typeface="Lato" panose="020F0502020204030203"/>
              </a:defRPr>
            </a:lvl1pPr>
            <a:lvl2pPr marL="9144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2pPr>
            <a:lvl3pPr marL="13716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3pPr>
            <a:lvl4pPr marL="18288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4pPr>
            <a:lvl5pPr marL="22860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5pPr>
            <a:lvl6pPr marL="27432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6pPr>
            <a:lvl7pPr marL="32004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7pPr>
            <a:lvl8pPr marL="36576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8pPr>
            <a:lvl9pPr marL="41148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9pPr>
          </a:lstStyle>
          <a:p>
            <a:r>
              <a:rPr lang="en-US" dirty="0">
                <a:latin typeface="+mn-lt"/>
              </a:rPr>
              <a:t>ARP</a:t>
            </a:r>
            <a:r>
              <a:rPr lang="vi-VN" dirty="0">
                <a:latin typeface="+mn-lt"/>
              </a:rPr>
              <a:t> là giao thức mạng </a:t>
            </a:r>
            <a:r>
              <a:rPr lang="en-US" dirty="0" err="1">
                <a:latin typeface="+mn-lt"/>
              </a:rPr>
              <a:t>có</a:t>
            </a:r>
            <a:r>
              <a:rPr lang="en-US" dirty="0">
                <a:latin typeface="+mn-lt"/>
              </a:rPr>
              <a:t> </a:t>
            </a:r>
            <a:r>
              <a:rPr lang="en-US" dirty="0" err="1">
                <a:latin typeface="+mn-lt"/>
              </a:rPr>
              <a:t>nhiệm</a:t>
            </a:r>
            <a:r>
              <a:rPr lang="en-US" dirty="0">
                <a:latin typeface="+mn-lt"/>
              </a:rPr>
              <a:t> </a:t>
            </a:r>
            <a:r>
              <a:rPr lang="en-US" dirty="0" err="1">
                <a:latin typeface="+mn-lt"/>
              </a:rPr>
              <a:t>vụ</a:t>
            </a:r>
            <a:r>
              <a:rPr lang="en-US" dirty="0">
                <a:latin typeface="+mn-lt"/>
              </a:rPr>
              <a:t> </a:t>
            </a:r>
            <a:r>
              <a:rPr lang="en-US" dirty="0" err="1"/>
              <a:t>dịch</a:t>
            </a:r>
            <a:r>
              <a:rPr lang="en-US" dirty="0"/>
              <a:t> </a:t>
            </a:r>
            <a:r>
              <a:rPr lang="en-US" dirty="0" err="1"/>
              <a:t>địa</a:t>
            </a:r>
            <a:r>
              <a:rPr lang="en-US" dirty="0"/>
              <a:t> </a:t>
            </a:r>
            <a:r>
              <a:rPr lang="en-US" dirty="0" err="1"/>
              <a:t>chỉ</a:t>
            </a:r>
            <a:r>
              <a:rPr lang="en-US" dirty="0"/>
              <a:t> IP </a:t>
            </a:r>
            <a:r>
              <a:rPr lang="en-US" dirty="0" err="1"/>
              <a:t>thành</a:t>
            </a:r>
            <a:r>
              <a:rPr lang="en-US" dirty="0"/>
              <a:t> </a:t>
            </a:r>
            <a:r>
              <a:rPr lang="en-US" dirty="0" err="1"/>
              <a:t>địa</a:t>
            </a:r>
            <a:r>
              <a:rPr lang="en-US" dirty="0"/>
              <a:t> MAC </a:t>
            </a:r>
            <a:r>
              <a:rPr lang="en-US" dirty="0" err="1"/>
              <a:t>và</a:t>
            </a:r>
            <a:r>
              <a:rPr lang="en-US" dirty="0"/>
              <a:t> </a:t>
            </a:r>
            <a:r>
              <a:rPr lang="en-US" dirty="0" err="1"/>
              <a:t>ngược</a:t>
            </a:r>
            <a:r>
              <a:rPr lang="en-US" dirty="0"/>
              <a:t> </a:t>
            </a:r>
            <a:r>
              <a:rPr lang="en-US" dirty="0" err="1"/>
              <a:t>lại</a:t>
            </a:r>
            <a:r>
              <a:rPr lang="en-US" dirty="0"/>
              <a:t> </a:t>
            </a:r>
            <a:endParaRPr lang="en-US" dirty="0">
              <a:latin typeface="+mn-lt"/>
            </a:endParaRPr>
          </a:p>
        </p:txBody>
      </p:sp>
      <p:sp>
        <p:nvSpPr>
          <p:cNvPr id="21" name="Google Shape;3044;p39">
            <a:extLst>
              <a:ext uri="{FF2B5EF4-FFF2-40B4-BE49-F238E27FC236}">
                <a16:creationId xmlns:a16="http://schemas.microsoft.com/office/drawing/2014/main" id="{783D3736-BEF7-841C-C9ED-92E3A0EC02BE}"/>
              </a:ext>
            </a:extLst>
          </p:cNvPr>
          <p:cNvSpPr txBox="1"/>
          <p:nvPr/>
        </p:nvSpPr>
        <p:spPr>
          <a:xfrm>
            <a:off x="1455794" y="4482737"/>
            <a:ext cx="5830925" cy="8076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nSpc>
                <a:spcPct val="115000"/>
              </a:lnSpc>
              <a:buClr>
                <a:schemeClr val="dk1"/>
              </a:buClr>
              <a:buSzPts val="1400"/>
              <a:buFont typeface="Lato" panose="020F0502020204030203"/>
              <a:buNone/>
              <a:defRPr sz="2000">
                <a:solidFill>
                  <a:schemeClr val="tx1">
                    <a:lumMod val="60000"/>
                    <a:lumOff val="40000"/>
                  </a:schemeClr>
                </a:solidFill>
                <a:latin typeface="+mj-lt"/>
                <a:ea typeface="Lato" panose="020F0502020204030203"/>
                <a:cs typeface="Lato" panose="020F0502020204030203"/>
              </a:defRPr>
            </a:lvl1pPr>
            <a:lvl2pPr marL="9144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2pPr>
            <a:lvl3pPr marL="13716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3pPr>
            <a:lvl4pPr marL="18288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4pPr>
            <a:lvl5pPr marL="22860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5pPr>
            <a:lvl6pPr marL="27432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6pPr>
            <a:lvl7pPr marL="32004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7pPr>
            <a:lvl8pPr marL="36576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8pPr>
            <a:lvl9pPr marL="41148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9pPr>
          </a:lstStyle>
          <a:p>
            <a:r>
              <a:rPr lang="en-US" dirty="0" err="1"/>
              <a:t>Quá</a:t>
            </a:r>
            <a:r>
              <a:rPr lang="en-US" dirty="0"/>
              <a:t> </a:t>
            </a:r>
            <a:r>
              <a:rPr lang="en-US" dirty="0" err="1"/>
              <a:t>trình</a:t>
            </a:r>
            <a:r>
              <a:rPr lang="en-US" dirty="0"/>
              <a:t> </a:t>
            </a:r>
            <a:r>
              <a:rPr lang="en-US" dirty="0" err="1"/>
              <a:t>phân</a:t>
            </a:r>
            <a:r>
              <a:rPr lang="en-US" dirty="0"/>
              <a:t> </a:t>
            </a:r>
            <a:r>
              <a:rPr lang="en-US" dirty="0" err="1"/>
              <a:t>giải</a:t>
            </a:r>
            <a:r>
              <a:rPr lang="en-US" dirty="0"/>
              <a:t> </a:t>
            </a:r>
            <a:r>
              <a:rPr lang="en-US" dirty="0" err="1"/>
              <a:t>địa</a:t>
            </a:r>
            <a:r>
              <a:rPr lang="en-US" dirty="0"/>
              <a:t> </a:t>
            </a:r>
            <a:r>
              <a:rPr lang="en-US" dirty="0" err="1"/>
              <a:t>chỉ</a:t>
            </a:r>
            <a:r>
              <a:rPr lang="en-US" dirty="0"/>
              <a:t> </a:t>
            </a:r>
            <a:r>
              <a:rPr lang="en-US" dirty="0" err="1"/>
              <a:t>trong</a:t>
            </a:r>
            <a:r>
              <a:rPr lang="en-US" dirty="0"/>
              <a:t> </a:t>
            </a:r>
            <a:r>
              <a:rPr lang="en-US" dirty="0" err="1"/>
              <a:t>giao</a:t>
            </a:r>
            <a:r>
              <a:rPr lang="en-US" dirty="0"/>
              <a:t> </a:t>
            </a:r>
            <a:r>
              <a:rPr lang="en-US" dirty="0" err="1"/>
              <a:t>thức</a:t>
            </a:r>
            <a:r>
              <a:rPr lang="en-US" dirty="0"/>
              <a:t> ARP</a:t>
            </a:r>
            <a:endParaRPr lang="en-US" sz="1600" dirty="0">
              <a:latin typeface="+mn-lt"/>
            </a:endParaRPr>
          </a:p>
        </p:txBody>
      </p:sp>
    </p:spTree>
    <p:extLst>
      <p:ext uri="{BB962C8B-B14F-4D97-AF65-F5344CB8AC3E}">
        <p14:creationId xmlns:p14="http://schemas.microsoft.com/office/powerpoint/2010/main" val="1765700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P spid="3" grpId="1"/>
      <p:bldP spid="7"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77965F7-C8FF-5F40-0BC4-9033EA806DFA}"/>
              </a:ext>
            </a:extLst>
          </p:cNvPr>
          <p:cNvPicPr>
            <a:picLocks noChangeAspect="1"/>
          </p:cNvPicPr>
          <p:nvPr/>
        </p:nvPicPr>
        <p:blipFill>
          <a:blip r:embed="rId2"/>
          <a:stretch>
            <a:fillRect/>
          </a:stretch>
        </p:blipFill>
        <p:spPr>
          <a:xfrm>
            <a:off x="1115552" y="1082054"/>
            <a:ext cx="6989135" cy="2643610"/>
          </a:xfrm>
          <a:prstGeom prst="rect">
            <a:avLst/>
          </a:prstGeom>
        </p:spPr>
      </p:pic>
      <p:sp>
        <p:nvSpPr>
          <p:cNvPr id="2" name="Title 1"/>
          <p:cNvSpPr>
            <a:spLocks noGrp="1"/>
          </p:cNvSpPr>
          <p:nvPr>
            <p:ph type="title"/>
          </p:nvPr>
        </p:nvSpPr>
        <p:spPr>
          <a:xfrm>
            <a:off x="1037590" y="0"/>
            <a:ext cx="8106410" cy="572770"/>
          </a:xfrm>
        </p:spPr>
        <p:txBody>
          <a:bodyPr/>
          <a:lstStyle/>
          <a:p>
            <a:r>
              <a:rPr lang="en-US" sz="2800" b="1" dirty="0">
                <a:latin typeface="+mj-lt"/>
                <a:cs typeface="+mj-lt"/>
              </a:rPr>
              <a:t>2. </a:t>
            </a:r>
            <a:r>
              <a:rPr lang="en-US" sz="2800" b="1" dirty="0" err="1">
                <a:latin typeface="+mj-lt"/>
                <a:cs typeface="+mj-lt"/>
              </a:rPr>
              <a:t>NGHIÊN</a:t>
            </a:r>
            <a:r>
              <a:rPr lang="en-US" sz="2800" b="1" dirty="0">
                <a:latin typeface="+mj-lt"/>
                <a:cs typeface="+mj-lt"/>
              </a:rPr>
              <a:t> </a:t>
            </a:r>
            <a:r>
              <a:rPr lang="en-US" sz="2800" b="1" dirty="0" err="1">
                <a:latin typeface="+mj-lt"/>
                <a:cs typeface="+mj-lt"/>
              </a:rPr>
              <a:t>CỨU</a:t>
            </a:r>
            <a:r>
              <a:rPr lang="en-US" sz="2800" b="1" dirty="0">
                <a:latin typeface="+mj-lt"/>
                <a:cs typeface="+mj-lt"/>
              </a:rPr>
              <a:t> LÝ </a:t>
            </a:r>
            <a:r>
              <a:rPr lang="en-US" sz="2800" b="1" dirty="0" err="1">
                <a:latin typeface="+mj-lt"/>
                <a:cs typeface="+mj-lt"/>
              </a:rPr>
              <a:t>THUYẾT</a:t>
            </a:r>
            <a:endParaRPr lang="en-US" sz="2800" b="1" dirty="0">
              <a:latin typeface="+mj-lt"/>
              <a:cs typeface="+mj-lt"/>
            </a:endParaRPr>
          </a:p>
        </p:txBody>
      </p:sp>
      <p:sp>
        <p:nvSpPr>
          <p:cNvPr id="24" name="Google Shape;3044;p39">
            <a:extLst>
              <a:ext uri="{FF2B5EF4-FFF2-40B4-BE49-F238E27FC236}">
                <a16:creationId xmlns:a16="http://schemas.microsoft.com/office/drawing/2014/main" id="{91B8DF86-26FC-8100-FCDE-1E0615E26953}"/>
              </a:ext>
            </a:extLst>
          </p:cNvPr>
          <p:cNvSpPr txBox="1"/>
          <p:nvPr/>
        </p:nvSpPr>
        <p:spPr>
          <a:xfrm>
            <a:off x="1115552" y="3661936"/>
            <a:ext cx="6610774" cy="8076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nSpc>
                <a:spcPct val="115000"/>
              </a:lnSpc>
              <a:buClr>
                <a:schemeClr val="dk1"/>
              </a:buClr>
              <a:buSzPts val="1400"/>
              <a:buFont typeface="Lato" panose="020F0502020204030203"/>
              <a:buNone/>
              <a:defRPr sz="2000">
                <a:solidFill>
                  <a:schemeClr val="tx1">
                    <a:lumMod val="60000"/>
                    <a:lumOff val="40000"/>
                  </a:schemeClr>
                </a:solidFill>
                <a:latin typeface="+mj-lt"/>
                <a:ea typeface="Lato" panose="020F0502020204030203"/>
                <a:cs typeface="Lato" panose="020F0502020204030203"/>
              </a:defRPr>
            </a:lvl1pPr>
            <a:lvl2pPr marL="9144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2pPr>
            <a:lvl3pPr marL="13716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3pPr>
            <a:lvl4pPr marL="18288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4pPr>
            <a:lvl5pPr marL="22860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5pPr>
            <a:lvl6pPr marL="27432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6pPr>
            <a:lvl7pPr marL="32004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7pPr>
            <a:lvl8pPr marL="36576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8pPr>
            <a:lvl9pPr marL="41148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9pPr>
          </a:lstStyle>
          <a:p>
            <a:r>
              <a:rPr lang="en-US" dirty="0" err="1">
                <a:latin typeface="+mn-lt"/>
              </a:rPr>
              <a:t>Giải</a:t>
            </a:r>
            <a:r>
              <a:rPr lang="en-US" dirty="0">
                <a:latin typeface="+mn-lt"/>
              </a:rPr>
              <a:t> </a:t>
            </a:r>
            <a:r>
              <a:rPr lang="en-US" dirty="0" err="1">
                <a:latin typeface="+mn-lt"/>
              </a:rPr>
              <a:t>pháp</a:t>
            </a:r>
            <a:r>
              <a:rPr lang="en-US" dirty="0">
                <a:latin typeface="+mn-lt"/>
              </a:rPr>
              <a:t>: </a:t>
            </a:r>
            <a:r>
              <a:rPr lang="en-US" dirty="0" err="1"/>
              <a:t>Bật</a:t>
            </a:r>
            <a:r>
              <a:rPr lang="en-US" dirty="0"/>
              <a:t> </a:t>
            </a:r>
            <a:r>
              <a:rPr lang="en-US" dirty="0" err="1"/>
              <a:t>tính</a:t>
            </a:r>
            <a:r>
              <a:rPr lang="en-US" dirty="0"/>
              <a:t> </a:t>
            </a:r>
            <a:r>
              <a:rPr lang="en-US" dirty="0" err="1"/>
              <a:t>năng</a:t>
            </a:r>
            <a:r>
              <a:rPr lang="en-US" dirty="0"/>
              <a:t> </a:t>
            </a:r>
            <a:r>
              <a:rPr lang="en-US" dirty="0" err="1"/>
              <a:t>bảo</a:t>
            </a:r>
            <a:r>
              <a:rPr lang="en-US" dirty="0"/>
              <a:t> </a:t>
            </a:r>
            <a:r>
              <a:rPr lang="en-US" dirty="0" err="1"/>
              <a:t>mật</a:t>
            </a:r>
            <a:r>
              <a:rPr lang="en-US" dirty="0"/>
              <a:t> DAI, </a:t>
            </a:r>
            <a:r>
              <a:rPr lang="en-US" dirty="0" err="1"/>
              <a:t>sử</a:t>
            </a:r>
            <a:r>
              <a:rPr lang="en-US" dirty="0"/>
              <a:t> </a:t>
            </a:r>
            <a:r>
              <a:rPr lang="en-US" dirty="0" err="1"/>
              <a:t>dụng</a:t>
            </a:r>
            <a:r>
              <a:rPr lang="en-US" dirty="0"/>
              <a:t> VPN, </a:t>
            </a:r>
            <a:r>
              <a:rPr lang="en-US" dirty="0" err="1"/>
              <a:t>theo</a:t>
            </a:r>
            <a:r>
              <a:rPr lang="en-US" dirty="0"/>
              <a:t> </a:t>
            </a:r>
            <a:r>
              <a:rPr lang="en-US" dirty="0" err="1"/>
              <a:t>dõi</a:t>
            </a:r>
            <a:r>
              <a:rPr lang="en-US" dirty="0"/>
              <a:t>, </a:t>
            </a:r>
            <a:r>
              <a:rPr lang="en-US" dirty="0" err="1"/>
              <a:t>giám</a:t>
            </a:r>
            <a:r>
              <a:rPr lang="en-US" dirty="0"/>
              <a:t> </a:t>
            </a:r>
            <a:r>
              <a:rPr lang="en-US" dirty="0" err="1"/>
              <a:t>sát</a:t>
            </a:r>
            <a:r>
              <a:rPr lang="en-US" dirty="0"/>
              <a:t> </a:t>
            </a:r>
            <a:r>
              <a:rPr lang="en-US" dirty="0" err="1"/>
              <a:t>bảng</a:t>
            </a:r>
            <a:r>
              <a:rPr lang="en-US" dirty="0"/>
              <a:t> ARP,…</a:t>
            </a:r>
            <a:endParaRPr lang="en-US" dirty="0">
              <a:latin typeface="+mn-lt"/>
            </a:endParaRPr>
          </a:p>
        </p:txBody>
      </p:sp>
      <p:sp>
        <p:nvSpPr>
          <p:cNvPr id="10" name="Google Shape;3044;p39">
            <a:extLst>
              <a:ext uri="{FF2B5EF4-FFF2-40B4-BE49-F238E27FC236}">
                <a16:creationId xmlns:a16="http://schemas.microsoft.com/office/drawing/2014/main" id="{814EDAF8-508E-94E2-804C-758E9DCB9E47}"/>
              </a:ext>
            </a:extLst>
          </p:cNvPr>
          <p:cNvSpPr txBox="1"/>
          <p:nvPr/>
        </p:nvSpPr>
        <p:spPr>
          <a:xfrm>
            <a:off x="3103778" y="1436978"/>
            <a:ext cx="2311677" cy="4223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nSpc>
                <a:spcPct val="115000"/>
              </a:lnSpc>
              <a:buClr>
                <a:schemeClr val="dk1"/>
              </a:buClr>
              <a:buSzPts val="1400"/>
              <a:buFont typeface="Lato" panose="020F0502020204030203"/>
              <a:buNone/>
              <a:defRPr sz="2000">
                <a:solidFill>
                  <a:schemeClr val="tx1">
                    <a:lumMod val="60000"/>
                    <a:lumOff val="40000"/>
                  </a:schemeClr>
                </a:solidFill>
                <a:latin typeface="+mj-lt"/>
                <a:ea typeface="Lato" panose="020F0502020204030203"/>
                <a:cs typeface="Lato" panose="020F0502020204030203"/>
              </a:defRPr>
            </a:lvl1pPr>
            <a:lvl2pPr marL="9144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2pPr>
            <a:lvl3pPr marL="13716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3pPr>
            <a:lvl4pPr marL="18288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4pPr>
            <a:lvl5pPr marL="22860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5pPr>
            <a:lvl6pPr marL="27432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6pPr>
            <a:lvl7pPr marL="32004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7pPr>
            <a:lvl8pPr marL="36576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8pPr>
            <a:lvl9pPr marL="41148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9pPr>
          </a:lstStyle>
          <a:p>
            <a:r>
              <a:rPr lang="en-US" dirty="0">
                <a:latin typeface="+mn-lt"/>
              </a:rPr>
              <a:t>ARP spoofing</a:t>
            </a:r>
          </a:p>
        </p:txBody>
      </p:sp>
      <p:sp>
        <p:nvSpPr>
          <p:cNvPr id="4" name="Google Shape;3044;p39">
            <a:extLst>
              <a:ext uri="{FF2B5EF4-FFF2-40B4-BE49-F238E27FC236}">
                <a16:creationId xmlns:a16="http://schemas.microsoft.com/office/drawing/2014/main" id="{62085AD8-1815-F72D-08BA-0A0D846385C1}"/>
              </a:ext>
            </a:extLst>
          </p:cNvPr>
          <p:cNvSpPr txBox="1"/>
          <p:nvPr/>
        </p:nvSpPr>
        <p:spPr>
          <a:xfrm>
            <a:off x="1037500" y="573082"/>
            <a:ext cx="758196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0" indent="0"/>
            <a:r>
              <a:rPr lang="en-US" sz="2000" b="1" dirty="0">
                <a:latin typeface="+mj-lt"/>
                <a:cs typeface="+mj-lt"/>
              </a:rPr>
              <a:t>2.4 </a:t>
            </a:r>
            <a:r>
              <a:rPr lang="en-US" sz="2000" b="1" dirty="0" err="1">
                <a:latin typeface="+mj-lt"/>
                <a:cs typeface="+mj-lt"/>
              </a:rPr>
              <a:t>Bảo</a:t>
            </a:r>
            <a:r>
              <a:rPr lang="en-US" sz="2000" b="1" dirty="0">
                <a:latin typeface="+mj-lt"/>
                <a:cs typeface="+mj-lt"/>
              </a:rPr>
              <a:t> </a:t>
            </a:r>
            <a:r>
              <a:rPr lang="en-US" sz="2000" b="1" dirty="0" err="1">
                <a:latin typeface="+mj-lt"/>
                <a:cs typeface="+mj-lt"/>
              </a:rPr>
              <a:t>mật</a:t>
            </a:r>
            <a:r>
              <a:rPr lang="en-US" sz="2000" b="1" dirty="0">
                <a:latin typeface="+mj-lt"/>
                <a:cs typeface="+mj-lt"/>
              </a:rPr>
              <a:t> </a:t>
            </a:r>
            <a:r>
              <a:rPr lang="en-US" sz="2000" b="1" dirty="0" err="1">
                <a:latin typeface="+mj-lt"/>
                <a:cs typeface="+mj-lt"/>
              </a:rPr>
              <a:t>trong</a:t>
            </a:r>
            <a:r>
              <a:rPr lang="en-US" sz="2000" b="1" dirty="0">
                <a:latin typeface="+mj-lt"/>
                <a:cs typeface="+mj-lt"/>
              </a:rPr>
              <a:t> </a:t>
            </a:r>
            <a:r>
              <a:rPr lang="en-US" sz="2000" b="1" dirty="0" err="1">
                <a:latin typeface="+mj-lt"/>
                <a:cs typeface="+mj-lt"/>
              </a:rPr>
              <a:t>giao</a:t>
            </a:r>
            <a:r>
              <a:rPr lang="en-US" sz="2000" b="1" dirty="0">
                <a:latin typeface="+mj-lt"/>
                <a:cs typeface="+mj-lt"/>
              </a:rPr>
              <a:t> </a:t>
            </a:r>
            <a:r>
              <a:rPr lang="en-US" sz="2000" b="1" dirty="0" err="1">
                <a:latin typeface="+mj-lt"/>
                <a:cs typeface="+mj-lt"/>
              </a:rPr>
              <a:t>thức</a:t>
            </a:r>
            <a:r>
              <a:rPr lang="en-US" sz="2000" b="1" dirty="0">
                <a:latin typeface="+mj-lt"/>
                <a:cs typeface="+mj-lt"/>
              </a:rPr>
              <a:t> ARP</a:t>
            </a:r>
          </a:p>
        </p:txBody>
      </p:sp>
    </p:spTree>
    <p:extLst>
      <p:ext uri="{BB962C8B-B14F-4D97-AF65-F5344CB8AC3E}">
        <p14:creationId xmlns:p14="http://schemas.microsoft.com/office/powerpoint/2010/main" val="276266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ppt_x"/>
                                          </p:val>
                                        </p:tav>
                                        <p:tav tm="100000">
                                          <p:val>
                                            <p:strVal val="#ppt_x"/>
                                          </p:val>
                                        </p:tav>
                                      </p:tavLst>
                                    </p:anim>
                                    <p:anim calcmode="lin" valueType="num">
                                      <p:cBhvr additive="base">
                                        <p:cTn id="1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0" grpId="0"/>
      <p:bldP spid="4"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7590" y="0"/>
            <a:ext cx="8106410" cy="572770"/>
          </a:xfrm>
        </p:spPr>
        <p:txBody>
          <a:bodyPr/>
          <a:lstStyle/>
          <a:p>
            <a:r>
              <a:rPr lang="en-US" sz="2800" b="1" dirty="0">
                <a:latin typeface="+mj-lt"/>
                <a:cs typeface="+mj-lt"/>
              </a:rPr>
              <a:t>2. </a:t>
            </a:r>
            <a:r>
              <a:rPr lang="en-US" sz="2800" b="1" dirty="0" err="1">
                <a:latin typeface="+mj-lt"/>
                <a:cs typeface="+mj-lt"/>
              </a:rPr>
              <a:t>NGHIÊN</a:t>
            </a:r>
            <a:r>
              <a:rPr lang="en-US" sz="2800" b="1" dirty="0">
                <a:latin typeface="+mj-lt"/>
                <a:cs typeface="+mj-lt"/>
              </a:rPr>
              <a:t> </a:t>
            </a:r>
            <a:r>
              <a:rPr lang="en-US" sz="2800" b="1" dirty="0" err="1">
                <a:latin typeface="+mj-lt"/>
                <a:cs typeface="+mj-lt"/>
              </a:rPr>
              <a:t>CỨU</a:t>
            </a:r>
            <a:r>
              <a:rPr lang="en-US" sz="2800" b="1" dirty="0">
                <a:latin typeface="+mj-lt"/>
                <a:cs typeface="+mj-lt"/>
              </a:rPr>
              <a:t> LÝ </a:t>
            </a:r>
            <a:r>
              <a:rPr lang="en-US" sz="2800" b="1" dirty="0" err="1">
                <a:latin typeface="+mj-lt"/>
                <a:cs typeface="+mj-lt"/>
              </a:rPr>
              <a:t>THUYẾT</a:t>
            </a:r>
            <a:endParaRPr lang="en-US" sz="2800" b="1" dirty="0">
              <a:latin typeface="+mj-lt"/>
              <a:cs typeface="+mj-lt"/>
            </a:endParaRPr>
          </a:p>
        </p:txBody>
      </p:sp>
      <p:sp>
        <p:nvSpPr>
          <p:cNvPr id="5" name="Google Shape;3044;p39"/>
          <p:cNvSpPr txBox="1"/>
          <p:nvPr/>
        </p:nvSpPr>
        <p:spPr>
          <a:xfrm>
            <a:off x="1037500" y="573082"/>
            <a:ext cx="758196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0" indent="0"/>
            <a:r>
              <a:rPr lang="en-US" sz="2000" b="1" dirty="0">
                <a:latin typeface="+mj-lt"/>
                <a:cs typeface="+mj-lt"/>
              </a:rPr>
              <a:t>2.5 </a:t>
            </a:r>
            <a:r>
              <a:rPr lang="en-US" sz="2000" b="1" dirty="0" err="1">
                <a:latin typeface="+mj-lt"/>
                <a:cs typeface="+mj-lt"/>
              </a:rPr>
              <a:t>Bảo</a:t>
            </a:r>
            <a:r>
              <a:rPr lang="en-US" sz="2000" b="1" dirty="0">
                <a:latin typeface="+mj-lt"/>
                <a:cs typeface="+mj-lt"/>
              </a:rPr>
              <a:t> </a:t>
            </a:r>
            <a:r>
              <a:rPr lang="en-US" sz="2000" b="1" dirty="0" err="1">
                <a:latin typeface="+mj-lt"/>
                <a:cs typeface="+mj-lt"/>
              </a:rPr>
              <a:t>mật</a:t>
            </a:r>
            <a:r>
              <a:rPr lang="en-US" sz="2000" b="1" dirty="0">
                <a:latin typeface="+mj-lt"/>
                <a:cs typeface="+mj-lt"/>
              </a:rPr>
              <a:t> </a:t>
            </a:r>
            <a:r>
              <a:rPr lang="en-US" sz="2000" b="1" dirty="0" err="1">
                <a:latin typeface="+mj-lt"/>
                <a:cs typeface="+mj-lt"/>
              </a:rPr>
              <a:t>trong</a:t>
            </a:r>
            <a:r>
              <a:rPr lang="en-US" sz="2000" b="1" dirty="0">
                <a:latin typeface="+mj-lt"/>
                <a:cs typeface="+mj-lt"/>
              </a:rPr>
              <a:t> </a:t>
            </a:r>
            <a:r>
              <a:rPr lang="en-US" sz="2000" b="1" dirty="0" err="1">
                <a:latin typeface="+mj-lt"/>
                <a:cs typeface="+mj-lt"/>
              </a:rPr>
              <a:t>giao</a:t>
            </a:r>
            <a:r>
              <a:rPr lang="en-US" sz="2000" b="1" dirty="0">
                <a:latin typeface="+mj-lt"/>
                <a:cs typeface="+mj-lt"/>
              </a:rPr>
              <a:t> </a:t>
            </a:r>
            <a:r>
              <a:rPr lang="en-US" sz="2000" b="1" dirty="0" err="1">
                <a:latin typeface="+mj-lt"/>
                <a:cs typeface="+mj-lt"/>
              </a:rPr>
              <a:t>thức</a:t>
            </a:r>
            <a:r>
              <a:rPr lang="en-US" sz="2000" b="1" dirty="0">
                <a:latin typeface="+mj-lt"/>
                <a:cs typeface="+mj-lt"/>
              </a:rPr>
              <a:t> DNS</a:t>
            </a:r>
          </a:p>
        </p:txBody>
      </p:sp>
      <p:sp>
        <p:nvSpPr>
          <p:cNvPr id="3" name="Google Shape;3044;p39">
            <a:extLst>
              <a:ext uri="{FF2B5EF4-FFF2-40B4-BE49-F238E27FC236}">
                <a16:creationId xmlns:a16="http://schemas.microsoft.com/office/drawing/2014/main" id="{B52BAA4E-2093-B5EC-2958-026AF7215541}"/>
              </a:ext>
            </a:extLst>
          </p:cNvPr>
          <p:cNvSpPr txBox="1"/>
          <p:nvPr/>
        </p:nvSpPr>
        <p:spPr>
          <a:xfrm>
            <a:off x="1299849" y="1075454"/>
            <a:ext cx="5919537" cy="8076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0" indent="0"/>
            <a:endParaRPr lang="en-US" sz="2000" b="1" dirty="0">
              <a:solidFill>
                <a:schemeClr val="tx1">
                  <a:lumMod val="60000"/>
                  <a:lumOff val="40000"/>
                </a:schemeClr>
              </a:solidFill>
              <a:latin typeface="+mj-lt"/>
              <a:cs typeface="+mj-lt"/>
            </a:endParaRPr>
          </a:p>
        </p:txBody>
      </p:sp>
      <p:sp>
        <p:nvSpPr>
          <p:cNvPr id="7" name="Google Shape;3044;p39">
            <a:extLst>
              <a:ext uri="{FF2B5EF4-FFF2-40B4-BE49-F238E27FC236}">
                <a16:creationId xmlns:a16="http://schemas.microsoft.com/office/drawing/2014/main" id="{FAAADFBA-0AB5-C0CD-8F1B-40CB14E5E8D2}"/>
              </a:ext>
            </a:extLst>
          </p:cNvPr>
          <p:cNvSpPr txBox="1"/>
          <p:nvPr/>
        </p:nvSpPr>
        <p:spPr>
          <a:xfrm>
            <a:off x="1299850" y="1075454"/>
            <a:ext cx="6943928" cy="8076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nSpc>
                <a:spcPct val="115000"/>
              </a:lnSpc>
              <a:buClr>
                <a:schemeClr val="dk1"/>
              </a:buClr>
              <a:buSzPts val="1400"/>
              <a:buFont typeface="Lato" panose="020F0502020204030203"/>
              <a:buNone/>
              <a:defRPr sz="2000">
                <a:solidFill>
                  <a:schemeClr val="tx1">
                    <a:lumMod val="60000"/>
                    <a:lumOff val="40000"/>
                  </a:schemeClr>
                </a:solidFill>
                <a:latin typeface="+mj-lt"/>
                <a:ea typeface="Lato" panose="020F0502020204030203"/>
                <a:cs typeface="Lato" panose="020F0502020204030203"/>
              </a:defRPr>
            </a:lvl1pPr>
            <a:lvl2pPr marL="9144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2pPr>
            <a:lvl3pPr marL="13716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3pPr>
            <a:lvl4pPr marL="18288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4pPr>
            <a:lvl5pPr marL="22860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5pPr>
            <a:lvl6pPr marL="27432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6pPr>
            <a:lvl7pPr marL="32004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7pPr>
            <a:lvl8pPr marL="36576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8pPr>
            <a:lvl9pPr marL="41148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9pPr>
          </a:lstStyle>
          <a:p>
            <a:r>
              <a:rPr lang="vi-VN" dirty="0">
                <a:latin typeface="+mn-lt"/>
              </a:rPr>
              <a:t>DNS là hệ thống phân giải tên miền, giúp chuyển đổi các tên miền dễ nhớ thành các địa chỉ IP mà máy tính có thể hiểu và sử dụng để định tuyến và liên lạc trên mạng</a:t>
            </a:r>
            <a:endParaRPr lang="en-US" dirty="0">
              <a:latin typeface="+mn-lt"/>
            </a:endParaRPr>
          </a:p>
        </p:txBody>
      </p:sp>
      <p:sp>
        <p:nvSpPr>
          <p:cNvPr id="21" name="Google Shape;3044;p39">
            <a:extLst>
              <a:ext uri="{FF2B5EF4-FFF2-40B4-BE49-F238E27FC236}">
                <a16:creationId xmlns:a16="http://schemas.microsoft.com/office/drawing/2014/main" id="{783D3736-BEF7-841C-C9ED-92E3A0EC02BE}"/>
              </a:ext>
            </a:extLst>
          </p:cNvPr>
          <p:cNvSpPr txBox="1"/>
          <p:nvPr/>
        </p:nvSpPr>
        <p:spPr>
          <a:xfrm>
            <a:off x="1477059" y="4659044"/>
            <a:ext cx="5830925" cy="8076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nSpc>
                <a:spcPct val="115000"/>
              </a:lnSpc>
              <a:buClr>
                <a:schemeClr val="dk1"/>
              </a:buClr>
              <a:buSzPts val="1400"/>
              <a:buFont typeface="Lato" panose="020F0502020204030203"/>
              <a:buNone/>
              <a:defRPr sz="2000">
                <a:solidFill>
                  <a:schemeClr val="tx1">
                    <a:lumMod val="60000"/>
                    <a:lumOff val="40000"/>
                  </a:schemeClr>
                </a:solidFill>
                <a:latin typeface="+mj-lt"/>
                <a:ea typeface="Lato" panose="020F0502020204030203"/>
                <a:cs typeface="Lato" panose="020F0502020204030203"/>
              </a:defRPr>
            </a:lvl1pPr>
            <a:lvl2pPr marL="9144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2pPr>
            <a:lvl3pPr marL="13716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3pPr>
            <a:lvl4pPr marL="18288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4pPr>
            <a:lvl5pPr marL="22860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5pPr>
            <a:lvl6pPr marL="27432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6pPr>
            <a:lvl7pPr marL="32004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7pPr>
            <a:lvl8pPr marL="36576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8pPr>
            <a:lvl9pPr marL="41148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9pPr>
          </a:lstStyle>
          <a:p>
            <a:r>
              <a:rPr lang="en-US" dirty="0" err="1"/>
              <a:t>Quá</a:t>
            </a:r>
            <a:r>
              <a:rPr lang="en-US" dirty="0"/>
              <a:t> </a:t>
            </a:r>
            <a:r>
              <a:rPr lang="en-US" dirty="0" err="1"/>
              <a:t>trình</a:t>
            </a:r>
            <a:r>
              <a:rPr lang="en-US" dirty="0"/>
              <a:t> </a:t>
            </a:r>
            <a:r>
              <a:rPr lang="en-US" dirty="0" err="1"/>
              <a:t>phân</a:t>
            </a:r>
            <a:r>
              <a:rPr lang="en-US" dirty="0"/>
              <a:t> </a:t>
            </a:r>
            <a:r>
              <a:rPr lang="en-US" dirty="0" err="1"/>
              <a:t>giải</a:t>
            </a:r>
            <a:r>
              <a:rPr lang="en-US" dirty="0"/>
              <a:t> </a:t>
            </a:r>
            <a:r>
              <a:rPr lang="en-US" dirty="0" err="1"/>
              <a:t>tên</a:t>
            </a:r>
            <a:r>
              <a:rPr lang="en-US" dirty="0"/>
              <a:t> </a:t>
            </a:r>
            <a:r>
              <a:rPr lang="en-US" dirty="0" err="1"/>
              <a:t>miền</a:t>
            </a:r>
            <a:r>
              <a:rPr lang="en-US" dirty="0"/>
              <a:t> </a:t>
            </a:r>
            <a:r>
              <a:rPr lang="en-US" dirty="0" err="1"/>
              <a:t>và</a:t>
            </a:r>
            <a:r>
              <a:rPr lang="en-US" dirty="0"/>
              <a:t> </a:t>
            </a:r>
            <a:r>
              <a:rPr lang="en-US" dirty="0" err="1"/>
              <a:t>giao</a:t>
            </a:r>
            <a:r>
              <a:rPr lang="en-US" dirty="0"/>
              <a:t> </a:t>
            </a:r>
            <a:r>
              <a:rPr lang="en-US" dirty="0" err="1"/>
              <a:t>tiếp</a:t>
            </a:r>
            <a:r>
              <a:rPr lang="en-US" dirty="0"/>
              <a:t> HTTPS</a:t>
            </a:r>
          </a:p>
        </p:txBody>
      </p:sp>
      <p:pic>
        <p:nvPicPr>
          <p:cNvPr id="6" name="Picture 5">
            <a:extLst>
              <a:ext uri="{FF2B5EF4-FFF2-40B4-BE49-F238E27FC236}">
                <a16:creationId xmlns:a16="http://schemas.microsoft.com/office/drawing/2014/main" id="{EAA57FCC-5767-B4BC-977A-0F961A868B4C}"/>
              </a:ext>
            </a:extLst>
          </p:cNvPr>
          <p:cNvPicPr>
            <a:picLocks noChangeAspect="1"/>
          </p:cNvPicPr>
          <p:nvPr/>
        </p:nvPicPr>
        <p:blipFill rotWithShape="1">
          <a:blip r:embed="rId2"/>
          <a:srcRect t="3061" b="12793"/>
          <a:stretch/>
        </p:blipFill>
        <p:spPr>
          <a:xfrm>
            <a:off x="1390526" y="2262785"/>
            <a:ext cx="6378330" cy="2491587"/>
          </a:xfrm>
          <a:prstGeom prst="rect">
            <a:avLst/>
          </a:prstGeom>
        </p:spPr>
      </p:pic>
    </p:spTree>
    <p:extLst>
      <p:ext uri="{BB962C8B-B14F-4D97-AF65-F5344CB8AC3E}">
        <p14:creationId xmlns:p14="http://schemas.microsoft.com/office/powerpoint/2010/main" val="991464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P spid="3" grpId="1"/>
      <p:bldP spid="7"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51FDD6D-7158-7C98-D118-0453569411F4}"/>
              </a:ext>
            </a:extLst>
          </p:cNvPr>
          <p:cNvPicPr>
            <a:picLocks noChangeAspect="1"/>
          </p:cNvPicPr>
          <p:nvPr/>
        </p:nvPicPr>
        <p:blipFill>
          <a:blip r:embed="rId2"/>
          <a:stretch>
            <a:fillRect/>
          </a:stretch>
        </p:blipFill>
        <p:spPr>
          <a:xfrm>
            <a:off x="1115552" y="1227460"/>
            <a:ext cx="7321573" cy="2248214"/>
          </a:xfrm>
          <a:prstGeom prst="rect">
            <a:avLst/>
          </a:prstGeom>
        </p:spPr>
      </p:pic>
      <p:sp>
        <p:nvSpPr>
          <p:cNvPr id="2" name="Title 1"/>
          <p:cNvSpPr>
            <a:spLocks noGrp="1"/>
          </p:cNvSpPr>
          <p:nvPr>
            <p:ph type="title"/>
          </p:nvPr>
        </p:nvSpPr>
        <p:spPr>
          <a:xfrm>
            <a:off x="1037590" y="0"/>
            <a:ext cx="8106410" cy="572770"/>
          </a:xfrm>
        </p:spPr>
        <p:txBody>
          <a:bodyPr/>
          <a:lstStyle/>
          <a:p>
            <a:r>
              <a:rPr lang="en-US" sz="2800" b="1" dirty="0">
                <a:latin typeface="+mj-lt"/>
                <a:cs typeface="+mj-lt"/>
              </a:rPr>
              <a:t>2. </a:t>
            </a:r>
            <a:r>
              <a:rPr lang="en-US" sz="2800" b="1" dirty="0" err="1">
                <a:latin typeface="+mj-lt"/>
                <a:cs typeface="+mj-lt"/>
              </a:rPr>
              <a:t>NGHIÊN</a:t>
            </a:r>
            <a:r>
              <a:rPr lang="en-US" sz="2800" b="1" dirty="0">
                <a:latin typeface="+mj-lt"/>
                <a:cs typeface="+mj-lt"/>
              </a:rPr>
              <a:t> </a:t>
            </a:r>
            <a:r>
              <a:rPr lang="en-US" sz="2800" b="1" dirty="0" err="1">
                <a:latin typeface="+mj-lt"/>
                <a:cs typeface="+mj-lt"/>
              </a:rPr>
              <a:t>CỨU</a:t>
            </a:r>
            <a:r>
              <a:rPr lang="en-US" sz="2800" b="1" dirty="0">
                <a:latin typeface="+mj-lt"/>
                <a:cs typeface="+mj-lt"/>
              </a:rPr>
              <a:t> LÝ </a:t>
            </a:r>
            <a:r>
              <a:rPr lang="en-US" sz="2800" b="1" dirty="0" err="1">
                <a:latin typeface="+mj-lt"/>
                <a:cs typeface="+mj-lt"/>
              </a:rPr>
              <a:t>THUYẾT</a:t>
            </a:r>
            <a:endParaRPr lang="en-US" sz="2800" b="1" dirty="0">
              <a:latin typeface="+mj-lt"/>
              <a:cs typeface="+mj-lt"/>
            </a:endParaRPr>
          </a:p>
        </p:txBody>
      </p:sp>
      <p:sp>
        <p:nvSpPr>
          <p:cNvPr id="3" name="Google Shape;3044;p39">
            <a:extLst>
              <a:ext uri="{FF2B5EF4-FFF2-40B4-BE49-F238E27FC236}">
                <a16:creationId xmlns:a16="http://schemas.microsoft.com/office/drawing/2014/main" id="{B52BAA4E-2093-B5EC-2958-026AF7215541}"/>
              </a:ext>
            </a:extLst>
          </p:cNvPr>
          <p:cNvSpPr txBox="1"/>
          <p:nvPr/>
        </p:nvSpPr>
        <p:spPr>
          <a:xfrm>
            <a:off x="1299849" y="1075454"/>
            <a:ext cx="5919537" cy="8076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0" indent="0"/>
            <a:endParaRPr lang="en-US" sz="2000" b="1" dirty="0">
              <a:solidFill>
                <a:schemeClr val="tx1">
                  <a:lumMod val="60000"/>
                  <a:lumOff val="40000"/>
                </a:schemeClr>
              </a:solidFill>
              <a:latin typeface="+mj-lt"/>
              <a:cs typeface="+mj-lt"/>
            </a:endParaRPr>
          </a:p>
        </p:txBody>
      </p:sp>
      <p:sp>
        <p:nvSpPr>
          <p:cNvPr id="24" name="Google Shape;3044;p39">
            <a:extLst>
              <a:ext uri="{FF2B5EF4-FFF2-40B4-BE49-F238E27FC236}">
                <a16:creationId xmlns:a16="http://schemas.microsoft.com/office/drawing/2014/main" id="{91B8DF86-26FC-8100-FCDE-1E0615E26953}"/>
              </a:ext>
            </a:extLst>
          </p:cNvPr>
          <p:cNvSpPr txBox="1"/>
          <p:nvPr/>
        </p:nvSpPr>
        <p:spPr>
          <a:xfrm>
            <a:off x="1115552" y="3661936"/>
            <a:ext cx="6610774" cy="8076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nSpc>
                <a:spcPct val="115000"/>
              </a:lnSpc>
              <a:buClr>
                <a:schemeClr val="dk1"/>
              </a:buClr>
              <a:buSzPts val="1400"/>
              <a:buFont typeface="Lato" panose="020F0502020204030203"/>
              <a:buNone/>
              <a:defRPr sz="2000">
                <a:solidFill>
                  <a:schemeClr val="tx1">
                    <a:lumMod val="60000"/>
                    <a:lumOff val="40000"/>
                  </a:schemeClr>
                </a:solidFill>
                <a:latin typeface="+mj-lt"/>
                <a:ea typeface="Lato" panose="020F0502020204030203"/>
                <a:cs typeface="Lato" panose="020F0502020204030203"/>
              </a:defRPr>
            </a:lvl1pPr>
            <a:lvl2pPr marL="9144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2pPr>
            <a:lvl3pPr marL="13716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3pPr>
            <a:lvl4pPr marL="18288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4pPr>
            <a:lvl5pPr marL="22860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5pPr>
            <a:lvl6pPr marL="27432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6pPr>
            <a:lvl7pPr marL="32004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7pPr>
            <a:lvl8pPr marL="36576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8pPr>
            <a:lvl9pPr marL="41148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9pPr>
          </a:lstStyle>
          <a:p>
            <a:r>
              <a:rPr lang="en-US" dirty="0" err="1">
                <a:latin typeface="+mn-lt"/>
              </a:rPr>
              <a:t>Giải</a:t>
            </a:r>
            <a:r>
              <a:rPr lang="en-US" dirty="0">
                <a:latin typeface="+mn-lt"/>
              </a:rPr>
              <a:t> </a:t>
            </a:r>
            <a:r>
              <a:rPr lang="en-US" dirty="0" err="1">
                <a:latin typeface="+mn-lt"/>
              </a:rPr>
              <a:t>pháp</a:t>
            </a:r>
            <a:r>
              <a:rPr lang="en-US" dirty="0">
                <a:latin typeface="+mn-lt"/>
              </a:rPr>
              <a:t>: </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biện</a:t>
            </a:r>
            <a:r>
              <a:rPr lang="en-US" dirty="0"/>
              <a:t> </a:t>
            </a:r>
            <a:r>
              <a:rPr lang="en-US" dirty="0" err="1"/>
              <a:t>pháp</a:t>
            </a:r>
            <a:r>
              <a:rPr lang="en-US" dirty="0"/>
              <a:t> </a:t>
            </a:r>
            <a:r>
              <a:rPr lang="en-US" dirty="0" err="1"/>
              <a:t>bảo</a:t>
            </a:r>
            <a:r>
              <a:rPr lang="en-US" dirty="0"/>
              <a:t> </a:t>
            </a:r>
            <a:r>
              <a:rPr lang="en-US" dirty="0" err="1"/>
              <a:t>mật</a:t>
            </a:r>
            <a:r>
              <a:rPr lang="en-US" dirty="0"/>
              <a:t> </a:t>
            </a:r>
            <a:r>
              <a:rPr lang="en-US" dirty="0" err="1"/>
              <a:t>như</a:t>
            </a:r>
            <a:r>
              <a:rPr lang="en-US" dirty="0"/>
              <a:t> </a:t>
            </a:r>
            <a:r>
              <a:rPr lang="en-US" dirty="0" err="1"/>
              <a:t>sử</a:t>
            </a:r>
            <a:r>
              <a:rPr lang="en-US" dirty="0"/>
              <a:t> </a:t>
            </a:r>
            <a:r>
              <a:rPr lang="en-US" dirty="0" err="1"/>
              <a:t>dụng</a:t>
            </a:r>
            <a:r>
              <a:rPr lang="en-US" dirty="0"/>
              <a:t> </a:t>
            </a:r>
            <a:r>
              <a:rPr lang="en-US" dirty="0" err="1"/>
              <a:t>mã</a:t>
            </a:r>
            <a:r>
              <a:rPr lang="en-US" dirty="0"/>
              <a:t> </a:t>
            </a:r>
            <a:r>
              <a:rPr lang="en-US" dirty="0" err="1"/>
              <a:t>hóa</a:t>
            </a:r>
            <a:r>
              <a:rPr lang="en-US" dirty="0"/>
              <a:t> DNS, </a:t>
            </a:r>
            <a:r>
              <a:rPr lang="en-US" dirty="0" err="1"/>
              <a:t>giới</a:t>
            </a:r>
            <a:r>
              <a:rPr lang="en-US" dirty="0"/>
              <a:t> </a:t>
            </a:r>
            <a:r>
              <a:rPr lang="en-US" dirty="0" err="1"/>
              <a:t>hạn</a:t>
            </a:r>
            <a:r>
              <a:rPr lang="en-US" dirty="0"/>
              <a:t> </a:t>
            </a:r>
            <a:r>
              <a:rPr lang="en-US" dirty="0" err="1"/>
              <a:t>truy</a:t>
            </a:r>
            <a:r>
              <a:rPr lang="en-US" dirty="0"/>
              <a:t> </a:t>
            </a:r>
            <a:r>
              <a:rPr lang="en-US" dirty="0" err="1"/>
              <a:t>cập</a:t>
            </a:r>
            <a:r>
              <a:rPr lang="en-US" dirty="0"/>
              <a:t> </a:t>
            </a:r>
            <a:r>
              <a:rPr lang="en-US" dirty="0" err="1"/>
              <a:t>vào</a:t>
            </a:r>
            <a:r>
              <a:rPr lang="en-US" dirty="0"/>
              <a:t> </a:t>
            </a:r>
            <a:r>
              <a:rPr lang="en-US" dirty="0" err="1"/>
              <a:t>bộ</a:t>
            </a:r>
            <a:r>
              <a:rPr lang="en-US" dirty="0"/>
              <a:t> </a:t>
            </a:r>
            <a:r>
              <a:rPr lang="en-US" dirty="0" err="1"/>
              <a:t>nhớ</a:t>
            </a:r>
            <a:r>
              <a:rPr lang="en-US" dirty="0"/>
              <a:t> cache, </a:t>
            </a:r>
            <a:r>
              <a:rPr lang="en-US" dirty="0" err="1"/>
              <a:t>cập</a:t>
            </a:r>
            <a:r>
              <a:rPr lang="en-US" dirty="0"/>
              <a:t> </a:t>
            </a:r>
            <a:r>
              <a:rPr lang="en-US" dirty="0" err="1"/>
              <a:t>nhật</a:t>
            </a:r>
            <a:r>
              <a:rPr lang="en-US" dirty="0"/>
              <a:t> </a:t>
            </a:r>
            <a:r>
              <a:rPr lang="en-US" dirty="0" err="1"/>
              <a:t>phần</a:t>
            </a:r>
            <a:r>
              <a:rPr lang="en-US" dirty="0"/>
              <a:t> </a:t>
            </a:r>
            <a:r>
              <a:rPr lang="en-US" dirty="0" err="1"/>
              <a:t>mềm</a:t>
            </a:r>
            <a:r>
              <a:rPr lang="en-US" dirty="0"/>
              <a:t> </a:t>
            </a:r>
            <a:r>
              <a:rPr lang="en-US" dirty="0" err="1"/>
              <a:t>định</a:t>
            </a:r>
            <a:r>
              <a:rPr lang="en-US" dirty="0"/>
              <a:t> </a:t>
            </a:r>
            <a:r>
              <a:rPr lang="en-US" dirty="0" err="1"/>
              <a:t>tuyến</a:t>
            </a:r>
            <a:r>
              <a:rPr lang="en-US" dirty="0"/>
              <a:t> DNS</a:t>
            </a:r>
            <a:endParaRPr lang="en-US" dirty="0">
              <a:latin typeface="+mn-lt"/>
            </a:endParaRPr>
          </a:p>
        </p:txBody>
      </p:sp>
      <p:sp>
        <p:nvSpPr>
          <p:cNvPr id="10" name="Google Shape;3044;p39">
            <a:extLst>
              <a:ext uri="{FF2B5EF4-FFF2-40B4-BE49-F238E27FC236}">
                <a16:creationId xmlns:a16="http://schemas.microsoft.com/office/drawing/2014/main" id="{814EDAF8-508E-94E2-804C-758E9DCB9E47}"/>
              </a:ext>
            </a:extLst>
          </p:cNvPr>
          <p:cNvSpPr txBox="1"/>
          <p:nvPr/>
        </p:nvSpPr>
        <p:spPr>
          <a:xfrm>
            <a:off x="2607592" y="2468230"/>
            <a:ext cx="2311677" cy="4223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nSpc>
                <a:spcPct val="115000"/>
              </a:lnSpc>
              <a:buClr>
                <a:schemeClr val="dk1"/>
              </a:buClr>
              <a:buSzPts val="1400"/>
              <a:buFont typeface="Lato" panose="020F0502020204030203"/>
              <a:buNone/>
              <a:defRPr sz="2000">
                <a:solidFill>
                  <a:schemeClr val="tx1">
                    <a:lumMod val="60000"/>
                    <a:lumOff val="40000"/>
                  </a:schemeClr>
                </a:solidFill>
                <a:latin typeface="+mj-lt"/>
                <a:ea typeface="Lato" panose="020F0502020204030203"/>
                <a:cs typeface="Lato" panose="020F0502020204030203"/>
              </a:defRPr>
            </a:lvl1pPr>
            <a:lvl2pPr marL="9144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2pPr>
            <a:lvl3pPr marL="13716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3pPr>
            <a:lvl4pPr marL="18288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4pPr>
            <a:lvl5pPr marL="22860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5pPr>
            <a:lvl6pPr marL="27432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6pPr>
            <a:lvl7pPr marL="32004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7pPr>
            <a:lvl8pPr marL="36576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8pPr>
            <a:lvl9pPr marL="41148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9pPr>
          </a:lstStyle>
          <a:p>
            <a:r>
              <a:rPr lang="en-US" dirty="0">
                <a:latin typeface="+mn-lt"/>
              </a:rPr>
              <a:t>DNS spoofing</a:t>
            </a:r>
          </a:p>
        </p:txBody>
      </p:sp>
      <p:sp>
        <p:nvSpPr>
          <p:cNvPr id="4" name="Google Shape;3044;p39">
            <a:extLst>
              <a:ext uri="{FF2B5EF4-FFF2-40B4-BE49-F238E27FC236}">
                <a16:creationId xmlns:a16="http://schemas.microsoft.com/office/drawing/2014/main" id="{62085AD8-1815-F72D-08BA-0A0D846385C1}"/>
              </a:ext>
            </a:extLst>
          </p:cNvPr>
          <p:cNvSpPr txBox="1"/>
          <p:nvPr/>
        </p:nvSpPr>
        <p:spPr>
          <a:xfrm>
            <a:off x="1037500" y="573082"/>
            <a:ext cx="758196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0" indent="0"/>
            <a:r>
              <a:rPr lang="en-US" sz="2000" b="1" dirty="0">
                <a:latin typeface="+mj-lt"/>
                <a:cs typeface="+mj-lt"/>
              </a:rPr>
              <a:t>2.5 </a:t>
            </a:r>
            <a:r>
              <a:rPr lang="en-US" sz="2000" b="1" dirty="0" err="1">
                <a:latin typeface="+mj-lt"/>
                <a:cs typeface="+mj-lt"/>
              </a:rPr>
              <a:t>Bảo</a:t>
            </a:r>
            <a:r>
              <a:rPr lang="en-US" sz="2000" b="1" dirty="0">
                <a:latin typeface="+mj-lt"/>
                <a:cs typeface="+mj-lt"/>
              </a:rPr>
              <a:t> </a:t>
            </a:r>
            <a:r>
              <a:rPr lang="en-US" sz="2000" b="1" dirty="0" err="1">
                <a:latin typeface="+mj-lt"/>
                <a:cs typeface="+mj-lt"/>
              </a:rPr>
              <a:t>mật</a:t>
            </a:r>
            <a:r>
              <a:rPr lang="en-US" sz="2000" b="1" dirty="0">
                <a:latin typeface="+mj-lt"/>
                <a:cs typeface="+mj-lt"/>
              </a:rPr>
              <a:t> </a:t>
            </a:r>
            <a:r>
              <a:rPr lang="en-US" sz="2000" b="1" dirty="0" err="1">
                <a:latin typeface="+mj-lt"/>
                <a:cs typeface="+mj-lt"/>
              </a:rPr>
              <a:t>trong</a:t>
            </a:r>
            <a:r>
              <a:rPr lang="en-US" sz="2000" b="1" dirty="0">
                <a:latin typeface="+mj-lt"/>
                <a:cs typeface="+mj-lt"/>
              </a:rPr>
              <a:t> </a:t>
            </a:r>
            <a:r>
              <a:rPr lang="en-US" sz="2000" b="1" dirty="0" err="1">
                <a:latin typeface="+mj-lt"/>
                <a:cs typeface="+mj-lt"/>
              </a:rPr>
              <a:t>giao</a:t>
            </a:r>
            <a:r>
              <a:rPr lang="en-US" sz="2000" b="1" dirty="0">
                <a:latin typeface="+mj-lt"/>
                <a:cs typeface="+mj-lt"/>
              </a:rPr>
              <a:t> </a:t>
            </a:r>
            <a:r>
              <a:rPr lang="en-US" sz="2000" b="1" dirty="0" err="1">
                <a:latin typeface="+mj-lt"/>
                <a:cs typeface="+mj-lt"/>
              </a:rPr>
              <a:t>thức</a:t>
            </a:r>
            <a:r>
              <a:rPr lang="en-US" sz="2000" b="1" dirty="0">
                <a:latin typeface="+mj-lt"/>
                <a:cs typeface="+mj-lt"/>
              </a:rPr>
              <a:t> DNS</a:t>
            </a:r>
          </a:p>
        </p:txBody>
      </p:sp>
    </p:spTree>
    <p:extLst>
      <p:ext uri="{BB962C8B-B14F-4D97-AF65-F5344CB8AC3E}">
        <p14:creationId xmlns:p14="http://schemas.microsoft.com/office/powerpoint/2010/main" val="2648503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P spid="24" grpId="0"/>
      <p:bldP spid="10" grpId="0"/>
      <p:bldP spid="4"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7590" y="0"/>
            <a:ext cx="8106410" cy="572770"/>
          </a:xfrm>
        </p:spPr>
        <p:txBody>
          <a:bodyPr/>
          <a:lstStyle/>
          <a:p>
            <a:r>
              <a:rPr lang="en-US" sz="2800" b="1" dirty="0">
                <a:latin typeface="+mj-lt"/>
                <a:cs typeface="+mj-lt"/>
              </a:rPr>
              <a:t>2. </a:t>
            </a:r>
            <a:r>
              <a:rPr lang="en-US" sz="2800" b="1" dirty="0" err="1">
                <a:latin typeface="+mj-lt"/>
                <a:cs typeface="+mj-lt"/>
              </a:rPr>
              <a:t>NGHIÊN</a:t>
            </a:r>
            <a:r>
              <a:rPr lang="en-US" sz="2800" b="1" dirty="0">
                <a:latin typeface="+mj-lt"/>
                <a:cs typeface="+mj-lt"/>
              </a:rPr>
              <a:t> </a:t>
            </a:r>
            <a:r>
              <a:rPr lang="en-US" sz="2800" b="1" dirty="0" err="1">
                <a:latin typeface="+mj-lt"/>
                <a:cs typeface="+mj-lt"/>
              </a:rPr>
              <a:t>CỨU</a:t>
            </a:r>
            <a:r>
              <a:rPr lang="en-US" sz="2800" b="1" dirty="0">
                <a:latin typeface="+mj-lt"/>
                <a:cs typeface="+mj-lt"/>
              </a:rPr>
              <a:t> LÝ </a:t>
            </a:r>
            <a:r>
              <a:rPr lang="en-US" sz="2800" b="1" dirty="0" err="1">
                <a:latin typeface="+mj-lt"/>
                <a:cs typeface="+mj-lt"/>
              </a:rPr>
              <a:t>THUYẾT</a:t>
            </a:r>
            <a:endParaRPr lang="en-US" sz="2800" b="1" dirty="0">
              <a:latin typeface="+mj-lt"/>
              <a:cs typeface="+mj-lt"/>
            </a:endParaRPr>
          </a:p>
        </p:txBody>
      </p:sp>
      <p:sp>
        <p:nvSpPr>
          <p:cNvPr id="4" name="Google Shape;3044;p39">
            <a:extLst>
              <a:ext uri="{FF2B5EF4-FFF2-40B4-BE49-F238E27FC236}">
                <a16:creationId xmlns:a16="http://schemas.microsoft.com/office/drawing/2014/main" id="{62085AD8-1815-F72D-08BA-0A0D846385C1}"/>
              </a:ext>
            </a:extLst>
          </p:cNvPr>
          <p:cNvSpPr txBox="1"/>
          <p:nvPr/>
        </p:nvSpPr>
        <p:spPr>
          <a:xfrm>
            <a:off x="1037500" y="573082"/>
            <a:ext cx="758196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0" indent="0"/>
            <a:r>
              <a:rPr lang="en-US" sz="2000" b="1" dirty="0">
                <a:latin typeface="+mj-lt"/>
                <a:cs typeface="+mj-lt"/>
              </a:rPr>
              <a:t>2.6 </a:t>
            </a:r>
            <a:r>
              <a:rPr lang="en-US" sz="2000" b="1" dirty="0" err="1">
                <a:latin typeface="+mj-lt"/>
                <a:cs typeface="+mj-lt"/>
              </a:rPr>
              <a:t>Một</a:t>
            </a:r>
            <a:r>
              <a:rPr lang="en-US" sz="2000" b="1" dirty="0">
                <a:latin typeface="+mj-lt"/>
                <a:cs typeface="+mj-lt"/>
              </a:rPr>
              <a:t> </a:t>
            </a:r>
            <a:r>
              <a:rPr lang="en-US" sz="2000" b="1" dirty="0" err="1">
                <a:latin typeface="+mj-lt"/>
                <a:cs typeface="+mj-lt"/>
              </a:rPr>
              <a:t>số</a:t>
            </a:r>
            <a:r>
              <a:rPr lang="en-US" sz="2000" b="1" dirty="0">
                <a:latin typeface="+mj-lt"/>
                <a:cs typeface="+mj-lt"/>
              </a:rPr>
              <a:t> </a:t>
            </a:r>
            <a:r>
              <a:rPr lang="en-US" sz="2000" b="1" dirty="0" err="1">
                <a:latin typeface="+mj-lt"/>
                <a:cs typeface="+mj-lt"/>
              </a:rPr>
              <a:t>biện</a:t>
            </a:r>
            <a:r>
              <a:rPr lang="en-US" sz="2000" b="1" dirty="0">
                <a:latin typeface="+mj-lt"/>
                <a:cs typeface="+mj-lt"/>
              </a:rPr>
              <a:t> </a:t>
            </a:r>
            <a:r>
              <a:rPr lang="en-US" sz="2000" b="1" dirty="0" err="1">
                <a:latin typeface="+mj-lt"/>
                <a:cs typeface="+mj-lt"/>
              </a:rPr>
              <a:t>pháp</a:t>
            </a:r>
            <a:r>
              <a:rPr lang="en-US" sz="2000" b="1" dirty="0">
                <a:latin typeface="+mj-lt"/>
                <a:cs typeface="+mj-lt"/>
              </a:rPr>
              <a:t> </a:t>
            </a:r>
            <a:r>
              <a:rPr lang="en-US" sz="2000" b="1" dirty="0" err="1">
                <a:latin typeface="+mj-lt"/>
                <a:cs typeface="+mj-lt"/>
              </a:rPr>
              <a:t>phòng</a:t>
            </a:r>
            <a:r>
              <a:rPr lang="en-US" sz="2000" b="1" dirty="0">
                <a:latin typeface="+mj-lt"/>
                <a:cs typeface="+mj-lt"/>
              </a:rPr>
              <a:t> </a:t>
            </a:r>
            <a:r>
              <a:rPr lang="en-US" sz="2000" b="1" dirty="0" err="1">
                <a:latin typeface="+mj-lt"/>
                <a:cs typeface="+mj-lt"/>
              </a:rPr>
              <a:t>chống</a:t>
            </a:r>
            <a:r>
              <a:rPr lang="en-US" sz="2000" b="1" dirty="0">
                <a:latin typeface="+mj-lt"/>
                <a:cs typeface="+mj-lt"/>
              </a:rPr>
              <a:t> </a:t>
            </a:r>
            <a:r>
              <a:rPr lang="en-US" sz="2000" b="1" dirty="0" err="1">
                <a:latin typeface="+mj-lt"/>
                <a:cs typeface="+mj-lt"/>
              </a:rPr>
              <a:t>các</a:t>
            </a:r>
            <a:r>
              <a:rPr lang="en-US" sz="2000" b="1" dirty="0">
                <a:latin typeface="+mj-lt"/>
                <a:cs typeface="+mj-lt"/>
              </a:rPr>
              <a:t> </a:t>
            </a:r>
            <a:r>
              <a:rPr lang="en-US" sz="2000" b="1" dirty="0" err="1">
                <a:latin typeface="+mj-lt"/>
                <a:cs typeface="+mj-lt"/>
              </a:rPr>
              <a:t>cuộc</a:t>
            </a:r>
            <a:r>
              <a:rPr lang="en-US" sz="2000" b="1" dirty="0">
                <a:latin typeface="+mj-lt"/>
                <a:cs typeface="+mj-lt"/>
              </a:rPr>
              <a:t> </a:t>
            </a:r>
            <a:r>
              <a:rPr lang="en-US" sz="2000" b="1" dirty="0" err="1">
                <a:latin typeface="+mj-lt"/>
                <a:cs typeface="+mj-lt"/>
              </a:rPr>
              <a:t>tấn</a:t>
            </a:r>
            <a:r>
              <a:rPr lang="en-US" sz="2000" b="1" dirty="0">
                <a:latin typeface="+mj-lt"/>
                <a:cs typeface="+mj-lt"/>
              </a:rPr>
              <a:t> </a:t>
            </a:r>
            <a:r>
              <a:rPr lang="en-US" sz="2000" b="1" dirty="0" err="1">
                <a:latin typeface="+mj-lt"/>
                <a:cs typeface="+mj-lt"/>
              </a:rPr>
              <a:t>công</a:t>
            </a:r>
            <a:r>
              <a:rPr lang="en-US" sz="2000" b="1" dirty="0">
                <a:latin typeface="+mj-lt"/>
                <a:cs typeface="+mj-lt"/>
              </a:rPr>
              <a:t> </a:t>
            </a:r>
            <a:r>
              <a:rPr lang="en-US" sz="2000" b="1" dirty="0" err="1">
                <a:latin typeface="+mj-lt"/>
                <a:cs typeface="+mj-lt"/>
              </a:rPr>
              <a:t>mạng</a:t>
            </a:r>
            <a:endParaRPr lang="en-US" sz="2000" b="1" dirty="0">
              <a:latin typeface="+mj-lt"/>
              <a:cs typeface="+mj-lt"/>
            </a:endParaRPr>
          </a:p>
        </p:txBody>
      </p:sp>
      <p:pic>
        <p:nvPicPr>
          <p:cNvPr id="5" name="Picture 4">
            <a:extLst>
              <a:ext uri="{FF2B5EF4-FFF2-40B4-BE49-F238E27FC236}">
                <a16:creationId xmlns:a16="http://schemas.microsoft.com/office/drawing/2014/main" id="{60B67F81-9ED2-1C62-B95A-C23BAB5F287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8193" y="1206352"/>
            <a:ext cx="6860141" cy="3433739"/>
          </a:xfrm>
          <a:prstGeom prst="rect">
            <a:avLst/>
          </a:prstGeom>
          <a:noFill/>
          <a:ln>
            <a:noFill/>
          </a:ln>
        </p:spPr>
      </p:pic>
    </p:spTree>
    <p:extLst>
      <p:ext uri="{BB962C8B-B14F-4D97-AF65-F5344CB8AC3E}">
        <p14:creationId xmlns:p14="http://schemas.microsoft.com/office/powerpoint/2010/main" val="3382189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7590" y="0"/>
            <a:ext cx="8106410" cy="572770"/>
          </a:xfrm>
        </p:spPr>
        <p:txBody>
          <a:bodyPr/>
          <a:lstStyle/>
          <a:p>
            <a:pPr marL="0" lvl="0" indent="0" algn="l" rtl="0">
              <a:spcBef>
                <a:spcPts val="0"/>
              </a:spcBef>
              <a:spcAft>
                <a:spcPts val="0"/>
              </a:spcAft>
              <a:buNone/>
            </a:pPr>
            <a:r>
              <a:rPr lang="en-US" sz="2800" b="1" dirty="0">
                <a:latin typeface="+mj-lt"/>
                <a:cs typeface="+mj-lt"/>
              </a:rPr>
              <a:t>3. </a:t>
            </a:r>
            <a:r>
              <a:rPr lang="en-GB" sz="2800" b="1" dirty="0" err="1">
                <a:latin typeface="+mj-lt"/>
                <a:cs typeface="+mj-lt"/>
              </a:rPr>
              <a:t>MÔ</a:t>
            </a:r>
            <a:r>
              <a:rPr lang="en-GB" sz="2800" b="1" dirty="0">
                <a:latin typeface="+mj-lt"/>
                <a:cs typeface="+mj-lt"/>
              </a:rPr>
              <a:t> </a:t>
            </a:r>
            <a:r>
              <a:rPr lang="en-GB" sz="2800" b="1" dirty="0" err="1">
                <a:latin typeface="+mj-lt"/>
                <a:cs typeface="+mj-lt"/>
              </a:rPr>
              <a:t>PHỎNG</a:t>
            </a:r>
            <a:r>
              <a:rPr lang="en-GB" sz="2800" b="1" dirty="0">
                <a:latin typeface="+mj-lt"/>
                <a:cs typeface="+mj-lt"/>
              </a:rPr>
              <a:t> </a:t>
            </a:r>
            <a:r>
              <a:rPr lang="en-GB" sz="2800" b="1" dirty="0" err="1">
                <a:latin typeface="+mj-lt"/>
                <a:cs typeface="+mj-lt"/>
              </a:rPr>
              <a:t>TẤN</a:t>
            </a:r>
            <a:r>
              <a:rPr lang="en-GB" sz="2800" b="1" dirty="0">
                <a:latin typeface="+mj-lt"/>
                <a:cs typeface="+mj-lt"/>
              </a:rPr>
              <a:t> </a:t>
            </a:r>
            <a:r>
              <a:rPr lang="en-GB" sz="2800" b="1" dirty="0" err="1">
                <a:latin typeface="+mj-lt"/>
                <a:cs typeface="+mj-lt"/>
              </a:rPr>
              <a:t>CÔNG</a:t>
            </a:r>
            <a:r>
              <a:rPr lang="en-GB" sz="2800" b="1" dirty="0">
                <a:latin typeface="+mj-lt"/>
                <a:cs typeface="+mj-lt"/>
              </a:rPr>
              <a:t> </a:t>
            </a:r>
            <a:r>
              <a:rPr lang="en-GB" sz="2800" b="1" dirty="0" err="1">
                <a:latin typeface="+mj-lt"/>
                <a:cs typeface="+mj-lt"/>
              </a:rPr>
              <a:t>VÀ</a:t>
            </a:r>
            <a:r>
              <a:rPr lang="en-GB" sz="2800" b="1" dirty="0">
                <a:latin typeface="+mj-lt"/>
                <a:cs typeface="+mj-lt"/>
              </a:rPr>
              <a:t> </a:t>
            </a:r>
            <a:r>
              <a:rPr lang="en-GB" sz="2800" b="1" dirty="0" err="1">
                <a:latin typeface="+mj-lt"/>
                <a:cs typeface="+mj-lt"/>
              </a:rPr>
              <a:t>PHÒNG</a:t>
            </a:r>
            <a:r>
              <a:rPr lang="en-GB" sz="2800" b="1" dirty="0">
                <a:latin typeface="+mj-lt"/>
                <a:cs typeface="+mj-lt"/>
              </a:rPr>
              <a:t> </a:t>
            </a:r>
            <a:r>
              <a:rPr lang="en-GB" sz="2800" b="1" dirty="0" err="1">
                <a:latin typeface="+mj-lt"/>
                <a:cs typeface="+mj-lt"/>
              </a:rPr>
              <a:t>THỦ</a:t>
            </a:r>
            <a:endParaRPr lang="en-US" sz="2800" b="1" dirty="0">
              <a:latin typeface="+mj-lt"/>
              <a:cs typeface="+mj-lt"/>
            </a:endParaRPr>
          </a:p>
        </p:txBody>
      </p:sp>
      <p:sp>
        <p:nvSpPr>
          <p:cNvPr id="5" name="Google Shape;3044;p39"/>
          <p:cNvSpPr txBox="1"/>
          <p:nvPr/>
        </p:nvSpPr>
        <p:spPr>
          <a:xfrm>
            <a:off x="1037590" y="572770"/>
            <a:ext cx="704084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0" indent="0"/>
            <a:r>
              <a:rPr lang="en-US" sz="2000" b="1" dirty="0">
                <a:latin typeface="+mj-lt"/>
                <a:cs typeface="+mj-lt"/>
              </a:rPr>
              <a:t>3.1 DHCP spoofing</a:t>
            </a:r>
          </a:p>
        </p:txBody>
      </p:sp>
      <p:sp>
        <p:nvSpPr>
          <p:cNvPr id="3" name="Google Shape;3044;p39">
            <a:extLst>
              <a:ext uri="{FF2B5EF4-FFF2-40B4-BE49-F238E27FC236}">
                <a16:creationId xmlns:a16="http://schemas.microsoft.com/office/drawing/2014/main" id="{2572125D-45A0-A9E4-262B-935E4453B1B1}"/>
              </a:ext>
            </a:extLst>
          </p:cNvPr>
          <p:cNvSpPr txBox="1"/>
          <p:nvPr/>
        </p:nvSpPr>
        <p:spPr>
          <a:xfrm>
            <a:off x="1051577" y="1905126"/>
            <a:ext cx="704084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0" indent="0"/>
            <a:r>
              <a:rPr lang="en-US" sz="2000" b="1" dirty="0">
                <a:latin typeface="+mj-lt"/>
                <a:cs typeface="+mj-lt"/>
              </a:rPr>
              <a:t>3.2 ARP spoofing</a:t>
            </a:r>
          </a:p>
        </p:txBody>
      </p:sp>
      <p:sp>
        <p:nvSpPr>
          <p:cNvPr id="8" name="Google Shape;3044;p39">
            <a:hlinkClick r:id="rId2" action="ppaction://hlinkfile"/>
            <a:extLst>
              <a:ext uri="{FF2B5EF4-FFF2-40B4-BE49-F238E27FC236}">
                <a16:creationId xmlns:a16="http://schemas.microsoft.com/office/drawing/2014/main" id="{0DCB2916-A887-EC0F-9255-61D6D30F4F8D}"/>
              </a:ext>
            </a:extLst>
          </p:cNvPr>
          <p:cNvSpPr txBox="1"/>
          <p:nvPr/>
        </p:nvSpPr>
        <p:spPr>
          <a:xfrm>
            <a:off x="1037590" y="2600551"/>
            <a:ext cx="704084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0" indent="0"/>
            <a:r>
              <a:rPr lang="en-US" sz="2000" b="1" dirty="0">
                <a:latin typeface="+mj-lt"/>
                <a:cs typeface="+mj-lt"/>
              </a:rPr>
              <a:t>Demo</a:t>
            </a:r>
          </a:p>
        </p:txBody>
      </p:sp>
      <p:sp>
        <p:nvSpPr>
          <p:cNvPr id="9" name="Google Shape;3044;p39">
            <a:hlinkClick r:id="rId3" action="ppaction://hlinkfile"/>
            <a:extLst>
              <a:ext uri="{FF2B5EF4-FFF2-40B4-BE49-F238E27FC236}">
                <a16:creationId xmlns:a16="http://schemas.microsoft.com/office/drawing/2014/main" id="{BC296DB2-E3FB-B775-1980-3D7B5A1B39F0}"/>
              </a:ext>
            </a:extLst>
          </p:cNvPr>
          <p:cNvSpPr txBox="1"/>
          <p:nvPr/>
        </p:nvSpPr>
        <p:spPr>
          <a:xfrm>
            <a:off x="1051577" y="1238502"/>
            <a:ext cx="704084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0" indent="0"/>
            <a:r>
              <a:rPr lang="en-US" sz="2000" b="1" dirty="0">
                <a:latin typeface="+mj-lt"/>
                <a:cs typeface="+mj-lt"/>
              </a:rPr>
              <a:t>Demo</a:t>
            </a:r>
          </a:p>
        </p:txBody>
      </p:sp>
    </p:spTree>
    <p:extLst>
      <p:ext uri="{BB962C8B-B14F-4D97-AF65-F5344CB8AC3E}">
        <p14:creationId xmlns:p14="http://schemas.microsoft.com/office/powerpoint/2010/main" val="478013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7590" y="0"/>
            <a:ext cx="8106410" cy="572770"/>
          </a:xfrm>
        </p:spPr>
        <p:txBody>
          <a:bodyPr/>
          <a:lstStyle/>
          <a:p>
            <a:r>
              <a:rPr lang="en-US" sz="2800" b="1" dirty="0">
                <a:latin typeface="+mj-lt"/>
                <a:cs typeface="+mj-lt"/>
              </a:rPr>
              <a:t>4. </a:t>
            </a:r>
            <a:r>
              <a:rPr lang="en-US" sz="2800" b="1" dirty="0" err="1">
                <a:latin typeface="+mj-lt"/>
                <a:cs typeface="+mj-lt"/>
              </a:rPr>
              <a:t>KẾT</a:t>
            </a:r>
            <a:r>
              <a:rPr lang="en-US" sz="2800" b="1" dirty="0">
                <a:latin typeface="+mj-lt"/>
                <a:cs typeface="+mj-lt"/>
              </a:rPr>
              <a:t> </a:t>
            </a:r>
            <a:r>
              <a:rPr lang="en-US" sz="2800" b="1" dirty="0" err="1">
                <a:latin typeface="+mj-lt"/>
                <a:cs typeface="+mj-lt"/>
              </a:rPr>
              <a:t>LUẬN</a:t>
            </a:r>
            <a:r>
              <a:rPr lang="en-US" sz="2800" b="1" dirty="0">
                <a:latin typeface="+mj-lt"/>
                <a:cs typeface="+mj-lt"/>
              </a:rPr>
              <a:t> </a:t>
            </a:r>
            <a:r>
              <a:rPr lang="en-US" sz="2800" b="1" dirty="0" err="1">
                <a:latin typeface="+mj-lt"/>
                <a:cs typeface="+mj-lt"/>
              </a:rPr>
              <a:t>VÀ</a:t>
            </a:r>
            <a:r>
              <a:rPr lang="en-US" sz="2800" b="1" dirty="0">
                <a:latin typeface="+mj-lt"/>
                <a:cs typeface="+mj-lt"/>
              </a:rPr>
              <a:t> </a:t>
            </a:r>
            <a:r>
              <a:rPr lang="en-US" sz="2800" b="1" dirty="0" err="1">
                <a:latin typeface="+mj-lt"/>
                <a:cs typeface="+mj-lt"/>
              </a:rPr>
              <a:t>HƯỚNG</a:t>
            </a:r>
            <a:r>
              <a:rPr lang="en-US" sz="2800" b="1" dirty="0">
                <a:latin typeface="+mj-lt"/>
                <a:cs typeface="+mj-lt"/>
              </a:rPr>
              <a:t> </a:t>
            </a:r>
            <a:r>
              <a:rPr lang="en-US" sz="2800" b="1" dirty="0" err="1">
                <a:latin typeface="+mj-lt"/>
                <a:cs typeface="+mj-lt"/>
              </a:rPr>
              <a:t>PHÁT</a:t>
            </a:r>
            <a:r>
              <a:rPr lang="en-US" sz="2800" b="1" dirty="0">
                <a:latin typeface="+mj-lt"/>
                <a:cs typeface="+mj-lt"/>
              </a:rPr>
              <a:t> </a:t>
            </a:r>
            <a:r>
              <a:rPr lang="en-US" sz="2800" b="1" dirty="0" err="1">
                <a:latin typeface="+mj-lt"/>
                <a:cs typeface="+mj-lt"/>
              </a:rPr>
              <a:t>TRIỂN</a:t>
            </a:r>
            <a:endParaRPr lang="en-US" sz="2800" b="1" dirty="0">
              <a:latin typeface="+mj-lt"/>
              <a:cs typeface="+mj-lt"/>
            </a:endParaRPr>
          </a:p>
        </p:txBody>
      </p:sp>
      <p:sp>
        <p:nvSpPr>
          <p:cNvPr id="5" name="Google Shape;3044;p39"/>
          <p:cNvSpPr txBox="1"/>
          <p:nvPr/>
        </p:nvSpPr>
        <p:spPr>
          <a:xfrm>
            <a:off x="1037500" y="573082"/>
            <a:ext cx="704084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0" indent="0"/>
            <a:r>
              <a:rPr lang="en-US" sz="2000" b="1" dirty="0">
                <a:latin typeface="+mj-lt"/>
                <a:cs typeface="+mj-lt"/>
              </a:rPr>
              <a:t>4.1 </a:t>
            </a:r>
            <a:r>
              <a:rPr lang="en-US" sz="2000" b="1" dirty="0" err="1">
                <a:latin typeface="+mj-lt"/>
                <a:cs typeface="+mj-lt"/>
              </a:rPr>
              <a:t>Kết</a:t>
            </a:r>
            <a:r>
              <a:rPr lang="en-US" sz="2000" b="1" dirty="0">
                <a:latin typeface="+mj-lt"/>
                <a:cs typeface="+mj-lt"/>
              </a:rPr>
              <a:t> </a:t>
            </a:r>
            <a:r>
              <a:rPr lang="en-US" sz="2000" b="1" dirty="0" err="1">
                <a:latin typeface="+mj-lt"/>
                <a:cs typeface="+mj-lt"/>
              </a:rPr>
              <a:t>luận</a:t>
            </a:r>
            <a:endParaRPr lang="en-US" sz="2000" b="1" dirty="0">
              <a:latin typeface="+mj-lt"/>
              <a:cs typeface="+mj-lt"/>
            </a:endParaRPr>
          </a:p>
        </p:txBody>
      </p:sp>
      <p:sp>
        <p:nvSpPr>
          <p:cNvPr id="4" name="Oval 3">
            <a:extLst>
              <a:ext uri="{FF2B5EF4-FFF2-40B4-BE49-F238E27FC236}">
                <a16:creationId xmlns:a16="http://schemas.microsoft.com/office/drawing/2014/main" id="{9E34E987-B9ED-890A-5B3E-96D59CB0D204}"/>
              </a:ext>
            </a:extLst>
          </p:cNvPr>
          <p:cNvSpPr/>
          <p:nvPr/>
        </p:nvSpPr>
        <p:spPr>
          <a:xfrm>
            <a:off x="1065654" y="1847757"/>
            <a:ext cx="1630908" cy="1003111"/>
          </a:xfrm>
          <a:prstGeom prst="ellipse">
            <a:avLst/>
          </a:prstGeom>
          <a:solidFill>
            <a:schemeClr val="accent4"/>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tx1">
                    <a:lumMod val="60000"/>
                    <a:lumOff val="40000"/>
                  </a:schemeClr>
                </a:solidFill>
                <a:latin typeface="+mj-lt"/>
                <a:cs typeface="+mj-lt"/>
              </a:rPr>
              <a:t>KẾT</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QUẢ</a:t>
            </a:r>
            <a:endParaRPr lang="en-US" dirty="0">
              <a:solidFill>
                <a:schemeClr val="tx1">
                  <a:lumMod val="60000"/>
                  <a:lumOff val="40000"/>
                </a:schemeClr>
              </a:solidFill>
              <a:latin typeface="+mj-lt"/>
              <a:cs typeface="+mj-lt"/>
            </a:endParaRPr>
          </a:p>
          <a:p>
            <a:pPr algn="ctr"/>
            <a:r>
              <a:rPr lang="en-US" dirty="0" err="1">
                <a:solidFill>
                  <a:schemeClr val="tx1">
                    <a:lumMod val="60000"/>
                    <a:lumOff val="40000"/>
                  </a:schemeClr>
                </a:solidFill>
                <a:latin typeface="+mj-lt"/>
                <a:cs typeface="+mj-lt"/>
              </a:rPr>
              <a:t>ĐẠT</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ĐƯỢC</a:t>
            </a:r>
            <a:endParaRPr lang="en-US" dirty="0">
              <a:solidFill>
                <a:schemeClr val="tx1">
                  <a:lumMod val="60000"/>
                  <a:lumOff val="40000"/>
                </a:schemeClr>
              </a:solidFill>
              <a:latin typeface="+mj-lt"/>
              <a:cs typeface="+mj-lt"/>
            </a:endParaRPr>
          </a:p>
        </p:txBody>
      </p:sp>
      <p:sp>
        <p:nvSpPr>
          <p:cNvPr id="6" name="Oval 5">
            <a:extLst>
              <a:ext uri="{FF2B5EF4-FFF2-40B4-BE49-F238E27FC236}">
                <a16:creationId xmlns:a16="http://schemas.microsoft.com/office/drawing/2014/main" id="{95EF2EC9-83B3-D71A-8FDC-B659A1626EAF}"/>
              </a:ext>
            </a:extLst>
          </p:cNvPr>
          <p:cNvSpPr/>
          <p:nvPr/>
        </p:nvSpPr>
        <p:spPr>
          <a:xfrm>
            <a:off x="4395869" y="904769"/>
            <a:ext cx="2163427" cy="871531"/>
          </a:xfrm>
          <a:prstGeom prst="ellipse">
            <a:avLst/>
          </a:prstGeom>
          <a:solidFill>
            <a:schemeClr val="accent4"/>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tx1">
                    <a:lumMod val="60000"/>
                    <a:lumOff val="40000"/>
                  </a:schemeClr>
                </a:solidFill>
                <a:latin typeface="+mj-lt"/>
                <a:cs typeface="+mj-lt"/>
              </a:rPr>
              <a:t>Kiến</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thức</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về</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giao</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thức</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mạng</a:t>
            </a:r>
            <a:endParaRPr lang="en-US" dirty="0">
              <a:solidFill>
                <a:schemeClr val="tx1">
                  <a:lumMod val="60000"/>
                  <a:lumOff val="40000"/>
                </a:schemeClr>
              </a:solidFill>
              <a:latin typeface="+mj-lt"/>
              <a:cs typeface="+mj-lt"/>
            </a:endParaRPr>
          </a:p>
        </p:txBody>
      </p:sp>
      <p:sp>
        <p:nvSpPr>
          <p:cNvPr id="7" name="Oval 6">
            <a:extLst>
              <a:ext uri="{FF2B5EF4-FFF2-40B4-BE49-F238E27FC236}">
                <a16:creationId xmlns:a16="http://schemas.microsoft.com/office/drawing/2014/main" id="{26305F0E-A3AD-95BD-9B1B-03D9D39EE98E}"/>
              </a:ext>
            </a:extLst>
          </p:cNvPr>
          <p:cNvSpPr/>
          <p:nvPr/>
        </p:nvSpPr>
        <p:spPr>
          <a:xfrm>
            <a:off x="4396117" y="3109938"/>
            <a:ext cx="1864475" cy="1008778"/>
          </a:xfrm>
          <a:prstGeom prst="ellipse">
            <a:avLst/>
          </a:prstGeom>
          <a:solidFill>
            <a:schemeClr val="accent4"/>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tx1">
                    <a:lumMod val="60000"/>
                    <a:lumOff val="40000"/>
                  </a:schemeClr>
                </a:solidFill>
                <a:latin typeface="+mj-lt"/>
                <a:cs typeface="+mj-lt"/>
              </a:rPr>
              <a:t>Nâng</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cao</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hiểu</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biết</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về</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mối</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đe</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dọa</a:t>
            </a:r>
            <a:endParaRPr lang="en-US" dirty="0">
              <a:solidFill>
                <a:schemeClr val="tx1">
                  <a:lumMod val="60000"/>
                  <a:lumOff val="40000"/>
                </a:schemeClr>
              </a:solidFill>
              <a:latin typeface="+mj-lt"/>
              <a:cs typeface="+mj-lt"/>
            </a:endParaRPr>
          </a:p>
        </p:txBody>
      </p:sp>
      <p:sp>
        <p:nvSpPr>
          <p:cNvPr id="8" name="Oval 7">
            <a:extLst>
              <a:ext uri="{FF2B5EF4-FFF2-40B4-BE49-F238E27FC236}">
                <a16:creationId xmlns:a16="http://schemas.microsoft.com/office/drawing/2014/main" id="{03E8D113-6544-3D88-C440-CF7D2CA129A2}"/>
              </a:ext>
            </a:extLst>
          </p:cNvPr>
          <p:cNvSpPr/>
          <p:nvPr/>
        </p:nvSpPr>
        <p:spPr>
          <a:xfrm>
            <a:off x="4395709" y="1951565"/>
            <a:ext cx="2279411" cy="1008778"/>
          </a:xfrm>
          <a:prstGeom prst="ellipse">
            <a:avLst/>
          </a:prstGeom>
          <a:solidFill>
            <a:schemeClr val="accent4"/>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tx1">
                    <a:lumMod val="60000"/>
                    <a:lumOff val="40000"/>
                  </a:schemeClr>
                </a:solidFill>
                <a:cs typeface="+mj-lt"/>
              </a:rPr>
              <a:t>Kiến</a:t>
            </a:r>
            <a:r>
              <a:rPr lang="en-US" dirty="0">
                <a:solidFill>
                  <a:schemeClr val="tx1">
                    <a:lumMod val="60000"/>
                    <a:lumOff val="40000"/>
                  </a:schemeClr>
                </a:solidFill>
                <a:cs typeface="+mj-lt"/>
              </a:rPr>
              <a:t> </a:t>
            </a:r>
            <a:r>
              <a:rPr lang="en-US" dirty="0" err="1">
                <a:solidFill>
                  <a:schemeClr val="tx1">
                    <a:lumMod val="60000"/>
                    <a:lumOff val="40000"/>
                  </a:schemeClr>
                </a:solidFill>
                <a:cs typeface="+mj-lt"/>
              </a:rPr>
              <a:t>thức</a:t>
            </a:r>
            <a:r>
              <a:rPr lang="en-US" dirty="0">
                <a:solidFill>
                  <a:schemeClr val="tx1">
                    <a:lumMod val="60000"/>
                    <a:lumOff val="40000"/>
                  </a:schemeClr>
                </a:solidFill>
                <a:cs typeface="+mj-lt"/>
              </a:rPr>
              <a:t> </a:t>
            </a:r>
            <a:r>
              <a:rPr lang="en-US" dirty="0" err="1">
                <a:solidFill>
                  <a:schemeClr val="tx1">
                    <a:lumMod val="60000"/>
                    <a:lumOff val="40000"/>
                  </a:schemeClr>
                </a:solidFill>
                <a:cs typeface="+mj-lt"/>
              </a:rPr>
              <a:t>về</a:t>
            </a:r>
            <a:r>
              <a:rPr lang="en-US" dirty="0">
                <a:solidFill>
                  <a:schemeClr val="tx1">
                    <a:lumMod val="60000"/>
                    <a:lumOff val="40000"/>
                  </a:schemeClr>
                </a:solidFill>
                <a:cs typeface="+mj-lt"/>
              </a:rPr>
              <a:t> </a:t>
            </a:r>
            <a:r>
              <a:rPr lang="en-US" dirty="0" err="1">
                <a:solidFill>
                  <a:schemeClr val="tx1">
                    <a:lumMod val="60000"/>
                    <a:lumOff val="40000"/>
                  </a:schemeClr>
                </a:solidFill>
                <a:cs typeface="+mj-lt"/>
              </a:rPr>
              <a:t>lỗ</a:t>
            </a:r>
            <a:r>
              <a:rPr lang="en-US" dirty="0">
                <a:solidFill>
                  <a:schemeClr val="tx1">
                    <a:lumMod val="60000"/>
                    <a:lumOff val="40000"/>
                  </a:schemeClr>
                </a:solidFill>
                <a:cs typeface="+mj-lt"/>
              </a:rPr>
              <a:t> </a:t>
            </a:r>
            <a:r>
              <a:rPr lang="en-US" dirty="0" err="1">
                <a:solidFill>
                  <a:schemeClr val="tx1">
                    <a:lumMod val="60000"/>
                    <a:lumOff val="40000"/>
                  </a:schemeClr>
                </a:solidFill>
                <a:cs typeface="+mj-lt"/>
              </a:rPr>
              <a:t>hổng</a:t>
            </a:r>
            <a:r>
              <a:rPr lang="en-US" dirty="0">
                <a:solidFill>
                  <a:schemeClr val="tx1">
                    <a:lumMod val="60000"/>
                    <a:lumOff val="40000"/>
                  </a:schemeClr>
                </a:solidFill>
                <a:cs typeface="+mj-lt"/>
              </a:rPr>
              <a:t> </a:t>
            </a:r>
            <a:r>
              <a:rPr lang="en-US" dirty="0" err="1">
                <a:solidFill>
                  <a:schemeClr val="tx1">
                    <a:lumMod val="60000"/>
                    <a:lumOff val="40000"/>
                  </a:schemeClr>
                </a:solidFill>
                <a:cs typeface="+mj-lt"/>
              </a:rPr>
              <a:t>bảo</a:t>
            </a:r>
            <a:r>
              <a:rPr lang="en-US" dirty="0">
                <a:solidFill>
                  <a:schemeClr val="tx1">
                    <a:lumMod val="60000"/>
                    <a:lumOff val="40000"/>
                  </a:schemeClr>
                </a:solidFill>
                <a:cs typeface="+mj-lt"/>
              </a:rPr>
              <a:t> </a:t>
            </a:r>
            <a:r>
              <a:rPr lang="en-US" dirty="0" err="1">
                <a:solidFill>
                  <a:schemeClr val="tx1">
                    <a:lumMod val="60000"/>
                    <a:lumOff val="40000"/>
                  </a:schemeClr>
                </a:solidFill>
                <a:cs typeface="+mj-lt"/>
              </a:rPr>
              <a:t>mật</a:t>
            </a:r>
            <a:r>
              <a:rPr lang="en-US" dirty="0">
                <a:solidFill>
                  <a:schemeClr val="tx1">
                    <a:lumMod val="60000"/>
                    <a:lumOff val="40000"/>
                  </a:schemeClr>
                </a:solidFill>
                <a:cs typeface="+mj-lt"/>
              </a:rPr>
              <a:t> </a:t>
            </a:r>
            <a:r>
              <a:rPr lang="en-US" dirty="0" err="1">
                <a:solidFill>
                  <a:schemeClr val="tx1">
                    <a:lumMod val="60000"/>
                    <a:lumOff val="40000"/>
                  </a:schemeClr>
                </a:solidFill>
                <a:cs typeface="+mj-lt"/>
              </a:rPr>
              <a:t>và</a:t>
            </a:r>
            <a:r>
              <a:rPr lang="en-US" dirty="0">
                <a:solidFill>
                  <a:schemeClr val="tx1">
                    <a:lumMod val="60000"/>
                    <a:lumOff val="40000"/>
                  </a:schemeClr>
                </a:solidFill>
                <a:cs typeface="+mj-lt"/>
              </a:rPr>
              <a:t> </a:t>
            </a:r>
            <a:r>
              <a:rPr lang="en-US" dirty="0" err="1">
                <a:solidFill>
                  <a:schemeClr val="tx1">
                    <a:lumMod val="60000"/>
                    <a:lumOff val="40000"/>
                  </a:schemeClr>
                </a:solidFill>
                <a:cs typeface="+mj-lt"/>
              </a:rPr>
              <a:t>hướng</a:t>
            </a:r>
            <a:r>
              <a:rPr lang="en-US" dirty="0">
                <a:solidFill>
                  <a:schemeClr val="tx1">
                    <a:lumMod val="60000"/>
                    <a:lumOff val="40000"/>
                  </a:schemeClr>
                </a:solidFill>
                <a:cs typeface="+mj-lt"/>
              </a:rPr>
              <a:t> </a:t>
            </a:r>
            <a:r>
              <a:rPr lang="en-US" dirty="0" err="1">
                <a:solidFill>
                  <a:schemeClr val="tx1">
                    <a:lumMod val="60000"/>
                    <a:lumOff val="40000"/>
                  </a:schemeClr>
                </a:solidFill>
                <a:cs typeface="+mj-lt"/>
              </a:rPr>
              <a:t>khắc</a:t>
            </a:r>
            <a:r>
              <a:rPr lang="en-US" dirty="0">
                <a:solidFill>
                  <a:schemeClr val="tx1">
                    <a:lumMod val="60000"/>
                    <a:lumOff val="40000"/>
                  </a:schemeClr>
                </a:solidFill>
                <a:cs typeface="+mj-lt"/>
              </a:rPr>
              <a:t> </a:t>
            </a:r>
            <a:r>
              <a:rPr lang="en-US" dirty="0" err="1">
                <a:solidFill>
                  <a:schemeClr val="tx1">
                    <a:lumMod val="60000"/>
                    <a:lumOff val="40000"/>
                  </a:schemeClr>
                </a:solidFill>
                <a:cs typeface="+mj-lt"/>
              </a:rPr>
              <a:t>phục</a:t>
            </a:r>
            <a:endParaRPr lang="en-US" dirty="0">
              <a:solidFill>
                <a:schemeClr val="tx1">
                  <a:lumMod val="60000"/>
                  <a:lumOff val="40000"/>
                </a:schemeClr>
              </a:solidFill>
              <a:cs typeface="+mj-lt"/>
            </a:endParaRPr>
          </a:p>
        </p:txBody>
      </p:sp>
      <p:cxnSp>
        <p:nvCxnSpPr>
          <p:cNvPr id="9" name="Straight Arrow Connector 8">
            <a:extLst>
              <a:ext uri="{FF2B5EF4-FFF2-40B4-BE49-F238E27FC236}">
                <a16:creationId xmlns:a16="http://schemas.microsoft.com/office/drawing/2014/main" id="{E1E293AE-0A34-41A3-5846-C171DEA4130C}"/>
              </a:ext>
            </a:extLst>
          </p:cNvPr>
          <p:cNvCxnSpPr>
            <a:cxnSpLocks/>
            <a:stCxn id="4" idx="6"/>
            <a:endCxn id="6" idx="2"/>
          </p:cNvCxnSpPr>
          <p:nvPr/>
        </p:nvCxnSpPr>
        <p:spPr>
          <a:xfrm flipV="1">
            <a:off x="2696562" y="1340535"/>
            <a:ext cx="1699307" cy="10087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A43EDECC-9E9A-EA0E-E1E9-0B559FAE72DA}"/>
              </a:ext>
            </a:extLst>
          </p:cNvPr>
          <p:cNvCxnSpPr>
            <a:cxnSpLocks/>
            <a:stCxn id="4" idx="6"/>
            <a:endCxn id="8" idx="2"/>
          </p:cNvCxnSpPr>
          <p:nvPr/>
        </p:nvCxnSpPr>
        <p:spPr>
          <a:xfrm>
            <a:off x="2696562" y="2349313"/>
            <a:ext cx="1699147" cy="1066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36EB71CF-BDA4-CDA7-70C7-76E14657C8BC}"/>
              </a:ext>
            </a:extLst>
          </p:cNvPr>
          <p:cNvCxnSpPr>
            <a:cxnSpLocks/>
            <a:stCxn id="4" idx="6"/>
            <a:endCxn id="7" idx="2"/>
          </p:cNvCxnSpPr>
          <p:nvPr/>
        </p:nvCxnSpPr>
        <p:spPr>
          <a:xfrm>
            <a:off x="2696562" y="2349313"/>
            <a:ext cx="1699555" cy="1265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9379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par>
                                <p:cTn id="20" presetID="16" presetClass="entr" presetSubtype="21"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par>
                                <p:cTn id="23" presetID="16" presetClass="entr" presetSubtype="21"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arn(inVertical)">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P spid="4" grpId="0" animBg="1"/>
      <p:bldP spid="4" grpId="1" animBg="1"/>
      <p:bldP spid="6" grpId="0" animBg="1"/>
      <p:bldP spid="6" grpId="1" animBg="1"/>
      <p:bldP spid="7" grpId="0" animBg="1"/>
      <p:bldP spid="7" grpId="1" animBg="1"/>
      <p:bldP spid="8" grpId="0" animBg="1"/>
      <p:bldP spid="8"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7590" y="0"/>
            <a:ext cx="8106410" cy="572770"/>
          </a:xfrm>
        </p:spPr>
        <p:txBody>
          <a:bodyPr/>
          <a:lstStyle/>
          <a:p>
            <a:r>
              <a:rPr lang="en-US" sz="2800" b="1" dirty="0">
                <a:latin typeface="+mj-lt"/>
                <a:cs typeface="+mj-lt"/>
              </a:rPr>
              <a:t>4. </a:t>
            </a:r>
            <a:r>
              <a:rPr lang="en-US" sz="2800" b="1" dirty="0" err="1">
                <a:latin typeface="+mj-lt"/>
                <a:cs typeface="+mj-lt"/>
              </a:rPr>
              <a:t>KẾT</a:t>
            </a:r>
            <a:r>
              <a:rPr lang="en-US" sz="2800" b="1" dirty="0">
                <a:latin typeface="+mj-lt"/>
                <a:cs typeface="+mj-lt"/>
              </a:rPr>
              <a:t> </a:t>
            </a:r>
            <a:r>
              <a:rPr lang="en-US" sz="2800" b="1" dirty="0" err="1">
                <a:latin typeface="+mj-lt"/>
                <a:cs typeface="+mj-lt"/>
              </a:rPr>
              <a:t>LUẬN</a:t>
            </a:r>
            <a:r>
              <a:rPr lang="en-US" sz="2800" b="1" dirty="0">
                <a:latin typeface="+mj-lt"/>
                <a:cs typeface="+mj-lt"/>
              </a:rPr>
              <a:t> </a:t>
            </a:r>
            <a:r>
              <a:rPr lang="en-US" sz="2800" b="1" dirty="0" err="1">
                <a:latin typeface="+mj-lt"/>
                <a:cs typeface="+mj-lt"/>
              </a:rPr>
              <a:t>VÀ</a:t>
            </a:r>
            <a:r>
              <a:rPr lang="en-US" sz="2800" b="1" dirty="0">
                <a:latin typeface="+mj-lt"/>
                <a:cs typeface="+mj-lt"/>
              </a:rPr>
              <a:t> </a:t>
            </a:r>
            <a:r>
              <a:rPr lang="en-US" sz="2800" b="1" dirty="0" err="1">
                <a:latin typeface="+mj-lt"/>
                <a:cs typeface="+mj-lt"/>
              </a:rPr>
              <a:t>HƯỚNG</a:t>
            </a:r>
            <a:r>
              <a:rPr lang="en-US" sz="2800" b="1" dirty="0">
                <a:latin typeface="+mj-lt"/>
                <a:cs typeface="+mj-lt"/>
              </a:rPr>
              <a:t> </a:t>
            </a:r>
            <a:r>
              <a:rPr lang="en-US" sz="2800" b="1" dirty="0" err="1">
                <a:latin typeface="+mj-lt"/>
                <a:cs typeface="+mj-lt"/>
              </a:rPr>
              <a:t>PHÁT</a:t>
            </a:r>
            <a:r>
              <a:rPr lang="en-US" sz="2800" b="1" dirty="0">
                <a:latin typeface="+mj-lt"/>
                <a:cs typeface="+mj-lt"/>
              </a:rPr>
              <a:t> </a:t>
            </a:r>
            <a:r>
              <a:rPr lang="en-US" sz="2800" b="1" dirty="0" err="1">
                <a:latin typeface="+mj-lt"/>
                <a:cs typeface="+mj-lt"/>
              </a:rPr>
              <a:t>TRIỂN</a:t>
            </a:r>
            <a:endParaRPr lang="en-US" sz="2800" b="1" dirty="0">
              <a:latin typeface="+mj-lt"/>
              <a:cs typeface="+mj-lt"/>
            </a:endParaRPr>
          </a:p>
        </p:txBody>
      </p:sp>
      <p:sp>
        <p:nvSpPr>
          <p:cNvPr id="5" name="Google Shape;3044;p39"/>
          <p:cNvSpPr txBox="1"/>
          <p:nvPr/>
        </p:nvSpPr>
        <p:spPr>
          <a:xfrm>
            <a:off x="1037500" y="573082"/>
            <a:ext cx="704084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0" indent="0"/>
            <a:r>
              <a:rPr lang="en-US" sz="2000" b="1" dirty="0">
                <a:latin typeface="+mj-lt"/>
                <a:cs typeface="+mj-lt"/>
              </a:rPr>
              <a:t>4.1 </a:t>
            </a:r>
            <a:r>
              <a:rPr lang="en-US" sz="2000" b="1" dirty="0" err="1">
                <a:latin typeface="+mj-lt"/>
                <a:cs typeface="+mj-lt"/>
              </a:rPr>
              <a:t>Kết</a:t>
            </a:r>
            <a:r>
              <a:rPr lang="en-US" sz="2000" b="1" dirty="0">
                <a:latin typeface="+mj-lt"/>
                <a:cs typeface="+mj-lt"/>
              </a:rPr>
              <a:t> </a:t>
            </a:r>
            <a:r>
              <a:rPr lang="en-US" sz="2000" b="1" dirty="0" err="1">
                <a:latin typeface="+mj-lt"/>
                <a:cs typeface="+mj-lt"/>
              </a:rPr>
              <a:t>luận</a:t>
            </a:r>
            <a:endParaRPr lang="en-US" sz="2000" b="1" dirty="0">
              <a:latin typeface="+mj-lt"/>
              <a:cs typeface="+mj-lt"/>
            </a:endParaRPr>
          </a:p>
        </p:txBody>
      </p:sp>
      <p:sp>
        <p:nvSpPr>
          <p:cNvPr id="4" name="Oval 3">
            <a:extLst>
              <a:ext uri="{FF2B5EF4-FFF2-40B4-BE49-F238E27FC236}">
                <a16:creationId xmlns:a16="http://schemas.microsoft.com/office/drawing/2014/main" id="{9E34E987-B9ED-890A-5B3E-96D59CB0D204}"/>
              </a:ext>
            </a:extLst>
          </p:cNvPr>
          <p:cNvSpPr/>
          <p:nvPr/>
        </p:nvSpPr>
        <p:spPr>
          <a:xfrm>
            <a:off x="1065654" y="1847757"/>
            <a:ext cx="1630908" cy="1003111"/>
          </a:xfrm>
          <a:prstGeom prst="ellipse">
            <a:avLst/>
          </a:prstGeom>
          <a:solidFill>
            <a:schemeClr val="accent4"/>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tx1">
                    <a:lumMod val="60000"/>
                    <a:lumOff val="40000"/>
                  </a:schemeClr>
                </a:solidFill>
                <a:latin typeface="+mj-lt"/>
                <a:cs typeface="+mj-lt"/>
              </a:rPr>
              <a:t>HẠN</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CHẾ</a:t>
            </a:r>
            <a:endParaRPr lang="en-US" dirty="0">
              <a:solidFill>
                <a:schemeClr val="tx1">
                  <a:lumMod val="60000"/>
                  <a:lumOff val="40000"/>
                </a:schemeClr>
              </a:solidFill>
              <a:latin typeface="+mj-lt"/>
              <a:cs typeface="+mj-lt"/>
            </a:endParaRPr>
          </a:p>
        </p:txBody>
      </p:sp>
      <p:sp>
        <p:nvSpPr>
          <p:cNvPr id="6" name="Oval 5">
            <a:extLst>
              <a:ext uri="{FF2B5EF4-FFF2-40B4-BE49-F238E27FC236}">
                <a16:creationId xmlns:a16="http://schemas.microsoft.com/office/drawing/2014/main" id="{95EF2EC9-83B3-D71A-8FDC-B659A1626EAF}"/>
              </a:ext>
            </a:extLst>
          </p:cNvPr>
          <p:cNvSpPr/>
          <p:nvPr/>
        </p:nvSpPr>
        <p:spPr>
          <a:xfrm>
            <a:off x="4395869" y="904769"/>
            <a:ext cx="2163427" cy="871531"/>
          </a:xfrm>
          <a:prstGeom prst="ellipse">
            <a:avLst/>
          </a:prstGeom>
          <a:solidFill>
            <a:schemeClr val="accent4"/>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tx1">
                    <a:lumMod val="60000"/>
                    <a:lumOff val="40000"/>
                  </a:schemeClr>
                </a:solidFill>
                <a:latin typeface="+mj-lt"/>
                <a:cs typeface="+mj-lt"/>
              </a:rPr>
              <a:t>Chưa</a:t>
            </a:r>
            <a:r>
              <a:rPr lang="en-US" dirty="0">
                <a:solidFill>
                  <a:schemeClr val="tx1">
                    <a:lumMod val="60000"/>
                    <a:lumOff val="40000"/>
                  </a:schemeClr>
                </a:solidFill>
                <a:latin typeface="+mj-lt"/>
                <a:cs typeface="+mj-lt"/>
              </a:rPr>
              <a:t> bao </a:t>
            </a:r>
            <a:r>
              <a:rPr lang="en-US" dirty="0" err="1">
                <a:solidFill>
                  <a:schemeClr val="tx1">
                    <a:lumMod val="60000"/>
                    <a:lumOff val="40000"/>
                  </a:schemeClr>
                </a:solidFill>
                <a:latin typeface="+mj-lt"/>
                <a:cs typeface="+mj-lt"/>
              </a:rPr>
              <a:t>quát</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hoàn</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toàn</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các</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vấn</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đề</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bảo</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mật</a:t>
            </a:r>
            <a:endParaRPr lang="en-US" dirty="0">
              <a:solidFill>
                <a:schemeClr val="tx1">
                  <a:lumMod val="60000"/>
                  <a:lumOff val="40000"/>
                </a:schemeClr>
              </a:solidFill>
              <a:latin typeface="+mj-lt"/>
              <a:cs typeface="+mj-lt"/>
            </a:endParaRPr>
          </a:p>
        </p:txBody>
      </p:sp>
      <p:sp>
        <p:nvSpPr>
          <p:cNvPr id="7" name="Oval 6">
            <a:extLst>
              <a:ext uri="{FF2B5EF4-FFF2-40B4-BE49-F238E27FC236}">
                <a16:creationId xmlns:a16="http://schemas.microsoft.com/office/drawing/2014/main" id="{26305F0E-A3AD-95BD-9B1B-03D9D39EE98E}"/>
              </a:ext>
            </a:extLst>
          </p:cNvPr>
          <p:cNvSpPr/>
          <p:nvPr/>
        </p:nvSpPr>
        <p:spPr>
          <a:xfrm>
            <a:off x="4396117" y="3109938"/>
            <a:ext cx="1864475" cy="1008778"/>
          </a:xfrm>
          <a:prstGeom prst="ellipse">
            <a:avLst/>
          </a:prstGeom>
          <a:solidFill>
            <a:schemeClr val="accent4"/>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tx1">
                    <a:lumMod val="60000"/>
                    <a:lumOff val="40000"/>
                  </a:schemeClr>
                </a:solidFill>
                <a:latin typeface="+mj-lt"/>
                <a:cs typeface="+mj-lt"/>
              </a:rPr>
              <a:t>Hạn</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chế</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về</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công</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cụ</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mô</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phỏng</a:t>
            </a:r>
            <a:endParaRPr lang="en-US" dirty="0">
              <a:solidFill>
                <a:schemeClr val="tx1">
                  <a:lumMod val="60000"/>
                  <a:lumOff val="40000"/>
                </a:schemeClr>
              </a:solidFill>
              <a:latin typeface="+mj-lt"/>
              <a:cs typeface="+mj-lt"/>
            </a:endParaRPr>
          </a:p>
        </p:txBody>
      </p:sp>
      <p:sp>
        <p:nvSpPr>
          <p:cNvPr id="8" name="Oval 7">
            <a:extLst>
              <a:ext uri="{FF2B5EF4-FFF2-40B4-BE49-F238E27FC236}">
                <a16:creationId xmlns:a16="http://schemas.microsoft.com/office/drawing/2014/main" id="{03E8D113-6544-3D88-C440-CF7D2CA129A2}"/>
              </a:ext>
            </a:extLst>
          </p:cNvPr>
          <p:cNvSpPr/>
          <p:nvPr/>
        </p:nvSpPr>
        <p:spPr>
          <a:xfrm>
            <a:off x="4395709" y="1951565"/>
            <a:ext cx="2279411" cy="1008778"/>
          </a:xfrm>
          <a:prstGeom prst="ellipse">
            <a:avLst/>
          </a:prstGeom>
          <a:solidFill>
            <a:schemeClr val="accent4"/>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tx1">
                    <a:lumMod val="60000"/>
                    <a:lumOff val="40000"/>
                  </a:schemeClr>
                </a:solidFill>
                <a:cs typeface="+mj-lt"/>
              </a:rPr>
              <a:t>Thiếu</a:t>
            </a:r>
            <a:r>
              <a:rPr lang="en-US" dirty="0">
                <a:solidFill>
                  <a:schemeClr val="tx1">
                    <a:lumMod val="60000"/>
                    <a:lumOff val="40000"/>
                  </a:schemeClr>
                </a:solidFill>
                <a:cs typeface="+mj-lt"/>
              </a:rPr>
              <a:t> </a:t>
            </a:r>
            <a:r>
              <a:rPr lang="en-US" dirty="0" err="1">
                <a:solidFill>
                  <a:schemeClr val="tx1">
                    <a:lumMod val="60000"/>
                    <a:lumOff val="40000"/>
                  </a:schemeClr>
                </a:solidFill>
                <a:cs typeface="+mj-lt"/>
              </a:rPr>
              <a:t>dữ</a:t>
            </a:r>
            <a:r>
              <a:rPr lang="en-US" dirty="0">
                <a:solidFill>
                  <a:schemeClr val="tx1">
                    <a:lumMod val="60000"/>
                    <a:lumOff val="40000"/>
                  </a:schemeClr>
                </a:solidFill>
                <a:cs typeface="+mj-lt"/>
              </a:rPr>
              <a:t> </a:t>
            </a:r>
            <a:r>
              <a:rPr lang="en-US" dirty="0" err="1">
                <a:solidFill>
                  <a:schemeClr val="tx1">
                    <a:lumMod val="60000"/>
                    <a:lumOff val="40000"/>
                  </a:schemeClr>
                </a:solidFill>
                <a:cs typeface="+mj-lt"/>
              </a:rPr>
              <a:t>liệu</a:t>
            </a:r>
            <a:r>
              <a:rPr lang="en-US" dirty="0">
                <a:solidFill>
                  <a:schemeClr val="tx1">
                    <a:lumMod val="60000"/>
                    <a:lumOff val="40000"/>
                  </a:schemeClr>
                </a:solidFill>
                <a:cs typeface="+mj-lt"/>
              </a:rPr>
              <a:t> </a:t>
            </a:r>
            <a:r>
              <a:rPr lang="en-US" dirty="0" err="1">
                <a:solidFill>
                  <a:schemeClr val="tx1">
                    <a:lumMod val="60000"/>
                    <a:lumOff val="40000"/>
                  </a:schemeClr>
                </a:solidFill>
                <a:cs typeface="+mj-lt"/>
              </a:rPr>
              <a:t>và</a:t>
            </a:r>
            <a:r>
              <a:rPr lang="en-US" dirty="0">
                <a:solidFill>
                  <a:schemeClr val="tx1">
                    <a:lumMod val="60000"/>
                    <a:lumOff val="40000"/>
                  </a:schemeClr>
                </a:solidFill>
                <a:cs typeface="+mj-lt"/>
              </a:rPr>
              <a:t> </a:t>
            </a:r>
            <a:r>
              <a:rPr lang="en-US" dirty="0" err="1">
                <a:solidFill>
                  <a:schemeClr val="tx1">
                    <a:lumMod val="60000"/>
                    <a:lumOff val="40000"/>
                  </a:schemeClr>
                </a:solidFill>
                <a:cs typeface="+mj-lt"/>
              </a:rPr>
              <a:t>thông</a:t>
            </a:r>
            <a:r>
              <a:rPr lang="en-US" dirty="0">
                <a:solidFill>
                  <a:schemeClr val="tx1">
                    <a:lumMod val="60000"/>
                    <a:lumOff val="40000"/>
                  </a:schemeClr>
                </a:solidFill>
                <a:cs typeface="+mj-lt"/>
              </a:rPr>
              <a:t> tin </a:t>
            </a:r>
            <a:r>
              <a:rPr lang="en-US" dirty="0" err="1">
                <a:solidFill>
                  <a:schemeClr val="tx1">
                    <a:lumMod val="60000"/>
                    <a:lumOff val="40000"/>
                  </a:schemeClr>
                </a:solidFill>
                <a:cs typeface="+mj-lt"/>
              </a:rPr>
              <a:t>thực</a:t>
            </a:r>
            <a:r>
              <a:rPr lang="en-US" dirty="0">
                <a:solidFill>
                  <a:schemeClr val="tx1">
                    <a:lumMod val="60000"/>
                    <a:lumOff val="40000"/>
                  </a:schemeClr>
                </a:solidFill>
                <a:cs typeface="+mj-lt"/>
              </a:rPr>
              <a:t> </a:t>
            </a:r>
            <a:r>
              <a:rPr lang="en-US" dirty="0" err="1">
                <a:solidFill>
                  <a:schemeClr val="tx1">
                    <a:lumMod val="60000"/>
                    <a:lumOff val="40000"/>
                  </a:schemeClr>
                </a:solidFill>
                <a:cs typeface="+mj-lt"/>
              </a:rPr>
              <a:t>tiễn</a:t>
            </a:r>
            <a:endParaRPr lang="en-US" dirty="0">
              <a:solidFill>
                <a:schemeClr val="tx1">
                  <a:lumMod val="60000"/>
                  <a:lumOff val="40000"/>
                </a:schemeClr>
              </a:solidFill>
              <a:cs typeface="+mj-lt"/>
            </a:endParaRPr>
          </a:p>
        </p:txBody>
      </p:sp>
      <p:cxnSp>
        <p:nvCxnSpPr>
          <p:cNvPr id="9" name="Straight Arrow Connector 8">
            <a:extLst>
              <a:ext uri="{FF2B5EF4-FFF2-40B4-BE49-F238E27FC236}">
                <a16:creationId xmlns:a16="http://schemas.microsoft.com/office/drawing/2014/main" id="{E1E293AE-0A34-41A3-5846-C171DEA4130C}"/>
              </a:ext>
            </a:extLst>
          </p:cNvPr>
          <p:cNvCxnSpPr>
            <a:cxnSpLocks/>
            <a:stCxn id="4" idx="6"/>
            <a:endCxn id="6" idx="2"/>
          </p:cNvCxnSpPr>
          <p:nvPr/>
        </p:nvCxnSpPr>
        <p:spPr>
          <a:xfrm flipV="1">
            <a:off x="2696562" y="1340535"/>
            <a:ext cx="1699307" cy="10087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A43EDECC-9E9A-EA0E-E1E9-0B559FAE72DA}"/>
              </a:ext>
            </a:extLst>
          </p:cNvPr>
          <p:cNvCxnSpPr>
            <a:cxnSpLocks/>
            <a:stCxn id="4" idx="6"/>
            <a:endCxn id="8" idx="2"/>
          </p:cNvCxnSpPr>
          <p:nvPr/>
        </p:nvCxnSpPr>
        <p:spPr>
          <a:xfrm>
            <a:off x="2696562" y="2349313"/>
            <a:ext cx="1699147" cy="1066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36EB71CF-BDA4-CDA7-70C7-76E14657C8BC}"/>
              </a:ext>
            </a:extLst>
          </p:cNvPr>
          <p:cNvCxnSpPr>
            <a:cxnSpLocks/>
            <a:stCxn id="4" idx="6"/>
            <a:endCxn id="7" idx="2"/>
          </p:cNvCxnSpPr>
          <p:nvPr/>
        </p:nvCxnSpPr>
        <p:spPr>
          <a:xfrm>
            <a:off x="2696562" y="2349313"/>
            <a:ext cx="1699555" cy="1265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96982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par>
                                <p:cTn id="20" presetID="16" presetClass="entr" presetSubtype="21"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par>
                                <p:cTn id="23" presetID="16" presetClass="entr" presetSubtype="21"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arn(inVertical)">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P spid="4" grpId="0" animBg="1"/>
      <p:bldP spid="4" grpId="1" animBg="1"/>
      <p:bldP spid="6" grpId="0" animBg="1"/>
      <p:bldP spid="6" grpId="1" animBg="1"/>
      <p:bldP spid="7" grpId="0" animBg="1"/>
      <p:bldP spid="7" grpId="1" animBg="1"/>
      <p:bldP spid="8" grpId="0" animBg="1"/>
      <p:bldP spid="8"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64"/>
        <p:cNvGrpSpPr/>
        <p:nvPr/>
      </p:nvGrpSpPr>
      <p:grpSpPr>
        <a:xfrm>
          <a:off x="0" y="0"/>
          <a:ext cx="0" cy="0"/>
          <a:chOff x="0" y="0"/>
          <a:chExt cx="0" cy="0"/>
        </a:xfrm>
      </p:grpSpPr>
      <p:sp>
        <p:nvSpPr>
          <p:cNvPr id="2965" name="Google Shape;2965;p36"/>
          <p:cNvSpPr txBox="1">
            <a:spLocks noGrp="1"/>
          </p:cNvSpPr>
          <p:nvPr>
            <p:ph type="title"/>
          </p:nvPr>
        </p:nvSpPr>
        <p:spPr>
          <a:xfrm>
            <a:off x="0" y="-6350"/>
            <a:ext cx="9144000" cy="5727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dirty="0">
                <a:latin typeface="+mj-lt"/>
                <a:cs typeface="+mj-lt"/>
              </a:rPr>
              <a:t>Nội Dung</a:t>
            </a:r>
          </a:p>
        </p:txBody>
      </p:sp>
      <p:sp>
        <p:nvSpPr>
          <p:cNvPr id="2972" name="Google Shape;2972;p36"/>
          <p:cNvSpPr txBox="1">
            <a:spLocks noGrp="1"/>
          </p:cNvSpPr>
          <p:nvPr>
            <p:ph type="title" idx="7"/>
          </p:nvPr>
        </p:nvSpPr>
        <p:spPr>
          <a:xfrm>
            <a:off x="180999" y="925599"/>
            <a:ext cx="10530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800" b="1" dirty="0">
                <a:latin typeface="+mj-lt"/>
                <a:cs typeface="+mj-lt"/>
              </a:rPr>
              <a:t>01</a:t>
            </a:r>
          </a:p>
        </p:txBody>
      </p:sp>
      <p:sp>
        <p:nvSpPr>
          <p:cNvPr id="2973" name="Google Shape;2973;p36"/>
          <p:cNvSpPr txBox="1">
            <a:spLocks noGrp="1"/>
          </p:cNvSpPr>
          <p:nvPr>
            <p:ph type="title" idx="8"/>
          </p:nvPr>
        </p:nvSpPr>
        <p:spPr>
          <a:xfrm>
            <a:off x="4801301" y="2321498"/>
            <a:ext cx="10530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800" b="1" dirty="0">
                <a:latin typeface="+mj-lt"/>
                <a:cs typeface="+mj-lt"/>
              </a:rPr>
              <a:t>04</a:t>
            </a:r>
          </a:p>
        </p:txBody>
      </p:sp>
      <p:sp>
        <p:nvSpPr>
          <p:cNvPr id="2974" name="Google Shape;2974;p36"/>
          <p:cNvSpPr txBox="1">
            <a:spLocks noGrp="1"/>
          </p:cNvSpPr>
          <p:nvPr>
            <p:ph type="title" idx="9"/>
          </p:nvPr>
        </p:nvSpPr>
        <p:spPr>
          <a:xfrm>
            <a:off x="4864393" y="937165"/>
            <a:ext cx="10530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800" b="1" dirty="0">
                <a:latin typeface="+mj-lt"/>
                <a:cs typeface="+mj-lt"/>
              </a:rPr>
              <a:t>02</a:t>
            </a:r>
          </a:p>
        </p:txBody>
      </p:sp>
      <p:sp>
        <p:nvSpPr>
          <p:cNvPr id="2976" name="Google Shape;2976;p36"/>
          <p:cNvSpPr txBox="1">
            <a:spLocks noGrp="1"/>
          </p:cNvSpPr>
          <p:nvPr>
            <p:ph type="title" idx="14"/>
          </p:nvPr>
        </p:nvSpPr>
        <p:spPr>
          <a:xfrm>
            <a:off x="180999" y="2375160"/>
            <a:ext cx="10530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800" b="1" dirty="0">
                <a:latin typeface="+mj-lt"/>
                <a:cs typeface="+mj-lt"/>
              </a:rPr>
              <a:t>03</a:t>
            </a:r>
          </a:p>
        </p:txBody>
      </p:sp>
      <p:sp>
        <p:nvSpPr>
          <p:cNvPr id="2979" name="Google Shape;2979;p36"/>
          <p:cNvSpPr txBox="1">
            <a:spLocks noGrp="1"/>
          </p:cNvSpPr>
          <p:nvPr>
            <p:ph type="subTitle" idx="17"/>
          </p:nvPr>
        </p:nvSpPr>
        <p:spPr>
          <a:xfrm>
            <a:off x="180975" y="1373505"/>
            <a:ext cx="2305685" cy="57721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1800" b="1" dirty="0" err="1">
                <a:latin typeface="+mj-lt"/>
                <a:cs typeface="+mj-lt"/>
              </a:rPr>
              <a:t>TỔNG</a:t>
            </a:r>
            <a:r>
              <a:rPr lang="en-GB" sz="1800" b="1" dirty="0">
                <a:latin typeface="+mj-lt"/>
                <a:cs typeface="+mj-lt"/>
              </a:rPr>
              <a:t> QUAN</a:t>
            </a:r>
          </a:p>
        </p:txBody>
      </p:sp>
      <p:sp>
        <p:nvSpPr>
          <p:cNvPr id="2980" name="Google Shape;2980;p36"/>
          <p:cNvSpPr txBox="1">
            <a:spLocks noGrp="1"/>
          </p:cNvSpPr>
          <p:nvPr>
            <p:ph type="subTitle" idx="18"/>
          </p:nvPr>
        </p:nvSpPr>
        <p:spPr>
          <a:xfrm>
            <a:off x="4681474" y="1291194"/>
            <a:ext cx="3143885" cy="6762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1800" b="1" dirty="0" err="1">
                <a:latin typeface="+mj-lt"/>
                <a:cs typeface="+mj-lt"/>
              </a:rPr>
              <a:t>NGHIÊN</a:t>
            </a:r>
            <a:r>
              <a:rPr lang="en-GB" sz="1800" b="1" dirty="0">
                <a:latin typeface="+mj-lt"/>
                <a:cs typeface="+mj-lt"/>
              </a:rPr>
              <a:t> </a:t>
            </a:r>
            <a:r>
              <a:rPr lang="en-GB" sz="1800" b="1" dirty="0" err="1">
                <a:latin typeface="+mj-lt"/>
                <a:cs typeface="+mj-lt"/>
              </a:rPr>
              <a:t>CỨU</a:t>
            </a:r>
            <a:r>
              <a:rPr lang="en-GB" sz="1800" b="1" dirty="0">
                <a:latin typeface="+mj-lt"/>
                <a:cs typeface="+mj-lt"/>
              </a:rPr>
              <a:t> LÝ </a:t>
            </a:r>
            <a:r>
              <a:rPr lang="en-GB" sz="1800" b="1" dirty="0" err="1">
                <a:latin typeface="+mj-lt"/>
                <a:cs typeface="+mj-lt"/>
              </a:rPr>
              <a:t>THUYẾT</a:t>
            </a:r>
            <a:endParaRPr lang="en-GB" sz="1800" b="1" dirty="0">
              <a:latin typeface="+mj-lt"/>
              <a:cs typeface="+mj-lt"/>
            </a:endParaRPr>
          </a:p>
        </p:txBody>
      </p:sp>
      <p:sp>
        <p:nvSpPr>
          <p:cNvPr id="2981" name="Google Shape;2981;p36"/>
          <p:cNvSpPr txBox="1">
            <a:spLocks noGrp="1"/>
          </p:cNvSpPr>
          <p:nvPr>
            <p:ph type="subTitle" idx="19"/>
          </p:nvPr>
        </p:nvSpPr>
        <p:spPr>
          <a:xfrm>
            <a:off x="180975" y="2904469"/>
            <a:ext cx="3454854" cy="80393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1800" b="1" dirty="0" err="1">
                <a:latin typeface="+mj-lt"/>
                <a:cs typeface="+mj-lt"/>
              </a:rPr>
              <a:t>MÔ</a:t>
            </a:r>
            <a:r>
              <a:rPr lang="en-GB" sz="1800" b="1" dirty="0">
                <a:latin typeface="+mj-lt"/>
                <a:cs typeface="+mj-lt"/>
              </a:rPr>
              <a:t> </a:t>
            </a:r>
            <a:r>
              <a:rPr lang="en-GB" sz="1800" b="1" dirty="0" err="1">
                <a:latin typeface="+mj-lt"/>
                <a:cs typeface="+mj-lt"/>
              </a:rPr>
              <a:t>PHỎNG</a:t>
            </a:r>
            <a:r>
              <a:rPr lang="en-GB" sz="1800" b="1" dirty="0">
                <a:latin typeface="+mj-lt"/>
                <a:cs typeface="+mj-lt"/>
              </a:rPr>
              <a:t> </a:t>
            </a:r>
            <a:r>
              <a:rPr lang="en-GB" sz="1800" b="1" dirty="0" err="1">
                <a:latin typeface="+mj-lt"/>
                <a:cs typeface="+mj-lt"/>
              </a:rPr>
              <a:t>TẤN</a:t>
            </a:r>
            <a:r>
              <a:rPr lang="en-GB" sz="1800" b="1" dirty="0">
                <a:latin typeface="+mj-lt"/>
                <a:cs typeface="+mj-lt"/>
              </a:rPr>
              <a:t> </a:t>
            </a:r>
            <a:r>
              <a:rPr lang="en-GB" sz="1800" b="1" dirty="0" err="1">
                <a:latin typeface="+mj-lt"/>
                <a:cs typeface="+mj-lt"/>
              </a:rPr>
              <a:t>CÔNG</a:t>
            </a:r>
            <a:r>
              <a:rPr lang="en-GB" sz="1800" b="1" dirty="0">
                <a:latin typeface="+mj-lt"/>
                <a:cs typeface="+mj-lt"/>
              </a:rPr>
              <a:t> </a:t>
            </a:r>
          </a:p>
          <a:p>
            <a:pPr marL="0" lvl="0" indent="0" algn="l" rtl="0">
              <a:spcBef>
                <a:spcPts val="0"/>
              </a:spcBef>
              <a:spcAft>
                <a:spcPts val="0"/>
              </a:spcAft>
              <a:buNone/>
            </a:pPr>
            <a:r>
              <a:rPr lang="en-GB" sz="1800" b="1" dirty="0" err="1">
                <a:latin typeface="+mj-lt"/>
                <a:cs typeface="+mj-lt"/>
              </a:rPr>
              <a:t>VÀ</a:t>
            </a:r>
            <a:r>
              <a:rPr lang="en-GB" sz="1800" b="1" dirty="0">
                <a:latin typeface="+mj-lt"/>
                <a:cs typeface="+mj-lt"/>
              </a:rPr>
              <a:t> </a:t>
            </a:r>
            <a:r>
              <a:rPr lang="en-GB" sz="1800" b="1" dirty="0" err="1">
                <a:latin typeface="+mj-lt"/>
                <a:cs typeface="+mj-lt"/>
              </a:rPr>
              <a:t>PHÒNG</a:t>
            </a:r>
            <a:r>
              <a:rPr lang="en-GB" sz="1800" b="1" dirty="0">
                <a:latin typeface="+mj-lt"/>
                <a:cs typeface="+mj-lt"/>
              </a:rPr>
              <a:t> </a:t>
            </a:r>
            <a:r>
              <a:rPr lang="en-GB" sz="1800" b="1" dirty="0" err="1">
                <a:latin typeface="+mj-lt"/>
                <a:cs typeface="+mj-lt"/>
              </a:rPr>
              <a:t>THỦ</a:t>
            </a:r>
            <a:endParaRPr lang="en-GB" sz="1800" b="1" dirty="0">
              <a:latin typeface="+mj-lt"/>
              <a:cs typeface="+mj-lt"/>
            </a:endParaRPr>
          </a:p>
        </p:txBody>
      </p:sp>
      <p:sp>
        <p:nvSpPr>
          <p:cNvPr id="2982" name="Google Shape;2982;p36"/>
          <p:cNvSpPr txBox="1">
            <a:spLocks noGrp="1"/>
          </p:cNvSpPr>
          <p:nvPr>
            <p:ph type="subTitle" idx="20"/>
          </p:nvPr>
        </p:nvSpPr>
        <p:spPr>
          <a:xfrm>
            <a:off x="4761920" y="2825808"/>
            <a:ext cx="2903855" cy="1162685"/>
          </a:xfrm>
          <a:prstGeom prst="rect">
            <a:avLst/>
          </a:prstGeom>
        </p:spPr>
        <p:txBody>
          <a:bodyPr spcFirstLastPara="1" wrap="square" lIns="91425" tIns="91425" rIns="91425" bIns="91425" anchor="b" anchorCtr="0">
            <a:noAutofit/>
          </a:bodyPr>
          <a:lstStyle/>
          <a:p>
            <a:pPr marL="0" lvl="0" indent="0"/>
            <a:r>
              <a:rPr lang="en-US" sz="1800" b="1" dirty="0" err="1">
                <a:latin typeface="+mj-lt"/>
                <a:cs typeface="+mj-lt"/>
              </a:rPr>
              <a:t>KẾT</a:t>
            </a:r>
            <a:r>
              <a:rPr lang="en-US" sz="1800" b="1" dirty="0">
                <a:latin typeface="+mj-lt"/>
                <a:cs typeface="+mj-lt"/>
              </a:rPr>
              <a:t> </a:t>
            </a:r>
            <a:r>
              <a:rPr lang="en-US" sz="1800" b="1" dirty="0" err="1">
                <a:latin typeface="+mj-lt"/>
                <a:cs typeface="+mj-lt"/>
              </a:rPr>
              <a:t>LUẬN</a:t>
            </a:r>
            <a:r>
              <a:rPr lang="en-US" sz="1800" b="1" dirty="0">
                <a:latin typeface="+mj-lt"/>
                <a:cs typeface="+mj-lt"/>
              </a:rPr>
              <a:t> </a:t>
            </a:r>
            <a:r>
              <a:rPr lang="en-US" sz="1800" b="1" dirty="0" err="1">
                <a:latin typeface="+mj-lt"/>
                <a:cs typeface="+mj-lt"/>
              </a:rPr>
              <a:t>VÀ</a:t>
            </a:r>
            <a:endParaRPr lang="en-US" sz="1800" b="1" dirty="0">
              <a:latin typeface="+mj-lt"/>
              <a:cs typeface="+mj-lt"/>
            </a:endParaRPr>
          </a:p>
          <a:p>
            <a:pPr marL="0" lvl="0" indent="0"/>
            <a:r>
              <a:rPr lang="en-US" sz="1800" b="1" dirty="0" err="1">
                <a:latin typeface="+mj-lt"/>
                <a:cs typeface="+mj-lt"/>
              </a:rPr>
              <a:t>HƯỚNG</a:t>
            </a:r>
            <a:r>
              <a:rPr lang="en-US" sz="1800" b="1" dirty="0">
                <a:latin typeface="+mj-lt"/>
                <a:cs typeface="+mj-lt"/>
              </a:rPr>
              <a:t> </a:t>
            </a:r>
            <a:r>
              <a:rPr lang="en-US" sz="1800" b="1" dirty="0" err="1">
                <a:latin typeface="+mj-lt"/>
                <a:cs typeface="+mj-lt"/>
              </a:rPr>
              <a:t>PHÁT</a:t>
            </a:r>
            <a:r>
              <a:rPr lang="en-US" sz="1800" b="1" dirty="0">
                <a:latin typeface="+mj-lt"/>
                <a:cs typeface="+mj-lt"/>
              </a:rPr>
              <a:t> </a:t>
            </a:r>
            <a:r>
              <a:rPr lang="en-US" sz="1800" b="1" dirty="0" err="1">
                <a:latin typeface="+mj-lt"/>
                <a:cs typeface="+mj-lt"/>
              </a:rPr>
              <a:t>TRIỂN</a:t>
            </a:r>
            <a:endParaRPr lang="en-GB" sz="1800" b="1" dirty="0">
              <a:latin typeface="+mj-lt"/>
              <a:cs typeface="+mj-lt"/>
            </a:endParaRPr>
          </a:p>
          <a:p>
            <a:pPr marL="0" lvl="0" indent="0"/>
            <a:endParaRPr lang="en-US" sz="1800" b="1" dirty="0">
              <a:latin typeface="+mj-lt"/>
              <a:cs typeface="+mj-lt"/>
            </a:endParaRPr>
          </a:p>
        </p:txBody>
      </p:sp>
      <p:grpSp>
        <p:nvGrpSpPr>
          <p:cNvPr id="2984" name="Google Shape;2984;p36"/>
          <p:cNvGrpSpPr/>
          <p:nvPr/>
        </p:nvGrpSpPr>
        <p:grpSpPr>
          <a:xfrm rot="1399827">
            <a:off x="7498562" y="152825"/>
            <a:ext cx="889936" cy="867377"/>
            <a:chOff x="9466601" y="2777470"/>
            <a:chExt cx="816600" cy="795900"/>
          </a:xfrm>
        </p:grpSpPr>
        <p:sp>
          <p:nvSpPr>
            <p:cNvPr id="2985" name="Google Shape;2985;p36"/>
            <p:cNvSpPr/>
            <p:nvPr/>
          </p:nvSpPr>
          <p:spPr>
            <a:xfrm>
              <a:off x="9466601" y="2777470"/>
              <a:ext cx="816600" cy="795900"/>
            </a:xfrm>
            <a:prstGeom prst="ellipse">
              <a:avLst/>
            </a:prstGeom>
            <a:solidFill>
              <a:schemeClr val="accent5"/>
            </a:solidFill>
            <a:ln>
              <a:noFill/>
            </a:ln>
            <a:effectLst>
              <a:outerShdw blurRad="57150" dist="28575" dir="5400000"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000" b="1">
                <a:latin typeface="+mj-lt"/>
                <a:ea typeface="Lato" panose="020F0502020204030203"/>
                <a:cs typeface="+mj-lt"/>
                <a:sym typeface="Lato" panose="020F0502020204030203"/>
              </a:endParaRPr>
            </a:p>
          </p:txBody>
        </p:sp>
        <p:grpSp>
          <p:nvGrpSpPr>
            <p:cNvPr id="2986" name="Google Shape;2986;p36"/>
            <p:cNvGrpSpPr/>
            <p:nvPr/>
          </p:nvGrpSpPr>
          <p:grpSpPr>
            <a:xfrm>
              <a:off x="9734097" y="2985641"/>
              <a:ext cx="281607" cy="379527"/>
              <a:chOff x="2384017" y="2195200"/>
              <a:chExt cx="258403" cy="348254"/>
            </a:xfrm>
          </p:grpSpPr>
          <p:sp>
            <p:nvSpPr>
              <p:cNvPr id="2987" name="Google Shape;2987;p36"/>
              <p:cNvSpPr/>
              <p:nvPr/>
            </p:nvSpPr>
            <p:spPr>
              <a:xfrm>
                <a:off x="2428243" y="2314830"/>
                <a:ext cx="169875" cy="108724"/>
              </a:xfrm>
              <a:custGeom>
                <a:avLst/>
                <a:gdLst/>
                <a:ahLst/>
                <a:cxnLst/>
                <a:rect l="l" t="t" r="r" b="b"/>
                <a:pathLst>
                  <a:path w="153733" h="98393" extrusionOk="0">
                    <a:moveTo>
                      <a:pt x="12287" y="0"/>
                    </a:moveTo>
                    <a:lnTo>
                      <a:pt x="141446" y="0"/>
                    </a:lnTo>
                    <a:cubicBezTo>
                      <a:pt x="148209" y="0"/>
                      <a:pt x="153734" y="5524"/>
                      <a:pt x="153734" y="12287"/>
                    </a:cubicBezTo>
                    <a:lnTo>
                      <a:pt x="153734" y="86106"/>
                    </a:lnTo>
                    <a:cubicBezTo>
                      <a:pt x="153734" y="92869"/>
                      <a:pt x="148209" y="98393"/>
                      <a:pt x="141446" y="98393"/>
                    </a:cubicBezTo>
                    <a:lnTo>
                      <a:pt x="12287" y="98393"/>
                    </a:lnTo>
                    <a:cubicBezTo>
                      <a:pt x="5525" y="98393"/>
                      <a:pt x="0" y="92869"/>
                      <a:pt x="0" y="86106"/>
                    </a:cubicBezTo>
                    <a:lnTo>
                      <a:pt x="0" y="12287"/>
                    </a:lnTo>
                    <a:cubicBezTo>
                      <a:pt x="0" y="5524"/>
                      <a:pt x="5525" y="0"/>
                      <a:pt x="1228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b="1">
                  <a:solidFill>
                    <a:srgbClr val="000000"/>
                  </a:solidFill>
                  <a:latin typeface="+mj-lt"/>
                  <a:ea typeface="Calibri" panose="020F0502020204030204"/>
                  <a:cs typeface="+mj-lt"/>
                  <a:sym typeface="Calibri" panose="020F0502020204030204"/>
                </a:endParaRPr>
              </a:p>
            </p:txBody>
          </p:sp>
          <p:grpSp>
            <p:nvGrpSpPr>
              <p:cNvPr id="2988" name="Google Shape;2988;p36"/>
              <p:cNvGrpSpPr/>
              <p:nvPr/>
            </p:nvGrpSpPr>
            <p:grpSpPr>
              <a:xfrm>
                <a:off x="2384017" y="2195200"/>
                <a:ext cx="258403" cy="348254"/>
                <a:chOff x="4114990" y="2719863"/>
                <a:chExt cx="233743" cy="314991"/>
              </a:xfrm>
            </p:grpSpPr>
            <p:sp>
              <p:nvSpPr>
                <p:cNvPr id="2989" name="Google Shape;2989;p36"/>
                <p:cNvSpPr/>
                <p:nvPr/>
              </p:nvSpPr>
              <p:spPr>
                <a:xfrm>
                  <a:off x="4173004" y="2846546"/>
                  <a:ext cx="33846" cy="61489"/>
                </a:xfrm>
                <a:custGeom>
                  <a:avLst/>
                  <a:gdLst/>
                  <a:ahLst/>
                  <a:cxnLst/>
                  <a:rect l="l" t="t" r="r" b="b"/>
                  <a:pathLst>
                    <a:path w="33846" h="61489" extrusionOk="0">
                      <a:moveTo>
                        <a:pt x="22663" y="26384"/>
                      </a:moveTo>
                      <a:lnTo>
                        <a:pt x="16091" y="23717"/>
                      </a:lnTo>
                      <a:cubicBezTo>
                        <a:pt x="14662" y="23145"/>
                        <a:pt x="13519" y="22002"/>
                        <a:pt x="12852" y="20478"/>
                      </a:cubicBezTo>
                      <a:cubicBezTo>
                        <a:pt x="10757" y="15716"/>
                        <a:pt x="15805" y="10667"/>
                        <a:pt x="20567" y="12763"/>
                      </a:cubicBezTo>
                      <a:lnTo>
                        <a:pt x="23806" y="14096"/>
                      </a:lnTo>
                      <a:cubicBezTo>
                        <a:pt x="31426" y="16954"/>
                        <a:pt x="35903" y="6095"/>
                        <a:pt x="28473" y="2762"/>
                      </a:cubicBezTo>
                      <a:lnTo>
                        <a:pt x="25235" y="1428"/>
                      </a:lnTo>
                      <a:cubicBezTo>
                        <a:pt x="10376" y="-4763"/>
                        <a:pt x="-4769" y="10286"/>
                        <a:pt x="1422" y="25241"/>
                      </a:cubicBezTo>
                      <a:cubicBezTo>
                        <a:pt x="4756" y="33146"/>
                        <a:pt x="10566" y="34861"/>
                        <a:pt x="17805" y="37814"/>
                      </a:cubicBezTo>
                      <a:cubicBezTo>
                        <a:pt x="20853" y="39052"/>
                        <a:pt x="22282" y="42576"/>
                        <a:pt x="21044" y="45529"/>
                      </a:cubicBezTo>
                      <a:cubicBezTo>
                        <a:pt x="19901" y="48482"/>
                        <a:pt x="16186" y="50006"/>
                        <a:pt x="13328" y="48767"/>
                      </a:cubicBezTo>
                      <a:lnTo>
                        <a:pt x="10090" y="47434"/>
                      </a:lnTo>
                      <a:cubicBezTo>
                        <a:pt x="6947" y="46100"/>
                        <a:pt x="3327" y="47624"/>
                        <a:pt x="2089" y="50768"/>
                      </a:cubicBezTo>
                      <a:cubicBezTo>
                        <a:pt x="755" y="53911"/>
                        <a:pt x="2279" y="57530"/>
                        <a:pt x="5423" y="58769"/>
                      </a:cubicBezTo>
                      <a:lnTo>
                        <a:pt x="8661" y="60102"/>
                      </a:lnTo>
                      <a:cubicBezTo>
                        <a:pt x="17615" y="64007"/>
                        <a:pt x="28949" y="59340"/>
                        <a:pt x="32474" y="50196"/>
                      </a:cubicBezTo>
                      <a:cubicBezTo>
                        <a:pt x="36284" y="40862"/>
                        <a:pt x="31902" y="30194"/>
                        <a:pt x="22568" y="26384"/>
                      </a:cubicBezTo>
                      <a:lnTo>
                        <a:pt x="22568" y="2638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b="1">
                    <a:solidFill>
                      <a:srgbClr val="000000"/>
                    </a:solidFill>
                    <a:latin typeface="+mj-lt"/>
                    <a:ea typeface="Calibri" panose="020F0502020204030204"/>
                    <a:cs typeface="+mj-lt"/>
                    <a:sym typeface="Calibri" panose="020F0502020204030204"/>
                  </a:endParaRPr>
                </a:p>
              </p:txBody>
            </p:sp>
            <p:sp>
              <p:nvSpPr>
                <p:cNvPr id="2990" name="Google Shape;2990;p36"/>
                <p:cNvSpPr/>
                <p:nvPr/>
              </p:nvSpPr>
              <p:spPr>
                <a:xfrm>
                  <a:off x="4211044" y="2846587"/>
                  <a:ext cx="33960" cy="61426"/>
                </a:xfrm>
                <a:custGeom>
                  <a:avLst/>
                  <a:gdLst/>
                  <a:ahLst/>
                  <a:cxnLst/>
                  <a:rect l="l" t="t" r="r" b="b"/>
                  <a:pathLst>
                    <a:path w="33960" h="61426" extrusionOk="0">
                      <a:moveTo>
                        <a:pt x="22628" y="26343"/>
                      </a:moveTo>
                      <a:lnTo>
                        <a:pt x="16056" y="23676"/>
                      </a:lnTo>
                      <a:cubicBezTo>
                        <a:pt x="14627" y="23104"/>
                        <a:pt x="13484" y="21961"/>
                        <a:pt x="12817" y="20437"/>
                      </a:cubicBezTo>
                      <a:cubicBezTo>
                        <a:pt x="10722" y="15675"/>
                        <a:pt x="15770" y="10626"/>
                        <a:pt x="20532" y="12722"/>
                      </a:cubicBezTo>
                      <a:lnTo>
                        <a:pt x="23771" y="14055"/>
                      </a:lnTo>
                      <a:cubicBezTo>
                        <a:pt x="31391" y="16913"/>
                        <a:pt x="35868" y="6054"/>
                        <a:pt x="28438" y="2721"/>
                      </a:cubicBezTo>
                      <a:lnTo>
                        <a:pt x="25200" y="1387"/>
                      </a:lnTo>
                      <a:cubicBezTo>
                        <a:pt x="16246" y="-2518"/>
                        <a:pt x="4911" y="2149"/>
                        <a:pt x="1387" y="11293"/>
                      </a:cubicBezTo>
                      <a:cubicBezTo>
                        <a:pt x="-2518" y="20247"/>
                        <a:pt x="2149" y="31581"/>
                        <a:pt x="11293" y="35106"/>
                      </a:cubicBezTo>
                      <a:lnTo>
                        <a:pt x="17865" y="37773"/>
                      </a:lnTo>
                      <a:cubicBezTo>
                        <a:pt x="20913" y="39011"/>
                        <a:pt x="22342" y="42535"/>
                        <a:pt x="21104" y="45488"/>
                      </a:cubicBezTo>
                      <a:cubicBezTo>
                        <a:pt x="19866" y="48536"/>
                        <a:pt x="16341" y="49965"/>
                        <a:pt x="13389" y="48726"/>
                      </a:cubicBezTo>
                      <a:lnTo>
                        <a:pt x="10150" y="47393"/>
                      </a:lnTo>
                      <a:cubicBezTo>
                        <a:pt x="7007" y="46059"/>
                        <a:pt x="3387" y="47583"/>
                        <a:pt x="2149" y="50727"/>
                      </a:cubicBezTo>
                      <a:cubicBezTo>
                        <a:pt x="816" y="53870"/>
                        <a:pt x="2340" y="57489"/>
                        <a:pt x="5483" y="58728"/>
                      </a:cubicBezTo>
                      <a:lnTo>
                        <a:pt x="8721" y="60061"/>
                      </a:lnTo>
                      <a:cubicBezTo>
                        <a:pt x="31391" y="68348"/>
                        <a:pt x="44726" y="36630"/>
                        <a:pt x="22723" y="26343"/>
                      </a:cubicBezTo>
                      <a:lnTo>
                        <a:pt x="22723" y="263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b="1">
                    <a:solidFill>
                      <a:srgbClr val="000000"/>
                    </a:solidFill>
                    <a:latin typeface="+mj-lt"/>
                    <a:ea typeface="Calibri" panose="020F0502020204030204"/>
                    <a:cs typeface="+mj-lt"/>
                    <a:sym typeface="Calibri" panose="020F0502020204030204"/>
                  </a:endParaRPr>
                </a:p>
              </p:txBody>
            </p:sp>
            <p:sp>
              <p:nvSpPr>
                <p:cNvPr id="2991" name="Google Shape;2991;p36"/>
                <p:cNvSpPr/>
                <p:nvPr/>
              </p:nvSpPr>
              <p:spPr>
                <a:xfrm>
                  <a:off x="4253388" y="2846545"/>
                  <a:ext cx="36956" cy="61626"/>
                </a:xfrm>
                <a:custGeom>
                  <a:avLst/>
                  <a:gdLst/>
                  <a:ahLst/>
                  <a:cxnLst/>
                  <a:rect l="l" t="t" r="r" b="b"/>
                  <a:pathLst>
                    <a:path w="36956" h="61626" extrusionOk="0">
                      <a:moveTo>
                        <a:pt x="18479" y="0"/>
                      </a:moveTo>
                      <a:lnTo>
                        <a:pt x="6191" y="0"/>
                      </a:lnTo>
                      <a:cubicBezTo>
                        <a:pt x="2762" y="0"/>
                        <a:pt x="0" y="2762"/>
                        <a:pt x="0" y="6191"/>
                      </a:cubicBezTo>
                      <a:lnTo>
                        <a:pt x="0" y="55435"/>
                      </a:lnTo>
                      <a:cubicBezTo>
                        <a:pt x="0" y="58865"/>
                        <a:pt x="2762" y="61627"/>
                        <a:pt x="6191" y="61627"/>
                      </a:cubicBezTo>
                      <a:lnTo>
                        <a:pt x="18479" y="61627"/>
                      </a:lnTo>
                      <a:cubicBezTo>
                        <a:pt x="28670" y="61627"/>
                        <a:pt x="36957" y="53340"/>
                        <a:pt x="36957" y="43148"/>
                      </a:cubicBezTo>
                      <a:lnTo>
                        <a:pt x="36957" y="18574"/>
                      </a:lnTo>
                      <a:cubicBezTo>
                        <a:pt x="36957" y="8382"/>
                        <a:pt x="28670" y="95"/>
                        <a:pt x="18479" y="95"/>
                      </a:cubicBezTo>
                      <a:close/>
                      <a:moveTo>
                        <a:pt x="18479" y="49244"/>
                      </a:moveTo>
                      <a:lnTo>
                        <a:pt x="12287" y="49244"/>
                      </a:lnTo>
                      <a:lnTo>
                        <a:pt x="12287" y="12383"/>
                      </a:lnTo>
                      <a:lnTo>
                        <a:pt x="18479" y="12383"/>
                      </a:lnTo>
                      <a:cubicBezTo>
                        <a:pt x="21908" y="12383"/>
                        <a:pt x="24670" y="15145"/>
                        <a:pt x="24670" y="18574"/>
                      </a:cubicBezTo>
                      <a:lnTo>
                        <a:pt x="24670" y="43148"/>
                      </a:lnTo>
                      <a:cubicBezTo>
                        <a:pt x="24670" y="46577"/>
                        <a:pt x="21908" y="49340"/>
                        <a:pt x="18479" y="493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b="1">
                    <a:solidFill>
                      <a:srgbClr val="000000"/>
                    </a:solidFill>
                    <a:latin typeface="+mj-lt"/>
                    <a:ea typeface="Calibri" panose="020F0502020204030204"/>
                    <a:cs typeface="+mj-lt"/>
                    <a:sym typeface="Calibri" panose="020F0502020204030204"/>
                  </a:endParaRPr>
                </a:p>
              </p:txBody>
            </p:sp>
            <p:sp>
              <p:nvSpPr>
                <p:cNvPr id="2992" name="Google Shape;2992;p36"/>
                <p:cNvSpPr/>
                <p:nvPr/>
              </p:nvSpPr>
              <p:spPr>
                <a:xfrm>
                  <a:off x="4114990" y="2719863"/>
                  <a:ext cx="233743" cy="314991"/>
                </a:xfrm>
                <a:custGeom>
                  <a:avLst/>
                  <a:gdLst/>
                  <a:ahLst/>
                  <a:cxnLst/>
                  <a:rect l="l" t="t" r="r" b="b"/>
                  <a:pathLst>
                    <a:path w="233743" h="314991" extrusionOk="0">
                      <a:moveTo>
                        <a:pt x="215265" y="0"/>
                      </a:moveTo>
                      <a:lnTo>
                        <a:pt x="18479" y="0"/>
                      </a:lnTo>
                      <a:cubicBezTo>
                        <a:pt x="8287" y="0"/>
                        <a:pt x="0" y="8287"/>
                        <a:pt x="0" y="18479"/>
                      </a:cubicBezTo>
                      <a:lnTo>
                        <a:pt x="0" y="296513"/>
                      </a:lnTo>
                      <a:cubicBezTo>
                        <a:pt x="0" y="306705"/>
                        <a:pt x="8287" y="314992"/>
                        <a:pt x="18479" y="314992"/>
                      </a:cubicBezTo>
                      <a:lnTo>
                        <a:pt x="215265" y="314992"/>
                      </a:lnTo>
                      <a:cubicBezTo>
                        <a:pt x="225457" y="314992"/>
                        <a:pt x="233743" y="306705"/>
                        <a:pt x="233743" y="296513"/>
                      </a:cubicBezTo>
                      <a:lnTo>
                        <a:pt x="233743" y="18479"/>
                      </a:lnTo>
                      <a:cubicBezTo>
                        <a:pt x="233743" y="8287"/>
                        <a:pt x="225457" y="0"/>
                        <a:pt x="215265" y="0"/>
                      </a:cubicBezTo>
                      <a:close/>
                      <a:moveTo>
                        <a:pt x="18479" y="12287"/>
                      </a:moveTo>
                      <a:lnTo>
                        <a:pt x="215265" y="12287"/>
                      </a:lnTo>
                      <a:cubicBezTo>
                        <a:pt x="218694" y="12287"/>
                        <a:pt x="221456" y="15050"/>
                        <a:pt x="221456" y="18479"/>
                      </a:cubicBezTo>
                      <a:lnTo>
                        <a:pt x="221456" y="36957"/>
                      </a:lnTo>
                      <a:lnTo>
                        <a:pt x="12383" y="36957"/>
                      </a:lnTo>
                      <a:lnTo>
                        <a:pt x="12383" y="18479"/>
                      </a:lnTo>
                      <a:cubicBezTo>
                        <a:pt x="12383" y="15050"/>
                        <a:pt x="15145" y="12287"/>
                        <a:pt x="18574" y="12287"/>
                      </a:cubicBezTo>
                      <a:close/>
                      <a:moveTo>
                        <a:pt x="187642" y="302609"/>
                      </a:moveTo>
                      <a:lnTo>
                        <a:pt x="169164" y="302609"/>
                      </a:lnTo>
                      <a:lnTo>
                        <a:pt x="169164" y="278035"/>
                      </a:lnTo>
                      <a:lnTo>
                        <a:pt x="181451" y="278035"/>
                      </a:lnTo>
                      <a:cubicBezTo>
                        <a:pt x="184880" y="278035"/>
                        <a:pt x="187642" y="280797"/>
                        <a:pt x="187642" y="284226"/>
                      </a:cubicBezTo>
                      <a:lnTo>
                        <a:pt x="187642" y="302705"/>
                      </a:lnTo>
                      <a:close/>
                      <a:moveTo>
                        <a:pt x="156877" y="302609"/>
                      </a:moveTo>
                      <a:lnTo>
                        <a:pt x="138398" y="302609"/>
                      </a:lnTo>
                      <a:lnTo>
                        <a:pt x="138398" y="278035"/>
                      </a:lnTo>
                      <a:lnTo>
                        <a:pt x="156877" y="278035"/>
                      </a:lnTo>
                      <a:lnTo>
                        <a:pt x="156877" y="302609"/>
                      </a:lnTo>
                      <a:close/>
                      <a:moveTo>
                        <a:pt x="126111" y="302609"/>
                      </a:moveTo>
                      <a:lnTo>
                        <a:pt x="107633" y="302609"/>
                      </a:lnTo>
                      <a:lnTo>
                        <a:pt x="107633" y="278035"/>
                      </a:lnTo>
                      <a:lnTo>
                        <a:pt x="126111" y="278035"/>
                      </a:lnTo>
                      <a:lnTo>
                        <a:pt x="126111" y="302609"/>
                      </a:lnTo>
                      <a:close/>
                      <a:moveTo>
                        <a:pt x="95345" y="302609"/>
                      </a:moveTo>
                      <a:lnTo>
                        <a:pt x="76867" y="302609"/>
                      </a:lnTo>
                      <a:lnTo>
                        <a:pt x="76867" y="278035"/>
                      </a:lnTo>
                      <a:lnTo>
                        <a:pt x="95345" y="278035"/>
                      </a:lnTo>
                      <a:lnTo>
                        <a:pt x="95345" y="302609"/>
                      </a:lnTo>
                      <a:close/>
                      <a:moveTo>
                        <a:pt x="64579" y="302609"/>
                      </a:moveTo>
                      <a:lnTo>
                        <a:pt x="46101" y="302609"/>
                      </a:lnTo>
                      <a:lnTo>
                        <a:pt x="46101" y="284131"/>
                      </a:lnTo>
                      <a:cubicBezTo>
                        <a:pt x="46101" y="280702"/>
                        <a:pt x="48863" y="277940"/>
                        <a:pt x="52292" y="277940"/>
                      </a:cubicBezTo>
                      <a:lnTo>
                        <a:pt x="64579" y="277940"/>
                      </a:lnTo>
                      <a:lnTo>
                        <a:pt x="64579" y="302514"/>
                      </a:lnTo>
                      <a:close/>
                      <a:moveTo>
                        <a:pt x="215265" y="302609"/>
                      </a:moveTo>
                      <a:lnTo>
                        <a:pt x="199930" y="302609"/>
                      </a:lnTo>
                      <a:lnTo>
                        <a:pt x="199930" y="284131"/>
                      </a:lnTo>
                      <a:cubicBezTo>
                        <a:pt x="199930" y="273939"/>
                        <a:pt x="191643" y="265652"/>
                        <a:pt x="181451" y="265652"/>
                      </a:cubicBezTo>
                      <a:lnTo>
                        <a:pt x="52292" y="265652"/>
                      </a:lnTo>
                      <a:cubicBezTo>
                        <a:pt x="42100" y="265652"/>
                        <a:pt x="33814" y="273939"/>
                        <a:pt x="33814" y="284131"/>
                      </a:cubicBezTo>
                      <a:lnTo>
                        <a:pt x="33814" y="302609"/>
                      </a:lnTo>
                      <a:lnTo>
                        <a:pt x="18479" y="302609"/>
                      </a:lnTo>
                      <a:cubicBezTo>
                        <a:pt x="15050" y="302609"/>
                        <a:pt x="12287" y="299847"/>
                        <a:pt x="12287" y="296418"/>
                      </a:cubicBezTo>
                      <a:lnTo>
                        <a:pt x="12287" y="49149"/>
                      </a:lnTo>
                      <a:lnTo>
                        <a:pt x="221361" y="49149"/>
                      </a:lnTo>
                      <a:lnTo>
                        <a:pt x="221361" y="296418"/>
                      </a:lnTo>
                      <a:cubicBezTo>
                        <a:pt x="221361" y="299847"/>
                        <a:pt x="218599" y="302609"/>
                        <a:pt x="215170" y="3026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b="1">
                    <a:solidFill>
                      <a:srgbClr val="000000"/>
                    </a:solidFill>
                    <a:latin typeface="+mj-lt"/>
                    <a:ea typeface="Calibri" panose="020F0502020204030204"/>
                    <a:cs typeface="+mj-lt"/>
                    <a:sym typeface="Calibri" panose="020F0502020204030204"/>
                  </a:endParaRPr>
                </a:p>
              </p:txBody>
            </p:sp>
          </p:grpSp>
        </p:grpSp>
      </p:grpSp>
      <p:grpSp>
        <p:nvGrpSpPr>
          <p:cNvPr id="2993" name="Google Shape;2993;p36"/>
          <p:cNvGrpSpPr/>
          <p:nvPr/>
        </p:nvGrpSpPr>
        <p:grpSpPr>
          <a:xfrm rot="985971">
            <a:off x="8760855" y="2344973"/>
            <a:ext cx="889945" cy="867385"/>
            <a:chOff x="10765500" y="2777470"/>
            <a:chExt cx="816600" cy="795900"/>
          </a:xfrm>
        </p:grpSpPr>
        <p:sp>
          <p:nvSpPr>
            <p:cNvPr id="2994" name="Google Shape;2994;p36"/>
            <p:cNvSpPr/>
            <p:nvPr/>
          </p:nvSpPr>
          <p:spPr>
            <a:xfrm>
              <a:off x="10765500" y="2777470"/>
              <a:ext cx="816600" cy="795900"/>
            </a:xfrm>
            <a:prstGeom prst="ellipse">
              <a:avLst/>
            </a:prstGeom>
            <a:solidFill>
              <a:schemeClr val="accent5"/>
            </a:solidFill>
            <a:ln>
              <a:noFill/>
            </a:ln>
            <a:effectLst>
              <a:outerShdw blurRad="57150" dist="28575" dir="5400000"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000" b="1">
                <a:latin typeface="+mj-lt"/>
                <a:ea typeface="Lato" panose="020F0502020204030203"/>
                <a:cs typeface="+mj-lt"/>
                <a:sym typeface="Lato" panose="020F0502020204030203"/>
              </a:endParaRPr>
            </a:p>
          </p:txBody>
        </p:sp>
        <p:grpSp>
          <p:nvGrpSpPr>
            <p:cNvPr id="2995" name="Google Shape;2995;p36"/>
            <p:cNvGrpSpPr/>
            <p:nvPr/>
          </p:nvGrpSpPr>
          <p:grpSpPr>
            <a:xfrm>
              <a:off x="10984111" y="3019795"/>
              <a:ext cx="379378" cy="311219"/>
              <a:chOff x="3158596" y="2226524"/>
              <a:chExt cx="348118" cy="285574"/>
            </a:xfrm>
          </p:grpSpPr>
          <p:sp>
            <p:nvSpPr>
              <p:cNvPr id="2996" name="Google Shape;2996;p36"/>
              <p:cNvSpPr/>
              <p:nvPr/>
            </p:nvSpPr>
            <p:spPr>
              <a:xfrm>
                <a:off x="3264737" y="2342394"/>
                <a:ext cx="135879" cy="135484"/>
              </a:xfrm>
              <a:custGeom>
                <a:avLst/>
                <a:gdLst/>
                <a:ahLst/>
                <a:cxnLst/>
                <a:rect l="l" t="t" r="r" b="b"/>
                <a:pathLst>
                  <a:path w="122967" h="122610" extrusionOk="0">
                    <a:moveTo>
                      <a:pt x="61436" y="122611"/>
                    </a:moveTo>
                    <a:cubicBezTo>
                      <a:pt x="95345" y="122611"/>
                      <a:pt x="122968" y="94988"/>
                      <a:pt x="122968" y="61079"/>
                    </a:cubicBezTo>
                    <a:cubicBezTo>
                      <a:pt x="119825" y="-20360"/>
                      <a:pt x="3143" y="-20360"/>
                      <a:pt x="0" y="61079"/>
                    </a:cubicBezTo>
                    <a:cubicBezTo>
                      <a:pt x="0" y="94988"/>
                      <a:pt x="27622" y="122611"/>
                      <a:pt x="61531" y="12261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b="1">
                  <a:solidFill>
                    <a:srgbClr val="000000"/>
                  </a:solidFill>
                  <a:latin typeface="+mj-lt"/>
                  <a:ea typeface="Calibri" panose="020F0502020204030204"/>
                  <a:cs typeface="+mj-lt"/>
                  <a:sym typeface="Calibri" panose="020F0502020204030204"/>
                </a:endParaRPr>
              </a:p>
            </p:txBody>
          </p:sp>
          <p:grpSp>
            <p:nvGrpSpPr>
              <p:cNvPr id="2997" name="Google Shape;2997;p36"/>
              <p:cNvGrpSpPr/>
              <p:nvPr/>
            </p:nvGrpSpPr>
            <p:grpSpPr>
              <a:xfrm>
                <a:off x="3158596" y="2226524"/>
                <a:ext cx="348118" cy="285574"/>
                <a:chOff x="4815649" y="2748195"/>
                <a:chExt cx="314896" cy="258298"/>
              </a:xfrm>
            </p:grpSpPr>
            <p:sp>
              <p:nvSpPr>
                <p:cNvPr id="2998" name="Google Shape;2998;p36"/>
                <p:cNvSpPr/>
                <p:nvPr/>
              </p:nvSpPr>
              <p:spPr>
                <a:xfrm>
                  <a:off x="4815649" y="2748195"/>
                  <a:ext cx="314896" cy="258298"/>
                </a:xfrm>
                <a:custGeom>
                  <a:avLst/>
                  <a:gdLst/>
                  <a:ahLst/>
                  <a:cxnLst/>
                  <a:rect l="l" t="t" r="r" b="b"/>
                  <a:pathLst>
                    <a:path w="314896" h="258298" extrusionOk="0">
                      <a:moveTo>
                        <a:pt x="266128" y="243"/>
                      </a:moveTo>
                      <a:cubicBezTo>
                        <a:pt x="262318" y="-900"/>
                        <a:pt x="258223" y="2148"/>
                        <a:pt x="258318" y="6148"/>
                      </a:cubicBezTo>
                      <a:lnTo>
                        <a:pt x="258318" y="62441"/>
                      </a:lnTo>
                      <a:cubicBezTo>
                        <a:pt x="212503" y="76919"/>
                        <a:pt x="102394" y="76919"/>
                        <a:pt x="56579" y="62441"/>
                      </a:cubicBezTo>
                      <a:lnTo>
                        <a:pt x="56579" y="6339"/>
                      </a:lnTo>
                      <a:cubicBezTo>
                        <a:pt x="56579" y="5196"/>
                        <a:pt x="56293" y="3957"/>
                        <a:pt x="55721" y="3005"/>
                      </a:cubicBezTo>
                      <a:cubicBezTo>
                        <a:pt x="54197" y="624"/>
                        <a:pt x="51340" y="-424"/>
                        <a:pt x="48768" y="338"/>
                      </a:cubicBezTo>
                      <a:cubicBezTo>
                        <a:pt x="16859" y="9387"/>
                        <a:pt x="0" y="21960"/>
                        <a:pt x="0" y="36723"/>
                      </a:cubicBezTo>
                      <a:lnTo>
                        <a:pt x="0" y="209126"/>
                      </a:lnTo>
                      <a:cubicBezTo>
                        <a:pt x="0" y="223890"/>
                        <a:pt x="16859" y="236463"/>
                        <a:pt x="48768" y="245512"/>
                      </a:cubicBezTo>
                      <a:cubicBezTo>
                        <a:pt x="105823" y="262561"/>
                        <a:pt x="209074" y="262561"/>
                        <a:pt x="266128" y="245512"/>
                      </a:cubicBezTo>
                      <a:cubicBezTo>
                        <a:pt x="298037" y="236463"/>
                        <a:pt x="314897" y="223794"/>
                        <a:pt x="314897" y="209126"/>
                      </a:cubicBezTo>
                      <a:lnTo>
                        <a:pt x="314897" y="36723"/>
                      </a:lnTo>
                      <a:cubicBezTo>
                        <a:pt x="314897" y="22055"/>
                        <a:pt x="298037" y="9387"/>
                        <a:pt x="266128" y="338"/>
                      </a:cubicBezTo>
                      <a:lnTo>
                        <a:pt x="266128" y="338"/>
                      </a:lnTo>
                      <a:close/>
                      <a:moveTo>
                        <a:pt x="270605" y="14435"/>
                      </a:moveTo>
                      <a:cubicBezTo>
                        <a:pt x="314992" y="30342"/>
                        <a:pt x="311372" y="44343"/>
                        <a:pt x="270605" y="58726"/>
                      </a:cubicBezTo>
                      <a:lnTo>
                        <a:pt x="270605" y="14435"/>
                      </a:lnTo>
                      <a:close/>
                      <a:moveTo>
                        <a:pt x="270605" y="71680"/>
                      </a:moveTo>
                      <a:cubicBezTo>
                        <a:pt x="284417" y="67394"/>
                        <a:pt x="295180" y="62441"/>
                        <a:pt x="302609" y="56821"/>
                      </a:cubicBezTo>
                      <a:lnTo>
                        <a:pt x="302609" y="188647"/>
                      </a:lnTo>
                      <a:cubicBezTo>
                        <a:pt x="295180" y="183123"/>
                        <a:pt x="284512" y="178075"/>
                        <a:pt x="270605" y="173788"/>
                      </a:cubicBezTo>
                      <a:lnTo>
                        <a:pt x="270605" y="71585"/>
                      </a:lnTo>
                      <a:close/>
                      <a:moveTo>
                        <a:pt x="21146" y="25103"/>
                      </a:moveTo>
                      <a:cubicBezTo>
                        <a:pt x="26670" y="21293"/>
                        <a:pt x="34576" y="17578"/>
                        <a:pt x="44291" y="14340"/>
                      </a:cubicBezTo>
                      <a:lnTo>
                        <a:pt x="44291" y="58631"/>
                      </a:lnTo>
                      <a:cubicBezTo>
                        <a:pt x="18097" y="49392"/>
                        <a:pt x="1238" y="38343"/>
                        <a:pt x="21146" y="25103"/>
                      </a:cubicBezTo>
                      <a:close/>
                      <a:moveTo>
                        <a:pt x="44291" y="71680"/>
                      </a:moveTo>
                      <a:lnTo>
                        <a:pt x="44291" y="173883"/>
                      </a:lnTo>
                      <a:cubicBezTo>
                        <a:pt x="30480" y="178170"/>
                        <a:pt x="19717" y="183123"/>
                        <a:pt x="12287" y="188742"/>
                      </a:cubicBezTo>
                      <a:lnTo>
                        <a:pt x="12287" y="56916"/>
                      </a:lnTo>
                      <a:cubicBezTo>
                        <a:pt x="19717" y="62441"/>
                        <a:pt x="30385" y="67489"/>
                        <a:pt x="44291" y="71775"/>
                      </a:cubicBezTo>
                      <a:close/>
                      <a:moveTo>
                        <a:pt x="157448" y="245988"/>
                      </a:moveTo>
                      <a:cubicBezTo>
                        <a:pt x="68771" y="246273"/>
                        <a:pt x="-14478" y="221223"/>
                        <a:pt x="21146" y="197601"/>
                      </a:cubicBezTo>
                      <a:cubicBezTo>
                        <a:pt x="28099" y="192743"/>
                        <a:pt x="38862" y="188266"/>
                        <a:pt x="52197" y="184456"/>
                      </a:cubicBezTo>
                      <a:cubicBezTo>
                        <a:pt x="54864" y="183694"/>
                        <a:pt x="56674" y="181313"/>
                        <a:pt x="56674" y="178551"/>
                      </a:cubicBezTo>
                      <a:lnTo>
                        <a:pt x="56674" y="75109"/>
                      </a:lnTo>
                      <a:cubicBezTo>
                        <a:pt x="111728" y="89397"/>
                        <a:pt x="203263" y="89397"/>
                        <a:pt x="258413" y="75109"/>
                      </a:cubicBezTo>
                      <a:lnTo>
                        <a:pt x="258413" y="178551"/>
                      </a:lnTo>
                      <a:cubicBezTo>
                        <a:pt x="258413" y="181313"/>
                        <a:pt x="260223" y="183694"/>
                        <a:pt x="262890" y="184456"/>
                      </a:cubicBezTo>
                      <a:cubicBezTo>
                        <a:pt x="358807" y="212269"/>
                        <a:pt x="263366" y="245702"/>
                        <a:pt x="157543" y="2459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b="1">
                    <a:solidFill>
                      <a:srgbClr val="000000"/>
                    </a:solidFill>
                    <a:latin typeface="+mj-lt"/>
                    <a:ea typeface="Calibri" panose="020F0502020204030204"/>
                    <a:cs typeface="+mj-lt"/>
                    <a:sym typeface="Calibri" panose="020F0502020204030204"/>
                  </a:endParaRPr>
                </a:p>
              </p:txBody>
            </p:sp>
            <p:sp>
              <p:nvSpPr>
                <p:cNvPr id="2999" name="Google Shape;2999;p36"/>
                <p:cNvSpPr/>
                <p:nvPr/>
              </p:nvSpPr>
              <p:spPr>
                <a:xfrm>
                  <a:off x="4944806" y="2879923"/>
                  <a:ext cx="63033" cy="68444"/>
                </a:xfrm>
                <a:custGeom>
                  <a:avLst/>
                  <a:gdLst/>
                  <a:ahLst/>
                  <a:cxnLst/>
                  <a:rect l="l" t="t" r="r" b="b"/>
                  <a:pathLst>
                    <a:path w="63033" h="68444" extrusionOk="0">
                      <a:moveTo>
                        <a:pt x="56009" y="22058"/>
                      </a:moveTo>
                      <a:lnTo>
                        <a:pt x="21910" y="2436"/>
                      </a:lnTo>
                      <a:cubicBezTo>
                        <a:pt x="12766" y="-3946"/>
                        <a:pt x="-188" y="3008"/>
                        <a:pt x="2" y="14057"/>
                      </a:cubicBezTo>
                      <a:lnTo>
                        <a:pt x="2" y="54347"/>
                      </a:lnTo>
                      <a:cubicBezTo>
                        <a:pt x="2" y="56824"/>
                        <a:pt x="669" y="59205"/>
                        <a:pt x="1907" y="61396"/>
                      </a:cubicBezTo>
                      <a:cubicBezTo>
                        <a:pt x="4384" y="65682"/>
                        <a:pt x="9146" y="68444"/>
                        <a:pt x="14099" y="68444"/>
                      </a:cubicBezTo>
                      <a:cubicBezTo>
                        <a:pt x="16576" y="68444"/>
                        <a:pt x="18957" y="67778"/>
                        <a:pt x="21148" y="66539"/>
                      </a:cubicBezTo>
                      <a:lnTo>
                        <a:pt x="56104" y="46346"/>
                      </a:lnTo>
                      <a:cubicBezTo>
                        <a:pt x="65344" y="41203"/>
                        <a:pt x="65344" y="27106"/>
                        <a:pt x="56104" y="22058"/>
                      </a:cubicBezTo>
                      <a:close/>
                      <a:moveTo>
                        <a:pt x="50485" y="35107"/>
                      </a:moveTo>
                      <a:cubicBezTo>
                        <a:pt x="50485" y="35107"/>
                        <a:pt x="50104" y="35583"/>
                        <a:pt x="49818" y="35774"/>
                      </a:cubicBezTo>
                      <a:lnTo>
                        <a:pt x="14861" y="55967"/>
                      </a:lnTo>
                      <a:cubicBezTo>
                        <a:pt x="13909" y="56443"/>
                        <a:pt x="13051" y="56252"/>
                        <a:pt x="12480" y="55300"/>
                      </a:cubicBezTo>
                      <a:cubicBezTo>
                        <a:pt x="12289" y="55014"/>
                        <a:pt x="12194" y="54728"/>
                        <a:pt x="12194" y="54443"/>
                      </a:cubicBezTo>
                      <a:lnTo>
                        <a:pt x="12194" y="14057"/>
                      </a:lnTo>
                      <a:cubicBezTo>
                        <a:pt x="12194" y="12247"/>
                        <a:pt x="14290" y="11771"/>
                        <a:pt x="15433" y="12914"/>
                      </a:cubicBezTo>
                      <a:lnTo>
                        <a:pt x="49723" y="32726"/>
                      </a:lnTo>
                      <a:cubicBezTo>
                        <a:pt x="50580" y="33202"/>
                        <a:pt x="50866" y="34250"/>
                        <a:pt x="50389" y="35107"/>
                      </a:cubicBezTo>
                      <a:lnTo>
                        <a:pt x="50389" y="3510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b="1">
                    <a:solidFill>
                      <a:srgbClr val="000000"/>
                    </a:solidFill>
                    <a:latin typeface="+mj-lt"/>
                    <a:ea typeface="Calibri" panose="020F0502020204030204"/>
                    <a:cs typeface="+mj-lt"/>
                    <a:sym typeface="Calibri" panose="020F0502020204030204"/>
                  </a:endParaRP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965"/>
                                        </p:tgtEl>
                                        <p:attrNameLst>
                                          <p:attrName>style.visibility</p:attrName>
                                        </p:attrNameLst>
                                      </p:cBhvr>
                                      <p:to>
                                        <p:strVal val="visible"/>
                                      </p:to>
                                    </p:set>
                                    <p:animEffect transition="in" filter="barn(inVertical)">
                                      <p:cBhvr>
                                        <p:cTn id="7" dur="500"/>
                                        <p:tgtEl>
                                          <p:spTgt spid="296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972"/>
                                        </p:tgtEl>
                                        <p:attrNameLst>
                                          <p:attrName>style.visibility</p:attrName>
                                        </p:attrNameLst>
                                      </p:cBhvr>
                                      <p:to>
                                        <p:strVal val="visible"/>
                                      </p:to>
                                    </p:set>
                                    <p:anim calcmode="lin" valueType="num">
                                      <p:cBhvr additive="base">
                                        <p:cTn id="12" dur="500" fill="hold"/>
                                        <p:tgtEl>
                                          <p:spTgt spid="2972"/>
                                        </p:tgtEl>
                                        <p:attrNameLst>
                                          <p:attrName>ppt_x</p:attrName>
                                        </p:attrNameLst>
                                      </p:cBhvr>
                                      <p:tavLst>
                                        <p:tav tm="0">
                                          <p:val>
                                            <p:strVal val="#ppt_x"/>
                                          </p:val>
                                        </p:tav>
                                        <p:tav tm="100000">
                                          <p:val>
                                            <p:strVal val="#ppt_x"/>
                                          </p:val>
                                        </p:tav>
                                      </p:tavLst>
                                    </p:anim>
                                    <p:anim calcmode="lin" valueType="num">
                                      <p:cBhvr additive="base">
                                        <p:cTn id="13" dur="500" fill="hold"/>
                                        <p:tgtEl>
                                          <p:spTgt spid="2972"/>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979">
                                            <p:txEl>
                                              <p:pRg st="0" end="0"/>
                                            </p:txEl>
                                          </p:spTgt>
                                        </p:tgtEl>
                                        <p:attrNameLst>
                                          <p:attrName>style.visibility</p:attrName>
                                        </p:attrNameLst>
                                      </p:cBhvr>
                                      <p:to>
                                        <p:strVal val="visible"/>
                                      </p:to>
                                    </p:set>
                                    <p:anim calcmode="lin" valueType="num">
                                      <p:cBhvr additive="base">
                                        <p:cTn id="16" dur="500" fill="hold"/>
                                        <p:tgtEl>
                                          <p:spTgt spid="2979">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9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974"/>
                                        </p:tgtEl>
                                        <p:attrNameLst>
                                          <p:attrName>style.visibility</p:attrName>
                                        </p:attrNameLst>
                                      </p:cBhvr>
                                      <p:to>
                                        <p:strVal val="visible"/>
                                      </p:to>
                                    </p:set>
                                    <p:anim calcmode="lin" valueType="num">
                                      <p:cBhvr additive="base">
                                        <p:cTn id="22" dur="500" fill="hold"/>
                                        <p:tgtEl>
                                          <p:spTgt spid="2974"/>
                                        </p:tgtEl>
                                        <p:attrNameLst>
                                          <p:attrName>ppt_x</p:attrName>
                                        </p:attrNameLst>
                                      </p:cBhvr>
                                      <p:tavLst>
                                        <p:tav tm="0">
                                          <p:val>
                                            <p:strVal val="#ppt_x"/>
                                          </p:val>
                                        </p:tav>
                                        <p:tav tm="100000">
                                          <p:val>
                                            <p:strVal val="#ppt_x"/>
                                          </p:val>
                                        </p:tav>
                                      </p:tavLst>
                                    </p:anim>
                                    <p:anim calcmode="lin" valueType="num">
                                      <p:cBhvr additive="base">
                                        <p:cTn id="23" dur="500" fill="hold"/>
                                        <p:tgtEl>
                                          <p:spTgt spid="2974"/>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980">
                                            <p:txEl>
                                              <p:pRg st="0" end="0"/>
                                            </p:txEl>
                                          </p:spTgt>
                                        </p:tgtEl>
                                        <p:attrNameLst>
                                          <p:attrName>style.visibility</p:attrName>
                                        </p:attrNameLst>
                                      </p:cBhvr>
                                      <p:to>
                                        <p:strVal val="visible"/>
                                      </p:to>
                                    </p:set>
                                    <p:anim calcmode="lin" valueType="num">
                                      <p:cBhvr additive="base">
                                        <p:cTn id="26" dur="500" fill="hold"/>
                                        <p:tgtEl>
                                          <p:spTgt spid="2980">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98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976"/>
                                        </p:tgtEl>
                                        <p:attrNameLst>
                                          <p:attrName>style.visibility</p:attrName>
                                        </p:attrNameLst>
                                      </p:cBhvr>
                                      <p:to>
                                        <p:strVal val="visible"/>
                                      </p:to>
                                    </p:set>
                                    <p:anim calcmode="lin" valueType="num">
                                      <p:cBhvr additive="base">
                                        <p:cTn id="32" dur="500" fill="hold"/>
                                        <p:tgtEl>
                                          <p:spTgt spid="2976"/>
                                        </p:tgtEl>
                                        <p:attrNameLst>
                                          <p:attrName>ppt_x</p:attrName>
                                        </p:attrNameLst>
                                      </p:cBhvr>
                                      <p:tavLst>
                                        <p:tav tm="0">
                                          <p:val>
                                            <p:strVal val="#ppt_x"/>
                                          </p:val>
                                        </p:tav>
                                        <p:tav tm="100000">
                                          <p:val>
                                            <p:strVal val="#ppt_x"/>
                                          </p:val>
                                        </p:tav>
                                      </p:tavLst>
                                    </p:anim>
                                    <p:anim calcmode="lin" valueType="num">
                                      <p:cBhvr additive="base">
                                        <p:cTn id="33" dur="500" fill="hold"/>
                                        <p:tgtEl>
                                          <p:spTgt spid="2976"/>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2981">
                                            <p:txEl>
                                              <p:pRg st="0" end="0"/>
                                            </p:txEl>
                                          </p:spTgt>
                                        </p:tgtEl>
                                        <p:attrNameLst>
                                          <p:attrName>style.visibility</p:attrName>
                                        </p:attrNameLst>
                                      </p:cBhvr>
                                      <p:to>
                                        <p:strVal val="visible"/>
                                      </p:to>
                                    </p:set>
                                    <p:anim calcmode="lin" valueType="num">
                                      <p:cBhvr additive="base">
                                        <p:cTn id="36" dur="500" fill="hold"/>
                                        <p:tgtEl>
                                          <p:spTgt spid="2981">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981">
                                            <p:txEl>
                                              <p:pRg st="0" end="0"/>
                                            </p:txEl>
                                          </p:spTgt>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2981">
                                            <p:txEl>
                                              <p:pRg st="1" end="1"/>
                                            </p:txEl>
                                          </p:spTgt>
                                        </p:tgtEl>
                                        <p:attrNameLst>
                                          <p:attrName>style.visibility</p:attrName>
                                        </p:attrNameLst>
                                      </p:cBhvr>
                                      <p:to>
                                        <p:strVal val="visible"/>
                                      </p:to>
                                    </p:set>
                                    <p:anim calcmode="lin" valueType="num">
                                      <p:cBhvr additive="base">
                                        <p:cTn id="40" dur="500" fill="hold"/>
                                        <p:tgtEl>
                                          <p:spTgt spid="2981">
                                            <p:txEl>
                                              <p:pRg st="1" end="1"/>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98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2973"/>
                                        </p:tgtEl>
                                        <p:attrNameLst>
                                          <p:attrName>style.visibility</p:attrName>
                                        </p:attrNameLst>
                                      </p:cBhvr>
                                      <p:to>
                                        <p:strVal val="visible"/>
                                      </p:to>
                                    </p:set>
                                    <p:anim calcmode="lin" valueType="num">
                                      <p:cBhvr additive="base">
                                        <p:cTn id="46" dur="500" fill="hold"/>
                                        <p:tgtEl>
                                          <p:spTgt spid="2973"/>
                                        </p:tgtEl>
                                        <p:attrNameLst>
                                          <p:attrName>ppt_x</p:attrName>
                                        </p:attrNameLst>
                                      </p:cBhvr>
                                      <p:tavLst>
                                        <p:tav tm="0">
                                          <p:val>
                                            <p:strVal val="#ppt_x"/>
                                          </p:val>
                                        </p:tav>
                                        <p:tav tm="100000">
                                          <p:val>
                                            <p:strVal val="#ppt_x"/>
                                          </p:val>
                                        </p:tav>
                                      </p:tavLst>
                                    </p:anim>
                                    <p:anim calcmode="lin" valueType="num">
                                      <p:cBhvr additive="base">
                                        <p:cTn id="47" dur="500" fill="hold"/>
                                        <p:tgtEl>
                                          <p:spTgt spid="2973"/>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2982">
                                            <p:txEl>
                                              <p:pRg st="0" end="0"/>
                                            </p:txEl>
                                          </p:spTgt>
                                        </p:tgtEl>
                                        <p:attrNameLst>
                                          <p:attrName>style.visibility</p:attrName>
                                        </p:attrNameLst>
                                      </p:cBhvr>
                                      <p:to>
                                        <p:strVal val="visible"/>
                                      </p:to>
                                    </p:set>
                                    <p:anim calcmode="lin" valueType="num">
                                      <p:cBhvr additive="base">
                                        <p:cTn id="50" dur="500" fill="hold"/>
                                        <p:tgtEl>
                                          <p:spTgt spid="2982">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982">
                                            <p:txEl>
                                              <p:pRg st="0" end="0"/>
                                            </p:txEl>
                                          </p:spTgt>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2982">
                                            <p:txEl>
                                              <p:pRg st="1" end="1"/>
                                            </p:txEl>
                                          </p:spTgt>
                                        </p:tgtEl>
                                        <p:attrNameLst>
                                          <p:attrName>style.visibility</p:attrName>
                                        </p:attrNameLst>
                                      </p:cBhvr>
                                      <p:to>
                                        <p:strVal val="visible"/>
                                      </p:to>
                                    </p:set>
                                    <p:anim calcmode="lin" valueType="num">
                                      <p:cBhvr additive="base">
                                        <p:cTn id="54" dur="500" fill="hold"/>
                                        <p:tgtEl>
                                          <p:spTgt spid="2982">
                                            <p:txEl>
                                              <p:pRg st="1" end="1"/>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298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5" grpId="0"/>
      <p:bldP spid="2965" grpId="1"/>
      <p:bldP spid="2972" grpId="0"/>
      <p:bldP spid="2972" grpId="1"/>
      <p:bldP spid="2973" grpId="0"/>
      <p:bldP spid="2973" grpId="1"/>
      <p:bldP spid="2974" grpId="0"/>
      <p:bldP spid="2974" grpId="1"/>
      <p:bldP spid="2976" grpId="0"/>
      <p:bldP spid="2976" grpId="1"/>
      <p:bldP spid="2979" grpId="0" build="p"/>
      <p:bldP spid="2979" grpId="1" build="p"/>
      <p:bldP spid="2980" grpId="0" build="p"/>
      <p:bldP spid="2980" grpId="1" build="p"/>
      <p:bldP spid="2981" grpId="0" uiExpand="1" build="p"/>
      <p:bldP spid="2981" grpId="1" build="p"/>
      <p:bldP spid="2982" grpId="0" build="p"/>
      <p:bldP spid="2982" grpI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7590" y="0"/>
            <a:ext cx="8106410" cy="572770"/>
          </a:xfrm>
        </p:spPr>
        <p:txBody>
          <a:bodyPr/>
          <a:lstStyle/>
          <a:p>
            <a:r>
              <a:rPr lang="en-US" sz="2800" b="1" dirty="0">
                <a:latin typeface="+mj-lt"/>
                <a:cs typeface="+mj-lt"/>
              </a:rPr>
              <a:t>4. </a:t>
            </a:r>
            <a:r>
              <a:rPr lang="en-US" sz="2800" b="1" dirty="0" err="1">
                <a:latin typeface="+mj-lt"/>
                <a:cs typeface="+mj-lt"/>
              </a:rPr>
              <a:t>KẾT</a:t>
            </a:r>
            <a:r>
              <a:rPr lang="en-US" sz="2800" b="1" dirty="0">
                <a:latin typeface="+mj-lt"/>
                <a:cs typeface="+mj-lt"/>
              </a:rPr>
              <a:t> </a:t>
            </a:r>
            <a:r>
              <a:rPr lang="en-US" sz="2800" b="1" dirty="0" err="1">
                <a:latin typeface="+mj-lt"/>
                <a:cs typeface="+mj-lt"/>
              </a:rPr>
              <a:t>LUẬN</a:t>
            </a:r>
            <a:r>
              <a:rPr lang="en-US" sz="2800" b="1" dirty="0">
                <a:latin typeface="+mj-lt"/>
                <a:cs typeface="+mj-lt"/>
              </a:rPr>
              <a:t> </a:t>
            </a:r>
            <a:r>
              <a:rPr lang="en-US" sz="2800" b="1" dirty="0" err="1">
                <a:latin typeface="+mj-lt"/>
                <a:cs typeface="+mj-lt"/>
              </a:rPr>
              <a:t>VÀ</a:t>
            </a:r>
            <a:r>
              <a:rPr lang="en-US" sz="2800" b="1" dirty="0">
                <a:latin typeface="+mj-lt"/>
                <a:cs typeface="+mj-lt"/>
              </a:rPr>
              <a:t> </a:t>
            </a:r>
            <a:r>
              <a:rPr lang="en-US" sz="2800" b="1" dirty="0" err="1">
                <a:latin typeface="+mj-lt"/>
                <a:cs typeface="+mj-lt"/>
              </a:rPr>
              <a:t>HƯỚNG</a:t>
            </a:r>
            <a:r>
              <a:rPr lang="en-US" sz="2800" b="1" dirty="0">
                <a:latin typeface="+mj-lt"/>
                <a:cs typeface="+mj-lt"/>
              </a:rPr>
              <a:t> </a:t>
            </a:r>
            <a:r>
              <a:rPr lang="en-US" sz="2800" b="1" dirty="0" err="1">
                <a:latin typeface="+mj-lt"/>
                <a:cs typeface="+mj-lt"/>
              </a:rPr>
              <a:t>PHÁT</a:t>
            </a:r>
            <a:r>
              <a:rPr lang="en-US" sz="2800" b="1" dirty="0">
                <a:latin typeface="+mj-lt"/>
                <a:cs typeface="+mj-lt"/>
              </a:rPr>
              <a:t> </a:t>
            </a:r>
            <a:r>
              <a:rPr lang="en-US" sz="2800" b="1" dirty="0" err="1">
                <a:latin typeface="+mj-lt"/>
                <a:cs typeface="+mj-lt"/>
              </a:rPr>
              <a:t>TRIỂN</a:t>
            </a:r>
            <a:endParaRPr lang="en-US" sz="2800" b="1" dirty="0">
              <a:latin typeface="+mj-lt"/>
              <a:cs typeface="+mj-lt"/>
            </a:endParaRPr>
          </a:p>
        </p:txBody>
      </p:sp>
      <p:sp>
        <p:nvSpPr>
          <p:cNvPr id="5" name="Google Shape;3044;p39"/>
          <p:cNvSpPr txBox="1"/>
          <p:nvPr/>
        </p:nvSpPr>
        <p:spPr>
          <a:xfrm>
            <a:off x="1037500" y="573082"/>
            <a:ext cx="704084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0" indent="0"/>
            <a:r>
              <a:rPr lang="en-US" sz="2000" b="1" dirty="0">
                <a:latin typeface="+mj-lt"/>
                <a:cs typeface="+mj-lt"/>
              </a:rPr>
              <a:t>4.2 </a:t>
            </a:r>
            <a:r>
              <a:rPr lang="en-US" sz="2000" b="1" dirty="0" err="1">
                <a:latin typeface="+mj-lt"/>
                <a:cs typeface="+mj-lt"/>
              </a:rPr>
              <a:t>Hướng</a:t>
            </a:r>
            <a:r>
              <a:rPr lang="en-US" sz="2000" b="1" dirty="0">
                <a:latin typeface="+mj-lt"/>
                <a:cs typeface="+mj-lt"/>
              </a:rPr>
              <a:t> </a:t>
            </a:r>
            <a:r>
              <a:rPr lang="en-US" sz="2000" b="1" dirty="0" err="1">
                <a:latin typeface="+mj-lt"/>
                <a:cs typeface="+mj-lt"/>
              </a:rPr>
              <a:t>phát</a:t>
            </a:r>
            <a:r>
              <a:rPr lang="en-US" sz="2000" b="1" dirty="0">
                <a:latin typeface="+mj-lt"/>
                <a:cs typeface="+mj-lt"/>
              </a:rPr>
              <a:t> </a:t>
            </a:r>
            <a:r>
              <a:rPr lang="en-US" sz="2000" b="1" dirty="0" err="1">
                <a:latin typeface="+mj-lt"/>
                <a:cs typeface="+mj-lt"/>
              </a:rPr>
              <a:t>triển</a:t>
            </a:r>
            <a:endParaRPr lang="en-US" sz="2000" b="1" dirty="0">
              <a:latin typeface="+mj-lt"/>
              <a:cs typeface="+mj-lt"/>
            </a:endParaRPr>
          </a:p>
        </p:txBody>
      </p:sp>
      <p:sp>
        <p:nvSpPr>
          <p:cNvPr id="4" name="Oval 3">
            <a:extLst>
              <a:ext uri="{FF2B5EF4-FFF2-40B4-BE49-F238E27FC236}">
                <a16:creationId xmlns:a16="http://schemas.microsoft.com/office/drawing/2014/main" id="{9E34E987-B9ED-890A-5B3E-96D59CB0D204}"/>
              </a:ext>
            </a:extLst>
          </p:cNvPr>
          <p:cNvSpPr/>
          <p:nvPr/>
        </p:nvSpPr>
        <p:spPr>
          <a:xfrm>
            <a:off x="900223" y="1847757"/>
            <a:ext cx="1796339" cy="1112586"/>
          </a:xfrm>
          <a:prstGeom prst="ellipse">
            <a:avLst/>
          </a:prstGeom>
          <a:solidFill>
            <a:schemeClr val="accent4"/>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tx1">
                    <a:lumMod val="60000"/>
                    <a:lumOff val="40000"/>
                  </a:schemeClr>
                </a:solidFill>
                <a:latin typeface="+mj-lt"/>
                <a:cs typeface="+mj-lt"/>
              </a:rPr>
              <a:t>HƯỚNG</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PHÁT</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TRIỂN</a:t>
            </a:r>
            <a:endParaRPr lang="en-US" dirty="0">
              <a:solidFill>
                <a:schemeClr val="tx1">
                  <a:lumMod val="60000"/>
                  <a:lumOff val="40000"/>
                </a:schemeClr>
              </a:solidFill>
              <a:latin typeface="+mj-lt"/>
              <a:cs typeface="+mj-lt"/>
            </a:endParaRPr>
          </a:p>
        </p:txBody>
      </p:sp>
      <p:sp>
        <p:nvSpPr>
          <p:cNvPr id="6" name="Oval 5">
            <a:extLst>
              <a:ext uri="{FF2B5EF4-FFF2-40B4-BE49-F238E27FC236}">
                <a16:creationId xmlns:a16="http://schemas.microsoft.com/office/drawing/2014/main" id="{95EF2EC9-83B3-D71A-8FDC-B659A1626EAF}"/>
              </a:ext>
            </a:extLst>
          </p:cNvPr>
          <p:cNvSpPr/>
          <p:nvPr/>
        </p:nvSpPr>
        <p:spPr>
          <a:xfrm>
            <a:off x="4395869" y="904769"/>
            <a:ext cx="2163427" cy="871531"/>
          </a:xfrm>
          <a:prstGeom prst="ellipse">
            <a:avLst/>
          </a:prstGeom>
          <a:solidFill>
            <a:schemeClr val="accent4"/>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tx1">
                    <a:lumMod val="60000"/>
                    <a:lumOff val="40000"/>
                  </a:schemeClr>
                </a:solidFill>
                <a:latin typeface="+mj-lt"/>
                <a:cs typeface="+mj-lt"/>
              </a:rPr>
              <a:t>Nghiên</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cứu</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thêm</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nhiều</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vấn</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đề</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bảo</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mật</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khác</a:t>
            </a:r>
            <a:endParaRPr lang="en-US" dirty="0">
              <a:solidFill>
                <a:schemeClr val="tx1">
                  <a:lumMod val="60000"/>
                  <a:lumOff val="40000"/>
                </a:schemeClr>
              </a:solidFill>
              <a:latin typeface="+mj-lt"/>
              <a:cs typeface="+mj-lt"/>
            </a:endParaRPr>
          </a:p>
        </p:txBody>
      </p:sp>
      <p:sp>
        <p:nvSpPr>
          <p:cNvPr id="7" name="Oval 6">
            <a:extLst>
              <a:ext uri="{FF2B5EF4-FFF2-40B4-BE49-F238E27FC236}">
                <a16:creationId xmlns:a16="http://schemas.microsoft.com/office/drawing/2014/main" id="{26305F0E-A3AD-95BD-9B1B-03D9D39EE98E}"/>
              </a:ext>
            </a:extLst>
          </p:cNvPr>
          <p:cNvSpPr/>
          <p:nvPr/>
        </p:nvSpPr>
        <p:spPr>
          <a:xfrm>
            <a:off x="4395709" y="3135608"/>
            <a:ext cx="2279411" cy="1008778"/>
          </a:xfrm>
          <a:prstGeom prst="ellipse">
            <a:avLst/>
          </a:prstGeom>
          <a:solidFill>
            <a:schemeClr val="accent4"/>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tx1">
                    <a:lumMod val="60000"/>
                    <a:lumOff val="40000"/>
                  </a:schemeClr>
                </a:solidFill>
                <a:latin typeface="+mj-lt"/>
                <a:cs typeface="+mj-lt"/>
              </a:rPr>
              <a:t>Nghiên</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cứu</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thêm</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các</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chính</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sách</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bảo</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mật</a:t>
            </a:r>
            <a:endParaRPr lang="en-US" dirty="0">
              <a:solidFill>
                <a:schemeClr val="tx1">
                  <a:lumMod val="60000"/>
                  <a:lumOff val="40000"/>
                </a:schemeClr>
              </a:solidFill>
              <a:latin typeface="+mj-lt"/>
              <a:cs typeface="+mj-lt"/>
            </a:endParaRPr>
          </a:p>
        </p:txBody>
      </p:sp>
      <p:sp>
        <p:nvSpPr>
          <p:cNvPr id="8" name="Oval 7">
            <a:extLst>
              <a:ext uri="{FF2B5EF4-FFF2-40B4-BE49-F238E27FC236}">
                <a16:creationId xmlns:a16="http://schemas.microsoft.com/office/drawing/2014/main" id="{03E8D113-6544-3D88-C440-CF7D2CA129A2}"/>
              </a:ext>
            </a:extLst>
          </p:cNvPr>
          <p:cNvSpPr/>
          <p:nvPr/>
        </p:nvSpPr>
        <p:spPr>
          <a:xfrm>
            <a:off x="4395709" y="1951565"/>
            <a:ext cx="2279411" cy="1008778"/>
          </a:xfrm>
          <a:prstGeom prst="ellipse">
            <a:avLst/>
          </a:prstGeom>
          <a:solidFill>
            <a:schemeClr val="accent4"/>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tx1">
                    <a:lumMod val="60000"/>
                    <a:lumOff val="40000"/>
                  </a:schemeClr>
                </a:solidFill>
                <a:cs typeface="+mj-lt"/>
              </a:rPr>
              <a:t>Sử</a:t>
            </a:r>
            <a:r>
              <a:rPr lang="en-US" dirty="0">
                <a:solidFill>
                  <a:schemeClr val="tx1">
                    <a:lumMod val="60000"/>
                    <a:lumOff val="40000"/>
                  </a:schemeClr>
                </a:solidFill>
                <a:cs typeface="+mj-lt"/>
              </a:rPr>
              <a:t> </a:t>
            </a:r>
            <a:r>
              <a:rPr lang="en-US" dirty="0" err="1">
                <a:solidFill>
                  <a:schemeClr val="tx1">
                    <a:lumMod val="60000"/>
                    <a:lumOff val="40000"/>
                  </a:schemeClr>
                </a:solidFill>
                <a:cs typeface="+mj-lt"/>
              </a:rPr>
              <a:t>dụng</a:t>
            </a:r>
            <a:r>
              <a:rPr lang="en-US" dirty="0">
                <a:solidFill>
                  <a:schemeClr val="tx1">
                    <a:lumMod val="60000"/>
                    <a:lumOff val="40000"/>
                  </a:schemeClr>
                </a:solidFill>
                <a:cs typeface="+mj-lt"/>
              </a:rPr>
              <a:t> </a:t>
            </a:r>
            <a:r>
              <a:rPr lang="en-US" dirty="0" err="1">
                <a:solidFill>
                  <a:schemeClr val="tx1">
                    <a:lumMod val="60000"/>
                    <a:lumOff val="40000"/>
                  </a:schemeClr>
                </a:solidFill>
                <a:cs typeface="+mj-lt"/>
              </a:rPr>
              <a:t>thêm</a:t>
            </a:r>
            <a:r>
              <a:rPr lang="en-US" dirty="0">
                <a:solidFill>
                  <a:schemeClr val="tx1">
                    <a:lumMod val="60000"/>
                    <a:lumOff val="40000"/>
                  </a:schemeClr>
                </a:solidFill>
                <a:cs typeface="+mj-lt"/>
              </a:rPr>
              <a:t> </a:t>
            </a:r>
            <a:r>
              <a:rPr lang="en-US" dirty="0" err="1">
                <a:solidFill>
                  <a:schemeClr val="tx1">
                    <a:lumMod val="60000"/>
                    <a:lumOff val="40000"/>
                  </a:schemeClr>
                </a:solidFill>
                <a:cs typeface="+mj-lt"/>
              </a:rPr>
              <a:t>các</a:t>
            </a:r>
            <a:r>
              <a:rPr lang="en-US" dirty="0">
                <a:solidFill>
                  <a:schemeClr val="tx1">
                    <a:lumMod val="60000"/>
                    <a:lumOff val="40000"/>
                  </a:schemeClr>
                </a:solidFill>
                <a:cs typeface="+mj-lt"/>
              </a:rPr>
              <a:t> </a:t>
            </a:r>
            <a:r>
              <a:rPr lang="en-US" dirty="0" err="1">
                <a:solidFill>
                  <a:schemeClr val="tx1">
                    <a:lumMod val="60000"/>
                    <a:lumOff val="40000"/>
                  </a:schemeClr>
                </a:solidFill>
                <a:cs typeface="+mj-lt"/>
              </a:rPr>
              <a:t>công</a:t>
            </a:r>
            <a:r>
              <a:rPr lang="en-US" dirty="0">
                <a:solidFill>
                  <a:schemeClr val="tx1">
                    <a:lumMod val="60000"/>
                    <a:lumOff val="40000"/>
                  </a:schemeClr>
                </a:solidFill>
                <a:cs typeface="+mj-lt"/>
              </a:rPr>
              <a:t> </a:t>
            </a:r>
            <a:r>
              <a:rPr lang="en-US" dirty="0" err="1">
                <a:solidFill>
                  <a:schemeClr val="tx1">
                    <a:lumMod val="60000"/>
                    <a:lumOff val="40000"/>
                  </a:schemeClr>
                </a:solidFill>
                <a:cs typeface="+mj-lt"/>
              </a:rPr>
              <a:t>cụ</a:t>
            </a:r>
            <a:r>
              <a:rPr lang="en-US" dirty="0">
                <a:solidFill>
                  <a:schemeClr val="tx1">
                    <a:lumMod val="60000"/>
                    <a:lumOff val="40000"/>
                  </a:schemeClr>
                </a:solidFill>
                <a:cs typeface="+mj-lt"/>
              </a:rPr>
              <a:t> </a:t>
            </a:r>
            <a:r>
              <a:rPr lang="en-US" dirty="0" err="1">
                <a:solidFill>
                  <a:schemeClr val="tx1">
                    <a:lumMod val="60000"/>
                    <a:lumOff val="40000"/>
                  </a:schemeClr>
                </a:solidFill>
                <a:cs typeface="+mj-lt"/>
              </a:rPr>
              <a:t>mô</a:t>
            </a:r>
            <a:r>
              <a:rPr lang="en-US" dirty="0">
                <a:solidFill>
                  <a:schemeClr val="tx1">
                    <a:lumMod val="60000"/>
                    <a:lumOff val="40000"/>
                  </a:schemeClr>
                </a:solidFill>
                <a:cs typeface="+mj-lt"/>
              </a:rPr>
              <a:t> </a:t>
            </a:r>
            <a:r>
              <a:rPr lang="en-US" dirty="0" err="1">
                <a:solidFill>
                  <a:schemeClr val="tx1">
                    <a:lumMod val="60000"/>
                    <a:lumOff val="40000"/>
                  </a:schemeClr>
                </a:solidFill>
                <a:cs typeface="+mj-lt"/>
              </a:rPr>
              <a:t>phỏng</a:t>
            </a:r>
            <a:r>
              <a:rPr lang="en-US" dirty="0">
                <a:solidFill>
                  <a:schemeClr val="tx1">
                    <a:lumMod val="60000"/>
                    <a:lumOff val="40000"/>
                  </a:schemeClr>
                </a:solidFill>
                <a:cs typeface="+mj-lt"/>
              </a:rPr>
              <a:t> </a:t>
            </a:r>
            <a:r>
              <a:rPr lang="en-US" dirty="0" err="1">
                <a:solidFill>
                  <a:schemeClr val="tx1">
                    <a:lumMod val="60000"/>
                    <a:lumOff val="40000"/>
                  </a:schemeClr>
                </a:solidFill>
                <a:cs typeface="+mj-lt"/>
              </a:rPr>
              <a:t>chuyên</a:t>
            </a:r>
            <a:r>
              <a:rPr lang="en-US" dirty="0">
                <a:solidFill>
                  <a:schemeClr val="tx1">
                    <a:lumMod val="60000"/>
                    <a:lumOff val="40000"/>
                  </a:schemeClr>
                </a:solidFill>
                <a:cs typeface="+mj-lt"/>
              </a:rPr>
              <a:t> </a:t>
            </a:r>
            <a:r>
              <a:rPr lang="en-US" dirty="0" err="1">
                <a:solidFill>
                  <a:schemeClr val="tx1">
                    <a:lumMod val="60000"/>
                    <a:lumOff val="40000"/>
                  </a:schemeClr>
                </a:solidFill>
                <a:cs typeface="+mj-lt"/>
              </a:rPr>
              <a:t>dụng</a:t>
            </a:r>
            <a:r>
              <a:rPr lang="en-US" dirty="0">
                <a:solidFill>
                  <a:schemeClr val="tx1">
                    <a:lumMod val="60000"/>
                    <a:lumOff val="40000"/>
                  </a:schemeClr>
                </a:solidFill>
                <a:cs typeface="+mj-lt"/>
              </a:rPr>
              <a:t> </a:t>
            </a:r>
            <a:r>
              <a:rPr lang="en-US" dirty="0" err="1">
                <a:solidFill>
                  <a:schemeClr val="tx1">
                    <a:lumMod val="60000"/>
                    <a:lumOff val="40000"/>
                  </a:schemeClr>
                </a:solidFill>
                <a:cs typeface="+mj-lt"/>
              </a:rPr>
              <a:t>hơn</a:t>
            </a:r>
            <a:endParaRPr lang="en-US" dirty="0">
              <a:solidFill>
                <a:schemeClr val="tx1">
                  <a:lumMod val="60000"/>
                  <a:lumOff val="40000"/>
                </a:schemeClr>
              </a:solidFill>
              <a:cs typeface="+mj-lt"/>
            </a:endParaRPr>
          </a:p>
        </p:txBody>
      </p:sp>
      <p:cxnSp>
        <p:nvCxnSpPr>
          <p:cNvPr id="9" name="Straight Arrow Connector 8">
            <a:extLst>
              <a:ext uri="{FF2B5EF4-FFF2-40B4-BE49-F238E27FC236}">
                <a16:creationId xmlns:a16="http://schemas.microsoft.com/office/drawing/2014/main" id="{E1E293AE-0A34-41A3-5846-C171DEA4130C}"/>
              </a:ext>
            </a:extLst>
          </p:cNvPr>
          <p:cNvCxnSpPr>
            <a:cxnSpLocks/>
            <a:stCxn id="4" idx="6"/>
            <a:endCxn id="6" idx="2"/>
          </p:cNvCxnSpPr>
          <p:nvPr/>
        </p:nvCxnSpPr>
        <p:spPr>
          <a:xfrm flipV="1">
            <a:off x="2696562" y="1340535"/>
            <a:ext cx="1699307" cy="10635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A43EDECC-9E9A-EA0E-E1E9-0B559FAE72DA}"/>
              </a:ext>
            </a:extLst>
          </p:cNvPr>
          <p:cNvCxnSpPr>
            <a:cxnSpLocks/>
            <a:stCxn id="4" idx="6"/>
            <a:endCxn id="8" idx="2"/>
          </p:cNvCxnSpPr>
          <p:nvPr/>
        </p:nvCxnSpPr>
        <p:spPr>
          <a:xfrm>
            <a:off x="2696562" y="2404050"/>
            <a:ext cx="1699147" cy="519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36EB71CF-BDA4-CDA7-70C7-76E14657C8BC}"/>
              </a:ext>
            </a:extLst>
          </p:cNvPr>
          <p:cNvCxnSpPr>
            <a:cxnSpLocks/>
            <a:stCxn id="4" idx="6"/>
            <a:endCxn id="7" idx="2"/>
          </p:cNvCxnSpPr>
          <p:nvPr/>
        </p:nvCxnSpPr>
        <p:spPr>
          <a:xfrm>
            <a:off x="2696562" y="2404050"/>
            <a:ext cx="1699147" cy="12359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291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par>
                                <p:cTn id="20" presetID="16" presetClass="entr" presetSubtype="21"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par>
                                <p:cTn id="23" presetID="16" presetClass="entr" presetSubtype="21"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arn(inVertical)">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P spid="4" grpId="0" animBg="1"/>
      <p:bldP spid="4" grpId="1" animBg="1"/>
      <p:bldP spid="6" grpId="0" animBg="1"/>
      <p:bldP spid="6" grpId="1" animBg="1"/>
      <p:bldP spid="7" grpId="0" animBg="1"/>
      <p:bldP spid="7" grpId="1" animBg="1"/>
      <p:bldP spid="8" grpId="0" animBg="1"/>
      <p:bldP spid="8"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20"/>
          <p:cNvSpPr txBox="1"/>
          <p:nvPr/>
        </p:nvSpPr>
        <p:spPr>
          <a:xfrm>
            <a:off x="-635" y="0"/>
            <a:ext cx="9144635" cy="5143500"/>
          </a:xfrm>
          <a:prstGeom prst="rect">
            <a:avLst/>
          </a:prstGeom>
          <a:noFill/>
        </p:spPr>
        <p:txBody>
          <a:bodyPr wrap="square" rtlCol="0">
            <a:noAutofit/>
          </a:bodyPr>
          <a:lstStyle/>
          <a:p>
            <a:pPr algn="ctr"/>
            <a:endParaRPr lang="en-US" sz="11500" b="1" dirty="0">
              <a:ln/>
              <a:solidFill>
                <a:schemeClr val="tx1"/>
              </a:solidFill>
              <a:effectLst>
                <a:outerShdw blurRad="38100" dist="19050" dir="2700000" algn="tl" rotWithShape="0">
                  <a:schemeClr val="dk1">
                    <a:alpha val="40000"/>
                  </a:schemeClr>
                </a:outerShdw>
              </a:effectLst>
            </a:endParaRPr>
          </a:p>
          <a:p>
            <a:pPr algn="ctr"/>
            <a:r>
              <a:rPr lang="en-US" sz="11500" b="1" dirty="0" err="1">
                <a:ln/>
                <a:solidFill>
                  <a:schemeClr val="tx1"/>
                </a:solidFill>
                <a:effectLst>
                  <a:outerShdw blurRad="38100" dist="19050" dir="2700000" algn="tl" rotWithShape="0">
                    <a:schemeClr val="dk1">
                      <a:alpha val="40000"/>
                    </a:schemeClr>
                  </a:outerShdw>
                </a:effectLst>
              </a:rPr>
              <a:t>HẾT</a:t>
            </a:r>
            <a:endParaRPr lang="en-US" sz="11500" b="1" dirty="0">
              <a:ln/>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09"/>
        <p:cNvGrpSpPr/>
        <p:nvPr/>
      </p:nvGrpSpPr>
      <p:grpSpPr>
        <a:xfrm>
          <a:off x="0" y="0"/>
          <a:ext cx="0" cy="0"/>
          <a:chOff x="0" y="0"/>
          <a:chExt cx="0" cy="0"/>
        </a:xfrm>
      </p:grpSpPr>
      <p:sp>
        <p:nvSpPr>
          <p:cNvPr id="3010" name="Google Shape;3010;p38"/>
          <p:cNvSpPr txBox="1">
            <a:spLocks noGrp="1"/>
          </p:cNvSpPr>
          <p:nvPr>
            <p:ph type="title"/>
          </p:nvPr>
        </p:nvSpPr>
        <p:spPr>
          <a:xfrm>
            <a:off x="745866" y="991695"/>
            <a:ext cx="6232525" cy="2494280"/>
          </a:xfrm>
          <a:prstGeom prst="rect">
            <a:avLst/>
          </a:prstGeom>
        </p:spPr>
        <p:txBody>
          <a:bodyPr spcFirstLastPara="1" wrap="square" lIns="91425" tIns="91425" rIns="91425" bIns="91425" anchor="b" anchorCtr="0">
            <a:noAutofit/>
          </a:bodyPr>
          <a:lstStyle/>
          <a:p>
            <a:pPr marL="0" lvl="0" indent="0" algn="l" rtl="0">
              <a:lnSpc>
                <a:spcPct val="150000"/>
              </a:lnSpc>
              <a:spcBef>
                <a:spcPts val="0"/>
              </a:spcBef>
              <a:spcAft>
                <a:spcPts val="0"/>
              </a:spcAft>
              <a:buNone/>
            </a:pPr>
            <a:r>
              <a:rPr lang="en-GB" sz="6000" b="1" dirty="0" err="1">
                <a:latin typeface="+mj-lt"/>
                <a:cs typeface="+mj-lt"/>
              </a:rPr>
              <a:t>TỔNG</a:t>
            </a:r>
            <a:r>
              <a:rPr lang="en-GB" sz="6000" b="1" dirty="0">
                <a:latin typeface="+mj-lt"/>
                <a:cs typeface="+mj-lt"/>
              </a:rPr>
              <a:t> QUAN</a:t>
            </a:r>
          </a:p>
        </p:txBody>
      </p:sp>
      <p:sp>
        <p:nvSpPr>
          <p:cNvPr id="3011" name="Google Shape;3011;p38"/>
          <p:cNvSpPr txBox="1">
            <a:spLocks noGrp="1"/>
          </p:cNvSpPr>
          <p:nvPr>
            <p:ph type="title" idx="2"/>
          </p:nvPr>
        </p:nvSpPr>
        <p:spPr>
          <a:xfrm>
            <a:off x="1164034" y="791285"/>
            <a:ext cx="1292700" cy="85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6000" b="1" dirty="0">
                <a:latin typeface="+mj-lt"/>
                <a:cs typeface="+mj-lt"/>
              </a:rPr>
              <a:t>01</a:t>
            </a:r>
          </a:p>
        </p:txBody>
      </p:sp>
      <p:grpSp>
        <p:nvGrpSpPr>
          <p:cNvPr id="3013" name="Google Shape;3013;p38"/>
          <p:cNvGrpSpPr/>
          <p:nvPr/>
        </p:nvGrpSpPr>
        <p:grpSpPr>
          <a:xfrm rot="1344154">
            <a:off x="5372767" y="637353"/>
            <a:ext cx="816574" cy="796175"/>
            <a:chOff x="9618375" y="3186726"/>
            <a:chExt cx="816600" cy="796200"/>
          </a:xfrm>
        </p:grpSpPr>
        <p:sp>
          <p:nvSpPr>
            <p:cNvPr id="3014" name="Google Shape;3014;p38"/>
            <p:cNvSpPr/>
            <p:nvPr/>
          </p:nvSpPr>
          <p:spPr>
            <a:xfrm>
              <a:off x="9618375" y="3186726"/>
              <a:ext cx="816600" cy="796200"/>
            </a:xfrm>
            <a:prstGeom prst="ellipse">
              <a:avLst/>
            </a:prstGeom>
            <a:solidFill>
              <a:schemeClr val="accent5"/>
            </a:solidFill>
            <a:ln>
              <a:noFill/>
            </a:ln>
            <a:effectLst>
              <a:outerShdw blurRad="57150" dist="28575" dir="5400000"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800" b="1">
                <a:latin typeface="+mj-lt"/>
                <a:ea typeface="Lato" panose="020F0502020204030203"/>
                <a:cs typeface="+mj-lt"/>
                <a:sym typeface="Lato" panose="020F0502020204030203"/>
              </a:endParaRPr>
            </a:p>
          </p:txBody>
        </p:sp>
        <p:grpSp>
          <p:nvGrpSpPr>
            <p:cNvPr id="3015" name="Google Shape;3015;p38"/>
            <p:cNvGrpSpPr/>
            <p:nvPr/>
          </p:nvGrpSpPr>
          <p:grpSpPr>
            <a:xfrm>
              <a:off x="9837070" y="3398948"/>
              <a:ext cx="379212" cy="371609"/>
              <a:chOff x="3978027" y="2198780"/>
              <a:chExt cx="347965" cy="340988"/>
            </a:xfrm>
          </p:grpSpPr>
          <p:grpSp>
            <p:nvGrpSpPr>
              <p:cNvPr id="3016" name="Google Shape;3016;p38"/>
              <p:cNvGrpSpPr/>
              <p:nvPr/>
            </p:nvGrpSpPr>
            <p:grpSpPr>
              <a:xfrm>
                <a:off x="4043093" y="2368619"/>
                <a:ext cx="218205" cy="115756"/>
                <a:chOff x="5615737" y="2876718"/>
                <a:chExt cx="197381" cy="104700"/>
              </a:xfrm>
            </p:grpSpPr>
            <p:sp>
              <p:nvSpPr>
                <p:cNvPr id="3017" name="Google Shape;3017;p38"/>
                <p:cNvSpPr/>
                <p:nvPr/>
              </p:nvSpPr>
              <p:spPr>
                <a:xfrm>
                  <a:off x="5725198" y="2877326"/>
                  <a:ext cx="72733" cy="47218"/>
                </a:xfrm>
                <a:custGeom>
                  <a:avLst/>
                  <a:gdLst/>
                  <a:ahLst/>
                  <a:cxnLst/>
                  <a:rect l="l" t="t" r="r" b="b"/>
                  <a:pathLst>
                    <a:path w="72733" h="47218" extrusionOk="0">
                      <a:moveTo>
                        <a:pt x="3137" y="11510"/>
                      </a:moveTo>
                      <a:lnTo>
                        <a:pt x="63525" y="46372"/>
                      </a:lnTo>
                      <a:cubicBezTo>
                        <a:pt x="66383" y="48086"/>
                        <a:pt x="70193" y="47134"/>
                        <a:pt x="71907" y="44086"/>
                      </a:cubicBezTo>
                      <a:cubicBezTo>
                        <a:pt x="73622" y="41133"/>
                        <a:pt x="72574" y="37419"/>
                        <a:pt x="69621" y="35704"/>
                      </a:cubicBezTo>
                      <a:lnTo>
                        <a:pt x="9233" y="842"/>
                      </a:lnTo>
                      <a:cubicBezTo>
                        <a:pt x="2089" y="-2968"/>
                        <a:pt x="-3816" y="7129"/>
                        <a:pt x="3042" y="115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a:solidFill>
                      <a:srgbClr val="000000"/>
                    </a:solidFill>
                    <a:latin typeface="+mj-lt"/>
                    <a:ea typeface="Calibri" panose="020F0502020204030204"/>
                    <a:cs typeface="+mj-lt"/>
                    <a:sym typeface="Calibri" panose="020F0502020204030204"/>
                  </a:endParaRPr>
                </a:p>
              </p:txBody>
            </p:sp>
            <p:sp>
              <p:nvSpPr>
                <p:cNvPr id="3018" name="Google Shape;3018;p38"/>
                <p:cNvSpPr/>
                <p:nvPr/>
              </p:nvSpPr>
              <p:spPr>
                <a:xfrm>
                  <a:off x="5630789" y="2876718"/>
                  <a:ext cx="73754" cy="47836"/>
                </a:xfrm>
                <a:custGeom>
                  <a:avLst/>
                  <a:gdLst/>
                  <a:ahLst/>
                  <a:cxnLst/>
                  <a:rect l="l" t="t" r="r" b="b"/>
                  <a:pathLst>
                    <a:path w="73754" h="47836" extrusionOk="0">
                      <a:moveTo>
                        <a:pt x="6106" y="47837"/>
                      </a:moveTo>
                      <a:cubicBezTo>
                        <a:pt x="7154" y="47837"/>
                        <a:pt x="8201" y="47551"/>
                        <a:pt x="9154" y="46980"/>
                      </a:cubicBezTo>
                      <a:lnTo>
                        <a:pt x="70685" y="11452"/>
                      </a:lnTo>
                      <a:cubicBezTo>
                        <a:pt x="73638" y="9737"/>
                        <a:pt x="74590" y="6022"/>
                        <a:pt x="72971" y="3069"/>
                      </a:cubicBezTo>
                      <a:cubicBezTo>
                        <a:pt x="71257" y="117"/>
                        <a:pt x="67542" y="-836"/>
                        <a:pt x="64589" y="783"/>
                      </a:cubicBezTo>
                      <a:lnTo>
                        <a:pt x="3058" y="36312"/>
                      </a:lnTo>
                      <a:cubicBezTo>
                        <a:pt x="-2371" y="39455"/>
                        <a:pt x="-86" y="47742"/>
                        <a:pt x="6106" y="47742"/>
                      </a:cubicBezTo>
                      <a:lnTo>
                        <a:pt x="6106" y="4774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a:solidFill>
                      <a:srgbClr val="000000"/>
                    </a:solidFill>
                    <a:latin typeface="+mj-lt"/>
                    <a:ea typeface="Calibri" panose="020F0502020204030204"/>
                    <a:cs typeface="+mj-lt"/>
                    <a:sym typeface="Calibri" panose="020F0502020204030204"/>
                  </a:endParaRPr>
                </a:p>
              </p:txBody>
            </p:sp>
            <p:sp>
              <p:nvSpPr>
                <p:cNvPr id="3019" name="Google Shape;3019;p38"/>
                <p:cNvSpPr/>
                <p:nvPr/>
              </p:nvSpPr>
              <p:spPr>
                <a:xfrm>
                  <a:off x="5615737" y="2909053"/>
                  <a:ext cx="197381" cy="72365"/>
                </a:xfrm>
                <a:custGeom>
                  <a:avLst/>
                  <a:gdLst/>
                  <a:ahLst/>
                  <a:cxnLst/>
                  <a:rect l="l" t="t" r="r" b="b"/>
                  <a:pathLst>
                    <a:path w="197381" h="72365" extrusionOk="0">
                      <a:moveTo>
                        <a:pt x="191179" y="60079"/>
                      </a:moveTo>
                      <a:lnTo>
                        <a:pt x="104787" y="60079"/>
                      </a:lnTo>
                      <a:lnTo>
                        <a:pt x="104787" y="6358"/>
                      </a:lnTo>
                      <a:cubicBezTo>
                        <a:pt x="104787" y="3310"/>
                        <a:pt x="102596" y="547"/>
                        <a:pt x="99548" y="71"/>
                      </a:cubicBezTo>
                      <a:cubicBezTo>
                        <a:pt x="95738" y="-500"/>
                        <a:pt x="92500" y="2452"/>
                        <a:pt x="92500" y="6167"/>
                      </a:cubicBezTo>
                      <a:lnTo>
                        <a:pt x="92500" y="60079"/>
                      </a:lnTo>
                      <a:lnTo>
                        <a:pt x="6108" y="60079"/>
                      </a:lnTo>
                      <a:cubicBezTo>
                        <a:pt x="-1988" y="60364"/>
                        <a:pt x="-2084" y="72080"/>
                        <a:pt x="6108" y="72366"/>
                      </a:cubicBezTo>
                      <a:lnTo>
                        <a:pt x="191274" y="72366"/>
                      </a:lnTo>
                      <a:cubicBezTo>
                        <a:pt x="199370" y="72080"/>
                        <a:pt x="199465" y="60364"/>
                        <a:pt x="191274" y="60079"/>
                      </a:cubicBezTo>
                      <a:lnTo>
                        <a:pt x="191274" y="6007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a:solidFill>
                      <a:srgbClr val="000000"/>
                    </a:solidFill>
                    <a:latin typeface="+mj-lt"/>
                    <a:ea typeface="Calibri" panose="020F0502020204030204"/>
                    <a:cs typeface="+mj-lt"/>
                    <a:sym typeface="Calibri" panose="020F0502020204030204"/>
                  </a:endParaRPr>
                </a:p>
              </p:txBody>
            </p:sp>
          </p:grpSp>
          <p:grpSp>
            <p:nvGrpSpPr>
              <p:cNvPr id="3020" name="Google Shape;3020;p38"/>
              <p:cNvGrpSpPr/>
              <p:nvPr/>
            </p:nvGrpSpPr>
            <p:grpSpPr>
              <a:xfrm>
                <a:off x="3990348" y="2259437"/>
                <a:ext cx="323507" cy="280330"/>
                <a:chOff x="5568025" y="2777965"/>
                <a:chExt cx="292634" cy="253555"/>
              </a:xfrm>
            </p:grpSpPr>
            <p:sp>
              <p:nvSpPr>
                <p:cNvPr id="3021" name="Google Shape;3021;p38"/>
                <p:cNvSpPr/>
                <p:nvPr/>
              </p:nvSpPr>
              <p:spPr>
                <a:xfrm>
                  <a:off x="5568025" y="2946367"/>
                  <a:ext cx="63916" cy="85153"/>
                </a:xfrm>
                <a:custGeom>
                  <a:avLst/>
                  <a:gdLst/>
                  <a:ahLst/>
                  <a:cxnLst/>
                  <a:rect l="l" t="t" r="r" b="b"/>
                  <a:pathLst>
                    <a:path w="63916" h="85153" extrusionOk="0">
                      <a:moveTo>
                        <a:pt x="63916" y="29813"/>
                      </a:moveTo>
                      <a:cubicBezTo>
                        <a:pt x="63916" y="19050"/>
                        <a:pt x="61249" y="8953"/>
                        <a:pt x="56582" y="0"/>
                      </a:cubicBezTo>
                      <a:lnTo>
                        <a:pt x="7338" y="0"/>
                      </a:lnTo>
                      <a:cubicBezTo>
                        <a:pt x="-9045" y="29432"/>
                        <a:pt x="3242" y="69532"/>
                        <a:pt x="31913" y="85153"/>
                      </a:cubicBezTo>
                      <a:cubicBezTo>
                        <a:pt x="51058" y="74104"/>
                        <a:pt x="63821" y="53435"/>
                        <a:pt x="63821" y="29813"/>
                      </a:cubicBezTo>
                      <a:close/>
                    </a:path>
                  </a:pathLst>
                </a:custGeom>
                <a:solidFill>
                  <a:srgbClr val="FFBEB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a:solidFill>
                      <a:srgbClr val="000000"/>
                    </a:solidFill>
                    <a:latin typeface="+mj-lt"/>
                    <a:ea typeface="Calibri" panose="020F0502020204030204"/>
                    <a:cs typeface="+mj-lt"/>
                    <a:sym typeface="Calibri" panose="020F0502020204030204"/>
                  </a:endParaRPr>
                </a:p>
              </p:txBody>
            </p:sp>
            <p:sp>
              <p:nvSpPr>
                <p:cNvPr id="3022" name="Google Shape;3022;p38"/>
                <p:cNvSpPr/>
                <p:nvPr/>
              </p:nvSpPr>
              <p:spPr>
                <a:xfrm>
                  <a:off x="5796724" y="2946367"/>
                  <a:ext cx="63935" cy="85153"/>
                </a:xfrm>
                <a:custGeom>
                  <a:avLst/>
                  <a:gdLst/>
                  <a:ahLst/>
                  <a:cxnLst/>
                  <a:rect l="l" t="t" r="r" b="b"/>
                  <a:pathLst>
                    <a:path w="63935" h="85153" extrusionOk="0">
                      <a:moveTo>
                        <a:pt x="95" y="29813"/>
                      </a:moveTo>
                      <a:cubicBezTo>
                        <a:pt x="95" y="53435"/>
                        <a:pt x="12954" y="74104"/>
                        <a:pt x="32004" y="85153"/>
                      </a:cubicBezTo>
                      <a:cubicBezTo>
                        <a:pt x="60770" y="69532"/>
                        <a:pt x="72962" y="29432"/>
                        <a:pt x="56579" y="0"/>
                      </a:cubicBezTo>
                      <a:lnTo>
                        <a:pt x="7334" y="0"/>
                      </a:lnTo>
                      <a:cubicBezTo>
                        <a:pt x="2667" y="8858"/>
                        <a:pt x="0" y="19050"/>
                        <a:pt x="0" y="29813"/>
                      </a:cubicBezTo>
                      <a:close/>
                    </a:path>
                  </a:pathLst>
                </a:custGeom>
                <a:solidFill>
                  <a:srgbClr val="FFBEB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a:solidFill>
                      <a:srgbClr val="000000"/>
                    </a:solidFill>
                    <a:latin typeface="+mj-lt"/>
                    <a:ea typeface="Calibri" panose="020F0502020204030204"/>
                    <a:cs typeface="+mj-lt"/>
                    <a:sym typeface="Calibri" panose="020F0502020204030204"/>
                  </a:endParaRPr>
                </a:p>
              </p:txBody>
            </p:sp>
            <p:sp>
              <p:nvSpPr>
                <p:cNvPr id="3023" name="Google Shape;3023;p38"/>
                <p:cNvSpPr/>
                <p:nvPr/>
              </p:nvSpPr>
              <p:spPr>
                <a:xfrm>
                  <a:off x="5690330" y="2777965"/>
                  <a:ext cx="48006" cy="151066"/>
                </a:xfrm>
                <a:custGeom>
                  <a:avLst/>
                  <a:gdLst/>
                  <a:ahLst/>
                  <a:cxnLst/>
                  <a:rect l="l" t="t" r="r" b="b"/>
                  <a:pathLst>
                    <a:path w="48006" h="151066" extrusionOk="0">
                      <a:moveTo>
                        <a:pt x="48006" y="137255"/>
                      </a:moveTo>
                      <a:lnTo>
                        <a:pt x="48006" y="13811"/>
                      </a:lnTo>
                      <a:lnTo>
                        <a:pt x="24003" y="0"/>
                      </a:lnTo>
                      <a:lnTo>
                        <a:pt x="0" y="13811"/>
                      </a:lnTo>
                      <a:lnTo>
                        <a:pt x="0" y="137255"/>
                      </a:lnTo>
                      <a:lnTo>
                        <a:pt x="24003" y="151067"/>
                      </a:lnTo>
                      <a:lnTo>
                        <a:pt x="48006" y="137255"/>
                      </a:lnTo>
                      <a:close/>
                    </a:path>
                  </a:pathLst>
                </a:custGeom>
                <a:solidFill>
                  <a:srgbClr val="FFBEB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a:solidFill>
                      <a:srgbClr val="000000"/>
                    </a:solidFill>
                    <a:latin typeface="+mj-lt"/>
                    <a:ea typeface="Calibri" panose="020F0502020204030204"/>
                    <a:cs typeface="+mj-lt"/>
                    <a:sym typeface="Calibri" panose="020F0502020204030204"/>
                  </a:endParaRPr>
                </a:p>
              </p:txBody>
            </p:sp>
          </p:grpSp>
          <p:sp>
            <p:nvSpPr>
              <p:cNvPr id="3024" name="Google Shape;3024;p38"/>
              <p:cNvSpPr/>
              <p:nvPr/>
            </p:nvSpPr>
            <p:spPr>
              <a:xfrm>
                <a:off x="3978027" y="2198780"/>
                <a:ext cx="347965" cy="254287"/>
              </a:xfrm>
              <a:custGeom>
                <a:avLst/>
                <a:gdLst/>
                <a:ahLst/>
                <a:cxnLst/>
                <a:rect l="l" t="t" r="r" b="b"/>
                <a:pathLst>
                  <a:path w="314900" h="230124" extrusionOk="0">
                    <a:moveTo>
                      <a:pt x="271848" y="56674"/>
                    </a:moveTo>
                    <a:cubicBezTo>
                      <a:pt x="268418" y="56674"/>
                      <a:pt x="265180" y="57055"/>
                      <a:pt x="262037" y="57817"/>
                    </a:cubicBezTo>
                    <a:cubicBezTo>
                      <a:pt x="263084" y="42196"/>
                      <a:pt x="252321" y="28194"/>
                      <a:pt x="237462" y="25241"/>
                    </a:cubicBezTo>
                    <a:lnTo>
                      <a:pt x="237462" y="14859"/>
                    </a:lnTo>
                    <a:cubicBezTo>
                      <a:pt x="237462" y="6668"/>
                      <a:pt x="230795" y="0"/>
                      <a:pt x="222603" y="0"/>
                    </a:cubicBezTo>
                    <a:lnTo>
                      <a:pt x="194409" y="0"/>
                    </a:lnTo>
                    <a:cubicBezTo>
                      <a:pt x="187647" y="0"/>
                      <a:pt x="182122" y="5525"/>
                      <a:pt x="182122" y="12287"/>
                    </a:cubicBezTo>
                    <a:lnTo>
                      <a:pt x="182122" y="24575"/>
                    </a:lnTo>
                    <a:lnTo>
                      <a:pt x="136592" y="24575"/>
                    </a:lnTo>
                    <a:lnTo>
                      <a:pt x="136592" y="12287"/>
                    </a:lnTo>
                    <a:cubicBezTo>
                      <a:pt x="136592" y="5525"/>
                      <a:pt x="131068" y="0"/>
                      <a:pt x="124305" y="0"/>
                    </a:cubicBezTo>
                    <a:lnTo>
                      <a:pt x="99064" y="0"/>
                    </a:lnTo>
                    <a:cubicBezTo>
                      <a:pt x="88872" y="0"/>
                      <a:pt x="80585" y="8287"/>
                      <a:pt x="80585" y="18479"/>
                    </a:cubicBezTo>
                    <a:lnTo>
                      <a:pt x="80585" y="24765"/>
                    </a:lnTo>
                    <a:cubicBezTo>
                      <a:pt x="64107" y="26289"/>
                      <a:pt x="51725" y="41053"/>
                      <a:pt x="52773" y="57817"/>
                    </a:cubicBezTo>
                    <a:cubicBezTo>
                      <a:pt x="26388" y="51245"/>
                      <a:pt x="-377" y="72390"/>
                      <a:pt x="4" y="99822"/>
                    </a:cubicBezTo>
                    <a:cubicBezTo>
                      <a:pt x="4" y="99822"/>
                      <a:pt x="4" y="211646"/>
                      <a:pt x="4" y="211646"/>
                    </a:cubicBezTo>
                    <a:cubicBezTo>
                      <a:pt x="4" y="221837"/>
                      <a:pt x="8291" y="230124"/>
                      <a:pt x="18387" y="230124"/>
                    </a:cubicBezTo>
                    <a:lnTo>
                      <a:pt x="67632" y="230124"/>
                    </a:lnTo>
                    <a:cubicBezTo>
                      <a:pt x="77823" y="230124"/>
                      <a:pt x="86110" y="221837"/>
                      <a:pt x="86110" y="211646"/>
                    </a:cubicBezTo>
                    <a:lnTo>
                      <a:pt x="86110" y="103537"/>
                    </a:lnTo>
                    <a:lnTo>
                      <a:pt x="157452" y="62389"/>
                    </a:lnTo>
                    <a:lnTo>
                      <a:pt x="228795" y="103537"/>
                    </a:lnTo>
                    <a:lnTo>
                      <a:pt x="228795" y="211646"/>
                    </a:lnTo>
                    <a:cubicBezTo>
                      <a:pt x="228795" y="221837"/>
                      <a:pt x="237081" y="230124"/>
                      <a:pt x="247273" y="230124"/>
                    </a:cubicBezTo>
                    <a:lnTo>
                      <a:pt x="300042" y="230124"/>
                    </a:lnTo>
                    <a:cubicBezTo>
                      <a:pt x="308233" y="230124"/>
                      <a:pt x="314901" y="223456"/>
                      <a:pt x="314901" y="215265"/>
                    </a:cubicBezTo>
                    <a:lnTo>
                      <a:pt x="314901" y="99917"/>
                    </a:lnTo>
                    <a:cubicBezTo>
                      <a:pt x="314901" y="76105"/>
                      <a:pt x="295565" y="56864"/>
                      <a:pt x="271848" y="56864"/>
                    </a:cubicBezTo>
                    <a:lnTo>
                      <a:pt x="271848" y="56864"/>
                    </a:lnTo>
                    <a:close/>
                    <a:moveTo>
                      <a:pt x="271848" y="68580"/>
                    </a:moveTo>
                    <a:cubicBezTo>
                      <a:pt x="288802" y="68580"/>
                      <a:pt x="302613" y="82391"/>
                      <a:pt x="302613" y="99346"/>
                    </a:cubicBezTo>
                    <a:lnTo>
                      <a:pt x="302613" y="192596"/>
                    </a:lnTo>
                    <a:lnTo>
                      <a:pt x="241082" y="192596"/>
                    </a:lnTo>
                    <a:cubicBezTo>
                      <a:pt x="241082" y="192596"/>
                      <a:pt x="241082" y="99441"/>
                      <a:pt x="241082" y="99346"/>
                    </a:cubicBezTo>
                    <a:cubicBezTo>
                      <a:pt x="241082" y="82391"/>
                      <a:pt x="254893" y="68675"/>
                      <a:pt x="271848" y="68675"/>
                    </a:cubicBezTo>
                    <a:close/>
                    <a:moveTo>
                      <a:pt x="249750" y="55435"/>
                    </a:moveTo>
                    <a:lnTo>
                      <a:pt x="249750" y="62770"/>
                    </a:lnTo>
                    <a:cubicBezTo>
                      <a:pt x="239939" y="68675"/>
                      <a:pt x="232700" y="78296"/>
                      <a:pt x="230033" y="89725"/>
                    </a:cubicBezTo>
                    <a:lnTo>
                      <a:pt x="163643" y="51435"/>
                    </a:lnTo>
                    <a:lnTo>
                      <a:pt x="163643" y="36957"/>
                    </a:lnTo>
                    <a:lnTo>
                      <a:pt x="231271" y="36957"/>
                    </a:lnTo>
                    <a:cubicBezTo>
                      <a:pt x="241463" y="36957"/>
                      <a:pt x="249750" y="45244"/>
                      <a:pt x="249750" y="55435"/>
                    </a:cubicBezTo>
                    <a:lnTo>
                      <a:pt x="249750" y="55435"/>
                    </a:lnTo>
                    <a:close/>
                    <a:moveTo>
                      <a:pt x="199934" y="12382"/>
                    </a:moveTo>
                    <a:lnTo>
                      <a:pt x="218984" y="12382"/>
                    </a:lnTo>
                    <a:cubicBezTo>
                      <a:pt x="222413" y="12382"/>
                      <a:pt x="225175" y="15145"/>
                      <a:pt x="225175" y="18574"/>
                    </a:cubicBezTo>
                    <a:lnTo>
                      <a:pt x="225175" y="24765"/>
                    </a:lnTo>
                    <a:lnTo>
                      <a:pt x="193838" y="24765"/>
                    </a:lnTo>
                    <a:lnTo>
                      <a:pt x="193838" y="18574"/>
                    </a:lnTo>
                    <a:cubicBezTo>
                      <a:pt x="193838" y="15145"/>
                      <a:pt x="196600" y="12382"/>
                      <a:pt x="200029" y="12382"/>
                    </a:cubicBezTo>
                    <a:close/>
                    <a:moveTo>
                      <a:pt x="99159" y="12382"/>
                    </a:moveTo>
                    <a:lnTo>
                      <a:pt x="118209" y="12382"/>
                    </a:lnTo>
                    <a:cubicBezTo>
                      <a:pt x="121638" y="12382"/>
                      <a:pt x="124401" y="15145"/>
                      <a:pt x="124401" y="18574"/>
                    </a:cubicBezTo>
                    <a:lnTo>
                      <a:pt x="124401" y="24765"/>
                    </a:lnTo>
                    <a:lnTo>
                      <a:pt x="93063" y="24765"/>
                    </a:lnTo>
                    <a:lnTo>
                      <a:pt x="93063" y="18574"/>
                    </a:lnTo>
                    <a:cubicBezTo>
                      <a:pt x="93063" y="15145"/>
                      <a:pt x="95826" y="12382"/>
                      <a:pt x="99255" y="12382"/>
                    </a:cubicBezTo>
                    <a:lnTo>
                      <a:pt x="99255" y="12382"/>
                    </a:lnTo>
                    <a:close/>
                    <a:moveTo>
                      <a:pt x="83729" y="36957"/>
                    </a:moveTo>
                    <a:lnTo>
                      <a:pt x="151356" y="36957"/>
                    </a:lnTo>
                    <a:lnTo>
                      <a:pt x="151356" y="51435"/>
                    </a:lnTo>
                    <a:lnTo>
                      <a:pt x="84967" y="89725"/>
                    </a:lnTo>
                    <a:cubicBezTo>
                      <a:pt x="82205" y="78296"/>
                      <a:pt x="74966" y="68675"/>
                      <a:pt x="65250" y="62770"/>
                    </a:cubicBezTo>
                    <a:lnTo>
                      <a:pt x="65250" y="55435"/>
                    </a:lnTo>
                    <a:cubicBezTo>
                      <a:pt x="65250" y="45244"/>
                      <a:pt x="73537" y="36957"/>
                      <a:pt x="83729" y="36957"/>
                    </a:cubicBezTo>
                    <a:close/>
                    <a:moveTo>
                      <a:pt x="43152" y="68580"/>
                    </a:moveTo>
                    <a:cubicBezTo>
                      <a:pt x="60107" y="68580"/>
                      <a:pt x="73918" y="82391"/>
                      <a:pt x="73918" y="99250"/>
                    </a:cubicBezTo>
                    <a:cubicBezTo>
                      <a:pt x="73918" y="99441"/>
                      <a:pt x="73918" y="192310"/>
                      <a:pt x="73918" y="192500"/>
                    </a:cubicBezTo>
                    <a:lnTo>
                      <a:pt x="12387" y="192500"/>
                    </a:lnTo>
                    <a:lnTo>
                      <a:pt x="12387" y="99250"/>
                    </a:lnTo>
                    <a:cubicBezTo>
                      <a:pt x="12387" y="82296"/>
                      <a:pt x="26198" y="68485"/>
                      <a:pt x="43152" y="68485"/>
                    </a:cubicBezTo>
                    <a:close/>
                    <a:moveTo>
                      <a:pt x="67727" y="217170"/>
                    </a:moveTo>
                    <a:lnTo>
                      <a:pt x="18483" y="217170"/>
                    </a:lnTo>
                    <a:cubicBezTo>
                      <a:pt x="15054" y="217170"/>
                      <a:pt x="12291" y="214408"/>
                      <a:pt x="12291" y="210979"/>
                    </a:cubicBezTo>
                    <a:lnTo>
                      <a:pt x="12291" y="204788"/>
                    </a:lnTo>
                    <a:lnTo>
                      <a:pt x="73823" y="204788"/>
                    </a:lnTo>
                    <a:lnTo>
                      <a:pt x="73823" y="210979"/>
                    </a:lnTo>
                    <a:cubicBezTo>
                      <a:pt x="73823" y="214408"/>
                      <a:pt x="71060" y="217170"/>
                      <a:pt x="67632" y="217170"/>
                    </a:cubicBezTo>
                    <a:close/>
                    <a:moveTo>
                      <a:pt x="296517" y="217170"/>
                    </a:moveTo>
                    <a:lnTo>
                      <a:pt x="247273" y="217170"/>
                    </a:lnTo>
                    <a:cubicBezTo>
                      <a:pt x="243844" y="217170"/>
                      <a:pt x="241082" y="214408"/>
                      <a:pt x="241082" y="210979"/>
                    </a:cubicBezTo>
                    <a:lnTo>
                      <a:pt x="241082" y="204788"/>
                    </a:lnTo>
                    <a:lnTo>
                      <a:pt x="302613" y="204788"/>
                    </a:lnTo>
                    <a:lnTo>
                      <a:pt x="302613" y="210979"/>
                    </a:lnTo>
                    <a:cubicBezTo>
                      <a:pt x="302613" y="214408"/>
                      <a:pt x="299851" y="217170"/>
                      <a:pt x="296422" y="2171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a:solidFill>
                    <a:srgbClr val="000000"/>
                  </a:solidFill>
                  <a:latin typeface="+mj-lt"/>
                  <a:ea typeface="Calibri" panose="020F0502020204030204"/>
                  <a:cs typeface="+mj-lt"/>
                  <a:sym typeface="Calibri" panose="020F0502020204030204"/>
                </a:endParaRPr>
              </a:p>
            </p:txBody>
          </p:sp>
        </p:grpSp>
      </p:grpSp>
      <p:grpSp>
        <p:nvGrpSpPr>
          <p:cNvPr id="3025" name="Google Shape;3025;p38"/>
          <p:cNvGrpSpPr/>
          <p:nvPr/>
        </p:nvGrpSpPr>
        <p:grpSpPr>
          <a:xfrm rot="-613463">
            <a:off x="7262846" y="1870629"/>
            <a:ext cx="816583" cy="795884"/>
            <a:chOff x="10917276" y="2069945"/>
            <a:chExt cx="816600" cy="795900"/>
          </a:xfrm>
        </p:grpSpPr>
        <p:sp>
          <p:nvSpPr>
            <p:cNvPr id="3026" name="Google Shape;3026;p38"/>
            <p:cNvSpPr/>
            <p:nvPr/>
          </p:nvSpPr>
          <p:spPr>
            <a:xfrm>
              <a:off x="10917276" y="2069945"/>
              <a:ext cx="816600" cy="795900"/>
            </a:xfrm>
            <a:prstGeom prst="ellipse">
              <a:avLst/>
            </a:prstGeom>
            <a:solidFill>
              <a:schemeClr val="accent5"/>
            </a:solidFill>
            <a:ln>
              <a:noFill/>
            </a:ln>
            <a:effectLst>
              <a:outerShdw blurRad="57150" dist="28575" dir="5400000"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800" b="1">
                <a:latin typeface="+mj-lt"/>
                <a:ea typeface="Lato" panose="020F0502020204030203"/>
                <a:cs typeface="+mj-lt"/>
                <a:sym typeface="Lato" panose="020F0502020204030203"/>
              </a:endParaRPr>
            </a:p>
          </p:txBody>
        </p:sp>
        <p:grpSp>
          <p:nvGrpSpPr>
            <p:cNvPr id="3027" name="Google Shape;3027;p38"/>
            <p:cNvGrpSpPr/>
            <p:nvPr/>
          </p:nvGrpSpPr>
          <p:grpSpPr>
            <a:xfrm>
              <a:off x="11135915" y="2281994"/>
              <a:ext cx="379321" cy="371771"/>
              <a:chOff x="1519724" y="2198570"/>
              <a:chExt cx="348065" cy="341137"/>
            </a:xfrm>
          </p:grpSpPr>
          <p:sp>
            <p:nvSpPr>
              <p:cNvPr id="3028" name="Google Shape;3028;p38"/>
              <p:cNvSpPr/>
              <p:nvPr/>
            </p:nvSpPr>
            <p:spPr>
              <a:xfrm>
                <a:off x="1648715" y="2198570"/>
                <a:ext cx="176821" cy="116933"/>
              </a:xfrm>
              <a:custGeom>
                <a:avLst/>
                <a:gdLst/>
                <a:ahLst/>
                <a:cxnLst/>
                <a:rect l="l" t="t" r="r" b="b"/>
                <a:pathLst>
                  <a:path w="160019" h="105822" extrusionOk="0">
                    <a:moveTo>
                      <a:pt x="9620" y="81153"/>
                    </a:moveTo>
                    <a:cubicBezTo>
                      <a:pt x="9620" y="89726"/>
                      <a:pt x="7048" y="98012"/>
                      <a:pt x="2286" y="105156"/>
                    </a:cubicBezTo>
                    <a:lnTo>
                      <a:pt x="1619" y="105823"/>
                    </a:lnTo>
                    <a:lnTo>
                      <a:pt x="160020" y="105823"/>
                    </a:lnTo>
                    <a:lnTo>
                      <a:pt x="54197" y="0"/>
                    </a:lnTo>
                    <a:lnTo>
                      <a:pt x="0" y="54197"/>
                    </a:lnTo>
                    <a:cubicBezTo>
                      <a:pt x="5905" y="61627"/>
                      <a:pt x="9525" y="70961"/>
                      <a:pt x="9525" y="811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a:solidFill>
                    <a:srgbClr val="000000"/>
                  </a:solidFill>
                  <a:latin typeface="+mj-lt"/>
                  <a:ea typeface="Calibri" panose="020F0502020204030204"/>
                  <a:cs typeface="+mj-lt"/>
                  <a:sym typeface="Calibri" panose="020F0502020204030204"/>
                </a:endParaRPr>
              </a:p>
            </p:txBody>
          </p:sp>
          <p:sp>
            <p:nvSpPr>
              <p:cNvPr id="3029" name="Google Shape;3029;p38"/>
              <p:cNvSpPr/>
              <p:nvPr/>
            </p:nvSpPr>
            <p:spPr>
              <a:xfrm>
                <a:off x="1519724" y="2234202"/>
                <a:ext cx="348065" cy="305505"/>
              </a:xfrm>
              <a:custGeom>
                <a:avLst/>
                <a:gdLst/>
                <a:ahLst/>
                <a:cxnLst/>
                <a:rect l="l" t="t" r="r" b="b"/>
                <a:pathLst>
                  <a:path w="314991" h="276475" extrusionOk="0">
                    <a:moveTo>
                      <a:pt x="296418" y="135030"/>
                    </a:moveTo>
                    <a:lnTo>
                      <a:pt x="295180" y="135030"/>
                    </a:lnTo>
                    <a:lnTo>
                      <a:pt x="295180" y="85785"/>
                    </a:lnTo>
                    <a:cubicBezTo>
                      <a:pt x="295180" y="85785"/>
                      <a:pt x="286893" y="67307"/>
                      <a:pt x="276701" y="67307"/>
                    </a:cubicBezTo>
                    <a:lnTo>
                      <a:pt x="222694" y="67307"/>
                    </a:lnTo>
                    <a:cubicBezTo>
                      <a:pt x="223552" y="64164"/>
                      <a:pt x="225171" y="61306"/>
                      <a:pt x="227457" y="59020"/>
                    </a:cubicBezTo>
                    <a:cubicBezTo>
                      <a:pt x="229743" y="56734"/>
                      <a:pt x="229838" y="52734"/>
                      <a:pt x="227457" y="50352"/>
                    </a:cubicBezTo>
                    <a:lnTo>
                      <a:pt x="192691" y="15586"/>
                    </a:lnTo>
                    <a:cubicBezTo>
                      <a:pt x="190309" y="13205"/>
                      <a:pt x="186404" y="13205"/>
                      <a:pt x="184023" y="15586"/>
                    </a:cubicBezTo>
                    <a:cubicBezTo>
                      <a:pt x="176784" y="22825"/>
                      <a:pt x="165163" y="22825"/>
                      <a:pt x="157924" y="15586"/>
                    </a:cubicBezTo>
                    <a:cubicBezTo>
                      <a:pt x="155543" y="13205"/>
                      <a:pt x="151638" y="13205"/>
                      <a:pt x="149257" y="15586"/>
                    </a:cubicBezTo>
                    <a:lnTo>
                      <a:pt x="130302" y="34541"/>
                    </a:lnTo>
                    <a:cubicBezTo>
                      <a:pt x="112967" y="-18704"/>
                      <a:pt x="35242" y="-7655"/>
                      <a:pt x="34004" y="48924"/>
                    </a:cubicBezTo>
                    <a:cubicBezTo>
                      <a:pt x="34004" y="55305"/>
                      <a:pt x="37624" y="67974"/>
                      <a:pt x="37624" y="67974"/>
                    </a:cubicBezTo>
                    <a:lnTo>
                      <a:pt x="18478" y="67974"/>
                    </a:lnTo>
                    <a:cubicBezTo>
                      <a:pt x="8287" y="67974"/>
                      <a:pt x="0" y="76260"/>
                      <a:pt x="0" y="86452"/>
                    </a:cubicBezTo>
                    <a:lnTo>
                      <a:pt x="0" y="257997"/>
                    </a:lnTo>
                    <a:cubicBezTo>
                      <a:pt x="0" y="268189"/>
                      <a:pt x="8287" y="276476"/>
                      <a:pt x="18478" y="276476"/>
                    </a:cubicBezTo>
                    <a:lnTo>
                      <a:pt x="276796" y="276476"/>
                    </a:lnTo>
                    <a:cubicBezTo>
                      <a:pt x="286988" y="276476"/>
                      <a:pt x="295275" y="268189"/>
                      <a:pt x="295275" y="257997"/>
                    </a:cubicBezTo>
                    <a:lnTo>
                      <a:pt x="295275" y="208753"/>
                    </a:lnTo>
                    <a:cubicBezTo>
                      <a:pt x="305848" y="209325"/>
                      <a:pt x="314992" y="200943"/>
                      <a:pt x="314992" y="190275"/>
                    </a:cubicBezTo>
                    <a:lnTo>
                      <a:pt x="314992" y="153413"/>
                    </a:lnTo>
                    <a:cubicBezTo>
                      <a:pt x="314992" y="143221"/>
                      <a:pt x="306705" y="134934"/>
                      <a:pt x="296513" y="134934"/>
                    </a:cubicBezTo>
                    <a:lnTo>
                      <a:pt x="296513" y="134934"/>
                    </a:lnTo>
                    <a:close/>
                    <a:moveTo>
                      <a:pt x="154019" y="28159"/>
                    </a:moveTo>
                    <a:cubicBezTo>
                      <a:pt x="164306" y="34922"/>
                      <a:pt x="177736" y="34922"/>
                      <a:pt x="187928" y="28159"/>
                    </a:cubicBezTo>
                    <a:lnTo>
                      <a:pt x="214884" y="55115"/>
                    </a:lnTo>
                    <a:cubicBezTo>
                      <a:pt x="212503" y="58830"/>
                      <a:pt x="210884" y="62925"/>
                      <a:pt x="210121" y="67307"/>
                    </a:cubicBezTo>
                    <a:lnTo>
                      <a:pt x="128778" y="67307"/>
                    </a:lnTo>
                    <a:cubicBezTo>
                      <a:pt x="131064" y="61782"/>
                      <a:pt x="132207" y="55782"/>
                      <a:pt x="132397" y="49686"/>
                    </a:cubicBezTo>
                    <a:lnTo>
                      <a:pt x="154019" y="28064"/>
                    </a:lnTo>
                    <a:close/>
                    <a:moveTo>
                      <a:pt x="46101" y="48924"/>
                    </a:moveTo>
                    <a:cubicBezTo>
                      <a:pt x="46101" y="28540"/>
                      <a:pt x="62674" y="12062"/>
                      <a:pt x="82963" y="12062"/>
                    </a:cubicBezTo>
                    <a:cubicBezTo>
                      <a:pt x="110966" y="11681"/>
                      <a:pt x="129254" y="43399"/>
                      <a:pt x="114967" y="67402"/>
                    </a:cubicBezTo>
                    <a:lnTo>
                      <a:pt x="98869" y="67402"/>
                    </a:lnTo>
                    <a:cubicBezTo>
                      <a:pt x="95631" y="59115"/>
                      <a:pt x="89630" y="57210"/>
                      <a:pt x="82105" y="54162"/>
                    </a:cubicBezTo>
                    <a:cubicBezTo>
                      <a:pt x="78676" y="52734"/>
                      <a:pt x="77248" y="48638"/>
                      <a:pt x="79248" y="45399"/>
                    </a:cubicBezTo>
                    <a:cubicBezTo>
                      <a:pt x="80772" y="42732"/>
                      <a:pt x="84201" y="41875"/>
                      <a:pt x="86963" y="43018"/>
                    </a:cubicBezTo>
                    <a:lnTo>
                      <a:pt x="89916" y="44256"/>
                    </a:lnTo>
                    <a:cubicBezTo>
                      <a:pt x="92773" y="45399"/>
                      <a:pt x="96107" y="44447"/>
                      <a:pt x="97726" y="41780"/>
                    </a:cubicBezTo>
                    <a:cubicBezTo>
                      <a:pt x="99727" y="38446"/>
                      <a:pt x="98203" y="34350"/>
                      <a:pt x="94774" y="32922"/>
                    </a:cubicBezTo>
                    <a:cubicBezTo>
                      <a:pt x="93345" y="32350"/>
                      <a:pt x="90678" y="31112"/>
                      <a:pt x="89154" y="30731"/>
                    </a:cubicBezTo>
                    <a:lnTo>
                      <a:pt x="89154" y="27397"/>
                    </a:lnTo>
                    <a:cubicBezTo>
                      <a:pt x="88868" y="19206"/>
                      <a:pt x="77152" y="19206"/>
                      <a:pt x="76867" y="27397"/>
                    </a:cubicBezTo>
                    <a:lnTo>
                      <a:pt x="76867" y="31779"/>
                    </a:lnTo>
                    <a:cubicBezTo>
                      <a:pt x="62294" y="38160"/>
                      <a:pt x="62484" y="59401"/>
                      <a:pt x="77343" y="65592"/>
                    </a:cubicBezTo>
                    <a:lnTo>
                      <a:pt x="81820" y="67402"/>
                    </a:lnTo>
                    <a:lnTo>
                      <a:pt x="51054" y="67402"/>
                    </a:lnTo>
                    <a:cubicBezTo>
                      <a:pt x="47815" y="61782"/>
                      <a:pt x="46101" y="55496"/>
                      <a:pt x="46101" y="48924"/>
                    </a:cubicBezTo>
                    <a:close/>
                    <a:moveTo>
                      <a:pt x="282892" y="257997"/>
                    </a:moveTo>
                    <a:cubicBezTo>
                      <a:pt x="282892" y="261426"/>
                      <a:pt x="280130" y="264189"/>
                      <a:pt x="276701" y="264189"/>
                    </a:cubicBezTo>
                    <a:lnTo>
                      <a:pt x="18383" y="264189"/>
                    </a:lnTo>
                    <a:cubicBezTo>
                      <a:pt x="14954" y="264189"/>
                      <a:pt x="12192" y="261426"/>
                      <a:pt x="12192" y="257997"/>
                    </a:cubicBezTo>
                    <a:lnTo>
                      <a:pt x="12192" y="178083"/>
                    </a:lnTo>
                    <a:lnTo>
                      <a:pt x="27527" y="178083"/>
                    </a:lnTo>
                    <a:lnTo>
                      <a:pt x="27527" y="196085"/>
                    </a:lnTo>
                    <a:cubicBezTo>
                      <a:pt x="27527" y="197704"/>
                      <a:pt x="28194" y="199323"/>
                      <a:pt x="29337" y="200466"/>
                    </a:cubicBezTo>
                    <a:lnTo>
                      <a:pt x="39433" y="210563"/>
                    </a:lnTo>
                    <a:cubicBezTo>
                      <a:pt x="32575" y="223422"/>
                      <a:pt x="42577" y="239900"/>
                      <a:pt x="57245" y="239614"/>
                    </a:cubicBezTo>
                    <a:cubicBezTo>
                      <a:pt x="68294" y="239614"/>
                      <a:pt x="77248" y="230661"/>
                      <a:pt x="77248" y="219612"/>
                    </a:cubicBezTo>
                    <a:cubicBezTo>
                      <a:pt x="77533" y="204943"/>
                      <a:pt x="61055" y="194942"/>
                      <a:pt x="48196" y="201800"/>
                    </a:cubicBezTo>
                    <a:lnTo>
                      <a:pt x="39910" y="193513"/>
                    </a:lnTo>
                    <a:lnTo>
                      <a:pt x="39910" y="178083"/>
                    </a:lnTo>
                    <a:lnTo>
                      <a:pt x="89725" y="178083"/>
                    </a:lnTo>
                    <a:lnTo>
                      <a:pt x="89725" y="196085"/>
                    </a:lnTo>
                    <a:cubicBezTo>
                      <a:pt x="89725" y="197704"/>
                      <a:pt x="90392" y="199323"/>
                      <a:pt x="91535" y="200466"/>
                    </a:cubicBezTo>
                    <a:lnTo>
                      <a:pt x="107061" y="215992"/>
                    </a:lnTo>
                    <a:cubicBezTo>
                      <a:pt x="112967" y="221517"/>
                      <a:pt x="121348" y="213230"/>
                      <a:pt x="115729" y="207324"/>
                    </a:cubicBezTo>
                    <a:lnTo>
                      <a:pt x="102013" y="193608"/>
                    </a:lnTo>
                    <a:lnTo>
                      <a:pt x="102013" y="178178"/>
                    </a:lnTo>
                    <a:lnTo>
                      <a:pt x="146875" y="178178"/>
                    </a:lnTo>
                    <a:cubicBezTo>
                      <a:pt x="154115" y="199514"/>
                      <a:pt x="185452" y="194847"/>
                      <a:pt x="185928" y="171987"/>
                    </a:cubicBezTo>
                    <a:cubicBezTo>
                      <a:pt x="185452" y="149127"/>
                      <a:pt x="154210" y="144459"/>
                      <a:pt x="146875" y="165795"/>
                    </a:cubicBezTo>
                    <a:lnTo>
                      <a:pt x="114300" y="165795"/>
                    </a:lnTo>
                    <a:lnTo>
                      <a:pt x="114300" y="150365"/>
                    </a:lnTo>
                    <a:lnTo>
                      <a:pt x="122301" y="142078"/>
                    </a:lnTo>
                    <a:cubicBezTo>
                      <a:pt x="135160" y="148936"/>
                      <a:pt x="151638" y="138935"/>
                      <a:pt x="151352" y="124266"/>
                    </a:cubicBezTo>
                    <a:cubicBezTo>
                      <a:pt x="151352" y="113217"/>
                      <a:pt x="142399" y="104264"/>
                      <a:pt x="131350" y="104264"/>
                    </a:cubicBezTo>
                    <a:cubicBezTo>
                      <a:pt x="116681" y="103978"/>
                      <a:pt x="106680" y="120456"/>
                      <a:pt x="113538" y="133315"/>
                    </a:cubicBezTo>
                    <a:lnTo>
                      <a:pt x="103442" y="143412"/>
                    </a:lnTo>
                    <a:cubicBezTo>
                      <a:pt x="102298" y="144555"/>
                      <a:pt x="101632" y="146174"/>
                      <a:pt x="101917" y="147793"/>
                    </a:cubicBezTo>
                    <a:lnTo>
                      <a:pt x="101917" y="166367"/>
                    </a:lnTo>
                    <a:lnTo>
                      <a:pt x="52102" y="166367"/>
                    </a:lnTo>
                    <a:lnTo>
                      <a:pt x="52102" y="150936"/>
                    </a:lnTo>
                    <a:lnTo>
                      <a:pt x="65818" y="137220"/>
                    </a:lnTo>
                    <a:cubicBezTo>
                      <a:pt x="71342" y="131315"/>
                      <a:pt x="63055" y="122933"/>
                      <a:pt x="57150" y="128553"/>
                    </a:cubicBezTo>
                    <a:lnTo>
                      <a:pt x="41624" y="144078"/>
                    </a:lnTo>
                    <a:cubicBezTo>
                      <a:pt x="40481" y="145221"/>
                      <a:pt x="39815" y="146841"/>
                      <a:pt x="39815" y="148460"/>
                    </a:cubicBezTo>
                    <a:lnTo>
                      <a:pt x="39815" y="166462"/>
                    </a:lnTo>
                    <a:lnTo>
                      <a:pt x="12097" y="166462"/>
                    </a:lnTo>
                    <a:lnTo>
                      <a:pt x="12097" y="85881"/>
                    </a:lnTo>
                    <a:cubicBezTo>
                      <a:pt x="12097" y="82452"/>
                      <a:pt x="14859" y="79689"/>
                      <a:pt x="18288" y="79689"/>
                    </a:cubicBezTo>
                    <a:lnTo>
                      <a:pt x="276606" y="79689"/>
                    </a:lnTo>
                    <a:cubicBezTo>
                      <a:pt x="280035" y="79689"/>
                      <a:pt x="282797" y="82452"/>
                      <a:pt x="282797" y="85881"/>
                    </a:cubicBezTo>
                    <a:lnTo>
                      <a:pt x="282797" y="135125"/>
                    </a:lnTo>
                    <a:lnTo>
                      <a:pt x="222504" y="135125"/>
                    </a:lnTo>
                    <a:cubicBezTo>
                      <a:pt x="212312" y="135125"/>
                      <a:pt x="204025" y="143412"/>
                      <a:pt x="204025" y="153603"/>
                    </a:cubicBezTo>
                    <a:lnTo>
                      <a:pt x="204025" y="190465"/>
                    </a:lnTo>
                    <a:cubicBezTo>
                      <a:pt x="204025" y="200657"/>
                      <a:pt x="212312" y="208944"/>
                      <a:pt x="222504" y="208944"/>
                    </a:cubicBezTo>
                    <a:lnTo>
                      <a:pt x="282797" y="208944"/>
                    </a:lnTo>
                    <a:lnTo>
                      <a:pt x="282797" y="258188"/>
                    </a:lnTo>
                    <a:close/>
                    <a:moveTo>
                      <a:pt x="57245" y="211896"/>
                    </a:moveTo>
                    <a:cubicBezTo>
                      <a:pt x="61531" y="211896"/>
                      <a:pt x="64960" y="215325"/>
                      <a:pt x="64960" y="219612"/>
                    </a:cubicBezTo>
                    <a:cubicBezTo>
                      <a:pt x="64579" y="229803"/>
                      <a:pt x="50006" y="229803"/>
                      <a:pt x="49625" y="219612"/>
                    </a:cubicBezTo>
                    <a:cubicBezTo>
                      <a:pt x="49625" y="215325"/>
                      <a:pt x="53054" y="211896"/>
                      <a:pt x="57340" y="211896"/>
                    </a:cubicBezTo>
                    <a:close/>
                    <a:moveTo>
                      <a:pt x="158020" y="171891"/>
                    </a:moveTo>
                    <a:cubicBezTo>
                      <a:pt x="158020" y="167605"/>
                      <a:pt x="161449" y="164176"/>
                      <a:pt x="165735" y="164176"/>
                    </a:cubicBezTo>
                    <a:cubicBezTo>
                      <a:pt x="175927" y="164557"/>
                      <a:pt x="175927" y="179130"/>
                      <a:pt x="165735" y="179511"/>
                    </a:cubicBezTo>
                    <a:cubicBezTo>
                      <a:pt x="161449" y="179511"/>
                      <a:pt x="158020" y="176082"/>
                      <a:pt x="158020" y="171796"/>
                    </a:cubicBezTo>
                    <a:close/>
                    <a:moveTo>
                      <a:pt x="123825" y="124266"/>
                    </a:moveTo>
                    <a:cubicBezTo>
                      <a:pt x="123825" y="119980"/>
                      <a:pt x="127254" y="116551"/>
                      <a:pt x="131540" y="116551"/>
                    </a:cubicBezTo>
                    <a:cubicBezTo>
                      <a:pt x="141732" y="116932"/>
                      <a:pt x="141732" y="131505"/>
                      <a:pt x="131540" y="131886"/>
                    </a:cubicBezTo>
                    <a:cubicBezTo>
                      <a:pt x="127254" y="131886"/>
                      <a:pt x="123825" y="128457"/>
                      <a:pt x="123825" y="124171"/>
                    </a:cubicBezTo>
                    <a:close/>
                    <a:moveTo>
                      <a:pt x="296418" y="196561"/>
                    </a:moveTo>
                    <a:lnTo>
                      <a:pt x="222599" y="196561"/>
                    </a:lnTo>
                    <a:cubicBezTo>
                      <a:pt x="219170" y="196561"/>
                      <a:pt x="216408" y="193799"/>
                      <a:pt x="216408" y="190370"/>
                    </a:cubicBezTo>
                    <a:lnTo>
                      <a:pt x="216408" y="153508"/>
                    </a:lnTo>
                    <a:cubicBezTo>
                      <a:pt x="216408" y="150079"/>
                      <a:pt x="219170" y="147317"/>
                      <a:pt x="222599" y="147317"/>
                    </a:cubicBezTo>
                    <a:lnTo>
                      <a:pt x="296418" y="147317"/>
                    </a:lnTo>
                    <a:cubicBezTo>
                      <a:pt x="299847" y="147317"/>
                      <a:pt x="302609" y="150079"/>
                      <a:pt x="302609" y="153508"/>
                    </a:cubicBezTo>
                    <a:lnTo>
                      <a:pt x="302609" y="190370"/>
                    </a:lnTo>
                    <a:cubicBezTo>
                      <a:pt x="302609" y="193799"/>
                      <a:pt x="299847" y="196561"/>
                      <a:pt x="296418" y="19656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a:solidFill>
                    <a:srgbClr val="000000"/>
                  </a:solidFill>
                  <a:latin typeface="+mj-lt"/>
                  <a:ea typeface="Calibri" panose="020F0502020204030204"/>
                  <a:cs typeface="+mj-lt"/>
                  <a:sym typeface="Calibri" panose="020F0502020204030204"/>
                </a:endParaRPr>
              </a:p>
            </p:txBody>
          </p:sp>
          <p:grpSp>
            <p:nvGrpSpPr>
              <p:cNvPr id="3030" name="Google Shape;3030;p38"/>
              <p:cNvGrpSpPr/>
              <p:nvPr/>
            </p:nvGrpSpPr>
            <p:grpSpPr>
              <a:xfrm>
                <a:off x="1577954" y="2353031"/>
                <a:ext cx="92347" cy="142719"/>
                <a:chOff x="3385851" y="2862619"/>
                <a:chExt cx="83534" cy="129087"/>
              </a:xfrm>
            </p:grpSpPr>
            <p:sp>
              <p:nvSpPr>
                <p:cNvPr id="3031" name="Google Shape;3031;p38"/>
                <p:cNvSpPr/>
                <p:nvPr/>
              </p:nvSpPr>
              <p:spPr>
                <a:xfrm>
                  <a:off x="3435572" y="2957964"/>
                  <a:ext cx="33813" cy="33742"/>
                </a:xfrm>
                <a:custGeom>
                  <a:avLst/>
                  <a:gdLst/>
                  <a:ahLst/>
                  <a:cxnLst/>
                  <a:rect l="l" t="t" r="r" b="b"/>
                  <a:pathLst>
                    <a:path w="33813" h="33742" extrusionOk="0">
                      <a:moveTo>
                        <a:pt x="16859" y="33742"/>
                      </a:moveTo>
                      <a:cubicBezTo>
                        <a:pt x="26194" y="33742"/>
                        <a:pt x="33814" y="26122"/>
                        <a:pt x="33814" y="16788"/>
                      </a:cubicBezTo>
                      <a:cubicBezTo>
                        <a:pt x="32956" y="-5596"/>
                        <a:pt x="857" y="-5596"/>
                        <a:pt x="0" y="16788"/>
                      </a:cubicBezTo>
                      <a:cubicBezTo>
                        <a:pt x="0" y="26122"/>
                        <a:pt x="7620" y="33742"/>
                        <a:pt x="16954" y="337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a:solidFill>
                      <a:srgbClr val="000000"/>
                    </a:solidFill>
                    <a:latin typeface="+mj-lt"/>
                    <a:ea typeface="Calibri" panose="020F0502020204030204"/>
                    <a:cs typeface="+mj-lt"/>
                    <a:sym typeface="Calibri" panose="020F0502020204030204"/>
                  </a:endParaRPr>
                </a:p>
              </p:txBody>
            </p:sp>
            <p:sp>
              <p:nvSpPr>
                <p:cNvPr id="3032" name="Google Shape;3032;p38"/>
                <p:cNvSpPr/>
                <p:nvPr/>
              </p:nvSpPr>
              <p:spPr>
                <a:xfrm>
                  <a:off x="3385851" y="2862619"/>
                  <a:ext cx="33813" cy="33742"/>
                </a:xfrm>
                <a:custGeom>
                  <a:avLst/>
                  <a:gdLst/>
                  <a:ahLst/>
                  <a:cxnLst/>
                  <a:rect l="l" t="t" r="r" b="b"/>
                  <a:pathLst>
                    <a:path w="33813" h="33742" extrusionOk="0">
                      <a:moveTo>
                        <a:pt x="16859" y="33742"/>
                      </a:moveTo>
                      <a:cubicBezTo>
                        <a:pt x="26194" y="33742"/>
                        <a:pt x="33814" y="26122"/>
                        <a:pt x="33814" y="16788"/>
                      </a:cubicBezTo>
                      <a:cubicBezTo>
                        <a:pt x="32956" y="-5596"/>
                        <a:pt x="857" y="-5596"/>
                        <a:pt x="0" y="16788"/>
                      </a:cubicBezTo>
                      <a:cubicBezTo>
                        <a:pt x="0" y="26122"/>
                        <a:pt x="7620" y="33742"/>
                        <a:pt x="16954" y="337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a:solidFill>
                      <a:srgbClr val="000000"/>
                    </a:solidFill>
                    <a:latin typeface="+mj-lt"/>
                    <a:ea typeface="Calibri" panose="020F0502020204030204"/>
                    <a:cs typeface="+mj-lt"/>
                    <a:sym typeface="Calibri" panose="020F0502020204030204"/>
                  </a:endParaRPr>
                </a:p>
              </p:txBody>
            </p:sp>
          </p:grpSp>
        </p:grpSp>
      </p:grpSp>
      <p:grpSp>
        <p:nvGrpSpPr>
          <p:cNvPr id="3033" name="Google Shape;3033;p38"/>
          <p:cNvGrpSpPr/>
          <p:nvPr/>
        </p:nvGrpSpPr>
        <p:grpSpPr>
          <a:xfrm rot="1481034">
            <a:off x="5888890" y="3187046"/>
            <a:ext cx="816577" cy="795878"/>
            <a:chOff x="10917276" y="3186820"/>
            <a:chExt cx="816600" cy="795900"/>
          </a:xfrm>
        </p:grpSpPr>
        <p:sp>
          <p:nvSpPr>
            <p:cNvPr id="3034" name="Google Shape;3034;p38"/>
            <p:cNvSpPr/>
            <p:nvPr/>
          </p:nvSpPr>
          <p:spPr>
            <a:xfrm>
              <a:off x="10917276" y="3186820"/>
              <a:ext cx="816600" cy="795900"/>
            </a:xfrm>
            <a:prstGeom prst="ellipse">
              <a:avLst/>
            </a:prstGeom>
            <a:solidFill>
              <a:schemeClr val="accent5"/>
            </a:solidFill>
            <a:ln>
              <a:noFill/>
            </a:ln>
            <a:effectLst>
              <a:outerShdw blurRad="57150" dist="28575" dir="5400000"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800" b="1">
                <a:latin typeface="+mj-lt"/>
                <a:ea typeface="Lato" panose="020F0502020204030203"/>
                <a:cs typeface="+mj-lt"/>
                <a:sym typeface="Lato" panose="020F0502020204030203"/>
              </a:endParaRPr>
            </a:p>
          </p:txBody>
        </p:sp>
        <p:grpSp>
          <p:nvGrpSpPr>
            <p:cNvPr id="3035" name="Google Shape;3035;p38"/>
            <p:cNvGrpSpPr/>
            <p:nvPr/>
          </p:nvGrpSpPr>
          <p:grpSpPr>
            <a:xfrm>
              <a:off x="11170284" y="3395035"/>
              <a:ext cx="310583" cy="379504"/>
              <a:chOff x="6326749" y="2719863"/>
              <a:chExt cx="257788" cy="314967"/>
            </a:xfrm>
          </p:grpSpPr>
          <p:sp>
            <p:nvSpPr>
              <p:cNvPr id="3036" name="Google Shape;3036;p38"/>
              <p:cNvSpPr/>
              <p:nvPr/>
            </p:nvSpPr>
            <p:spPr>
              <a:xfrm>
                <a:off x="6326749" y="2719863"/>
                <a:ext cx="257788" cy="314967"/>
              </a:xfrm>
              <a:custGeom>
                <a:avLst/>
                <a:gdLst/>
                <a:ahLst/>
                <a:cxnLst/>
                <a:rect l="l" t="t" r="r" b="b"/>
                <a:pathLst>
                  <a:path w="257788" h="314967" extrusionOk="0">
                    <a:moveTo>
                      <a:pt x="257788" y="129159"/>
                    </a:moveTo>
                    <a:cubicBezTo>
                      <a:pt x="257788" y="57912"/>
                      <a:pt x="199876" y="0"/>
                      <a:pt x="128629" y="0"/>
                    </a:cubicBezTo>
                    <a:cubicBezTo>
                      <a:pt x="-13294" y="2381"/>
                      <a:pt x="-49393" y="193643"/>
                      <a:pt x="79385" y="248603"/>
                    </a:cubicBezTo>
                    <a:lnTo>
                      <a:pt x="79385" y="264509"/>
                    </a:lnTo>
                    <a:cubicBezTo>
                      <a:pt x="79385" y="274701"/>
                      <a:pt x="87672" y="282988"/>
                      <a:pt x="97863" y="282988"/>
                    </a:cubicBezTo>
                    <a:lnTo>
                      <a:pt x="122438" y="282988"/>
                    </a:lnTo>
                    <a:lnTo>
                      <a:pt x="122438" y="308610"/>
                    </a:lnTo>
                    <a:cubicBezTo>
                      <a:pt x="122438" y="311658"/>
                      <a:pt x="124629" y="314420"/>
                      <a:pt x="127677" y="314897"/>
                    </a:cubicBezTo>
                    <a:cubicBezTo>
                      <a:pt x="131487" y="315468"/>
                      <a:pt x="134725" y="312515"/>
                      <a:pt x="134725" y="308801"/>
                    </a:cubicBezTo>
                    <a:lnTo>
                      <a:pt x="134725" y="282988"/>
                    </a:lnTo>
                    <a:lnTo>
                      <a:pt x="159300" y="282988"/>
                    </a:lnTo>
                    <a:cubicBezTo>
                      <a:pt x="169491" y="282988"/>
                      <a:pt x="177778" y="274701"/>
                      <a:pt x="177778" y="264509"/>
                    </a:cubicBezTo>
                    <a:lnTo>
                      <a:pt x="177778" y="248603"/>
                    </a:lnTo>
                    <a:cubicBezTo>
                      <a:pt x="224641" y="229172"/>
                      <a:pt x="257693" y="182975"/>
                      <a:pt x="257693" y="129159"/>
                    </a:cubicBezTo>
                    <a:lnTo>
                      <a:pt x="257693" y="129159"/>
                    </a:lnTo>
                    <a:close/>
                    <a:moveTo>
                      <a:pt x="159395" y="270605"/>
                    </a:moveTo>
                    <a:lnTo>
                      <a:pt x="97863" y="270605"/>
                    </a:lnTo>
                    <a:cubicBezTo>
                      <a:pt x="94434" y="270605"/>
                      <a:pt x="91672" y="267843"/>
                      <a:pt x="91672" y="264414"/>
                    </a:cubicBezTo>
                    <a:lnTo>
                      <a:pt x="91672" y="252889"/>
                    </a:lnTo>
                    <a:cubicBezTo>
                      <a:pt x="114818" y="260033"/>
                      <a:pt x="142250" y="260033"/>
                      <a:pt x="165491" y="252889"/>
                    </a:cubicBezTo>
                    <a:lnTo>
                      <a:pt x="165491" y="264414"/>
                    </a:lnTo>
                    <a:cubicBezTo>
                      <a:pt x="165491" y="267843"/>
                      <a:pt x="162729" y="270605"/>
                      <a:pt x="159300" y="270605"/>
                    </a:cubicBezTo>
                    <a:close/>
                    <a:moveTo>
                      <a:pt x="128629" y="245936"/>
                    </a:moveTo>
                    <a:cubicBezTo>
                      <a:pt x="64240" y="245936"/>
                      <a:pt x="11757" y="193548"/>
                      <a:pt x="11757" y="129064"/>
                    </a:cubicBezTo>
                    <a:cubicBezTo>
                      <a:pt x="17663" y="-25718"/>
                      <a:pt x="239595" y="-25718"/>
                      <a:pt x="245501" y="129064"/>
                    </a:cubicBezTo>
                    <a:cubicBezTo>
                      <a:pt x="245501" y="193453"/>
                      <a:pt x="193113" y="245936"/>
                      <a:pt x="128629" y="24593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a:solidFill>
                    <a:srgbClr val="000000"/>
                  </a:solidFill>
                  <a:latin typeface="+mj-lt"/>
                  <a:ea typeface="Calibri" panose="020F0502020204030204"/>
                  <a:cs typeface="+mj-lt"/>
                  <a:sym typeface="Calibri" panose="020F0502020204030204"/>
                </a:endParaRPr>
              </a:p>
            </p:txBody>
          </p:sp>
          <p:sp>
            <p:nvSpPr>
              <p:cNvPr id="3037" name="Google Shape;3037;p38"/>
              <p:cNvSpPr/>
              <p:nvPr/>
            </p:nvSpPr>
            <p:spPr>
              <a:xfrm>
                <a:off x="6418250" y="2785354"/>
                <a:ext cx="74065" cy="127315"/>
              </a:xfrm>
              <a:custGeom>
                <a:avLst/>
                <a:gdLst/>
                <a:ahLst/>
                <a:cxnLst/>
                <a:rect l="l" t="t" r="r" b="b"/>
                <a:pathLst>
                  <a:path w="74065" h="127315" extrusionOk="0">
                    <a:moveTo>
                      <a:pt x="67894" y="47666"/>
                    </a:moveTo>
                    <a:lnTo>
                      <a:pt x="51416" y="47666"/>
                    </a:lnTo>
                    <a:lnTo>
                      <a:pt x="62084" y="7756"/>
                    </a:lnTo>
                    <a:cubicBezTo>
                      <a:pt x="63798" y="1184"/>
                      <a:pt x="55226" y="-2912"/>
                      <a:pt x="51130" y="2517"/>
                    </a:cubicBezTo>
                    <a:lnTo>
                      <a:pt x="1219" y="69859"/>
                    </a:lnTo>
                    <a:cubicBezTo>
                      <a:pt x="-1829" y="73764"/>
                      <a:pt x="1219" y="79860"/>
                      <a:pt x="6172" y="79670"/>
                    </a:cubicBezTo>
                    <a:lnTo>
                      <a:pt x="22650" y="79670"/>
                    </a:lnTo>
                    <a:lnTo>
                      <a:pt x="11982" y="119580"/>
                    </a:lnTo>
                    <a:cubicBezTo>
                      <a:pt x="10268" y="126057"/>
                      <a:pt x="18840" y="130247"/>
                      <a:pt x="22936" y="124818"/>
                    </a:cubicBezTo>
                    <a:lnTo>
                      <a:pt x="72847" y="57476"/>
                    </a:lnTo>
                    <a:cubicBezTo>
                      <a:pt x="75895" y="53571"/>
                      <a:pt x="72847" y="47475"/>
                      <a:pt x="67894" y="47666"/>
                    </a:cubicBezTo>
                    <a:lnTo>
                      <a:pt x="67894" y="47666"/>
                    </a:lnTo>
                    <a:close/>
                    <a:moveTo>
                      <a:pt x="32270" y="91766"/>
                    </a:moveTo>
                    <a:lnTo>
                      <a:pt x="36747" y="75193"/>
                    </a:lnTo>
                    <a:cubicBezTo>
                      <a:pt x="37890" y="71383"/>
                      <a:pt x="34651" y="67192"/>
                      <a:pt x="30746" y="67287"/>
                    </a:cubicBezTo>
                    <a:lnTo>
                      <a:pt x="18364" y="67287"/>
                    </a:lnTo>
                    <a:lnTo>
                      <a:pt x="41986" y="35474"/>
                    </a:lnTo>
                    <a:lnTo>
                      <a:pt x="37509" y="52047"/>
                    </a:lnTo>
                    <a:cubicBezTo>
                      <a:pt x="36366" y="55857"/>
                      <a:pt x="39604" y="60048"/>
                      <a:pt x="43510" y="59953"/>
                    </a:cubicBezTo>
                    <a:lnTo>
                      <a:pt x="55892" y="59953"/>
                    </a:lnTo>
                    <a:lnTo>
                      <a:pt x="32270" y="9176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a:solidFill>
                    <a:srgbClr val="000000"/>
                  </a:solidFill>
                  <a:latin typeface="+mj-lt"/>
                  <a:ea typeface="Calibri" panose="020F0502020204030204"/>
                  <a:cs typeface="+mj-lt"/>
                  <a:sym typeface="Calibri" panose="020F0502020204030204"/>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41"/>
        <p:cNvGrpSpPr/>
        <p:nvPr/>
      </p:nvGrpSpPr>
      <p:grpSpPr>
        <a:xfrm>
          <a:off x="0" y="0"/>
          <a:ext cx="0" cy="0"/>
          <a:chOff x="0" y="0"/>
          <a:chExt cx="0" cy="0"/>
        </a:xfrm>
      </p:grpSpPr>
      <p:sp>
        <p:nvSpPr>
          <p:cNvPr id="3042" name="Google Shape;3042;p39"/>
          <p:cNvSpPr txBox="1">
            <a:spLocks noGrp="1"/>
          </p:cNvSpPr>
          <p:nvPr>
            <p:ph type="title"/>
          </p:nvPr>
        </p:nvSpPr>
        <p:spPr>
          <a:xfrm>
            <a:off x="1125940" y="-1890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b="1" dirty="0">
                <a:latin typeface="+mj-lt"/>
                <a:cs typeface="+mj-lt"/>
              </a:rPr>
              <a:t>1. </a:t>
            </a:r>
            <a:r>
              <a:rPr lang="en-GB" sz="2800" b="1" dirty="0" err="1">
                <a:latin typeface="+mj-lt"/>
                <a:cs typeface="+mj-lt"/>
              </a:rPr>
              <a:t>TỔNG</a:t>
            </a:r>
            <a:r>
              <a:rPr lang="en-GB" sz="2800" b="1" dirty="0">
                <a:latin typeface="+mj-lt"/>
                <a:cs typeface="+mj-lt"/>
              </a:rPr>
              <a:t> QUAN</a:t>
            </a:r>
          </a:p>
        </p:txBody>
      </p:sp>
      <p:sp>
        <p:nvSpPr>
          <p:cNvPr id="3044" name="Google Shape;3044;p39"/>
          <p:cNvSpPr txBox="1">
            <a:spLocks noGrp="1"/>
          </p:cNvSpPr>
          <p:nvPr>
            <p:ph type="subTitle" idx="2"/>
          </p:nvPr>
        </p:nvSpPr>
        <p:spPr>
          <a:xfrm>
            <a:off x="1125845" y="553978"/>
            <a:ext cx="3254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latin typeface="+mj-lt"/>
                <a:cs typeface="+mj-lt"/>
              </a:rPr>
              <a:t>1.1 Lý do </a:t>
            </a:r>
            <a:r>
              <a:rPr lang="en-US" sz="2000" b="1" dirty="0" err="1">
                <a:latin typeface="+mj-lt"/>
                <a:cs typeface="+mj-lt"/>
              </a:rPr>
              <a:t>chọn</a:t>
            </a:r>
            <a:r>
              <a:rPr lang="en-US" sz="2000" b="1" dirty="0">
                <a:latin typeface="+mj-lt"/>
                <a:cs typeface="+mj-lt"/>
              </a:rPr>
              <a:t> </a:t>
            </a:r>
            <a:r>
              <a:rPr lang="en-US" sz="2000" b="1" dirty="0" err="1">
                <a:latin typeface="+mj-lt"/>
                <a:cs typeface="+mj-lt"/>
              </a:rPr>
              <a:t>đề</a:t>
            </a:r>
            <a:r>
              <a:rPr lang="en-US" sz="2000" b="1" dirty="0">
                <a:latin typeface="+mj-lt"/>
                <a:cs typeface="+mj-lt"/>
              </a:rPr>
              <a:t> </a:t>
            </a:r>
            <a:r>
              <a:rPr lang="en-US" sz="2000" b="1" dirty="0" err="1">
                <a:latin typeface="+mj-lt"/>
                <a:cs typeface="+mj-lt"/>
              </a:rPr>
              <a:t>tài</a:t>
            </a:r>
            <a:endParaRPr sz="2000" b="1" dirty="0">
              <a:latin typeface="+mj-lt"/>
              <a:cs typeface="+mj-lt"/>
            </a:endParaRPr>
          </a:p>
        </p:txBody>
      </p:sp>
      <p:sp>
        <p:nvSpPr>
          <p:cNvPr id="4" name="Oval 3"/>
          <p:cNvSpPr/>
          <p:nvPr/>
        </p:nvSpPr>
        <p:spPr>
          <a:xfrm>
            <a:off x="373779" y="2115981"/>
            <a:ext cx="1630908" cy="1003111"/>
          </a:xfrm>
          <a:prstGeom prst="ellipse">
            <a:avLst/>
          </a:prstGeom>
          <a:solidFill>
            <a:schemeClr val="accent4"/>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lumMod val="60000"/>
                    <a:lumOff val="40000"/>
                  </a:schemeClr>
                </a:solidFill>
                <a:latin typeface="+mj-lt"/>
                <a:cs typeface="+mj-lt"/>
              </a:rPr>
              <a:t>LÝ DO</a:t>
            </a:r>
          </a:p>
        </p:txBody>
      </p:sp>
      <p:sp>
        <p:nvSpPr>
          <p:cNvPr id="5" name="Oval 4"/>
          <p:cNvSpPr/>
          <p:nvPr/>
        </p:nvSpPr>
        <p:spPr>
          <a:xfrm>
            <a:off x="3703993" y="1172993"/>
            <a:ext cx="3845123" cy="1003111"/>
          </a:xfrm>
          <a:prstGeom prst="ellipse">
            <a:avLst/>
          </a:prstGeom>
          <a:solidFill>
            <a:schemeClr val="accent4"/>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Mạng</a:t>
            </a:r>
            <a:r>
              <a:rPr lang="en-US" dirty="0"/>
              <a:t> </a:t>
            </a:r>
            <a:r>
              <a:rPr lang="en-US" dirty="0" err="1"/>
              <a:t>máy</a:t>
            </a:r>
            <a:r>
              <a:rPr lang="en-US" dirty="0"/>
              <a:t> </a:t>
            </a:r>
            <a:r>
              <a:rPr lang="en-US" dirty="0" err="1"/>
              <a:t>tính</a:t>
            </a:r>
            <a:r>
              <a:rPr lang="en-US" dirty="0"/>
              <a:t> </a:t>
            </a:r>
            <a:r>
              <a:rPr lang="en-US" dirty="0" err="1"/>
              <a:t>trở</a:t>
            </a:r>
            <a:r>
              <a:rPr lang="en-US" dirty="0"/>
              <a:t> </a:t>
            </a:r>
            <a:r>
              <a:rPr lang="en-US" dirty="0" err="1"/>
              <a:t>thành</a:t>
            </a:r>
            <a:r>
              <a:rPr lang="en-US" dirty="0"/>
              <a:t> </a:t>
            </a:r>
            <a:r>
              <a:rPr lang="en-US" dirty="0" err="1"/>
              <a:t>yếu</a:t>
            </a:r>
            <a:r>
              <a:rPr lang="en-US" dirty="0"/>
              <a:t> </a:t>
            </a:r>
            <a:r>
              <a:rPr lang="en-US" dirty="0" err="1"/>
              <a:t>tố</a:t>
            </a:r>
            <a:r>
              <a:rPr lang="en-US" dirty="0"/>
              <a:t> </a:t>
            </a:r>
            <a:r>
              <a:rPr lang="en-US" dirty="0" err="1"/>
              <a:t>không</a:t>
            </a:r>
            <a:r>
              <a:rPr lang="en-US" dirty="0"/>
              <a:t> </a:t>
            </a:r>
            <a:r>
              <a:rPr lang="en-US" dirty="0" err="1"/>
              <a:t>thể</a:t>
            </a:r>
            <a:r>
              <a:rPr lang="en-US" dirty="0"/>
              <a:t> </a:t>
            </a:r>
            <a:r>
              <a:rPr lang="en-US" dirty="0" err="1"/>
              <a:t>thiếu</a:t>
            </a:r>
            <a:endParaRPr lang="en-US" dirty="0">
              <a:solidFill>
                <a:schemeClr val="tx1">
                  <a:lumMod val="60000"/>
                  <a:lumOff val="40000"/>
                </a:schemeClr>
              </a:solidFill>
              <a:latin typeface="+mj-lt"/>
              <a:cs typeface="+mj-lt"/>
            </a:endParaRPr>
          </a:p>
        </p:txBody>
      </p:sp>
      <p:cxnSp>
        <p:nvCxnSpPr>
          <p:cNvPr id="9" name="Straight Arrow Connector 8"/>
          <p:cNvCxnSpPr>
            <a:cxnSpLocks/>
            <a:stCxn id="4" idx="6"/>
            <a:endCxn id="5" idx="2"/>
          </p:cNvCxnSpPr>
          <p:nvPr/>
        </p:nvCxnSpPr>
        <p:spPr>
          <a:xfrm flipV="1">
            <a:off x="2004687" y="1674549"/>
            <a:ext cx="1699306" cy="9429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a:cxnSpLocks/>
            <a:stCxn id="4" idx="6"/>
            <a:endCxn id="14" idx="2"/>
          </p:cNvCxnSpPr>
          <p:nvPr/>
        </p:nvCxnSpPr>
        <p:spPr>
          <a:xfrm>
            <a:off x="2004687" y="2617537"/>
            <a:ext cx="1699306" cy="104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cxnSpLocks/>
            <a:stCxn id="4" idx="6"/>
          </p:cNvCxnSpPr>
          <p:nvPr/>
        </p:nvCxnSpPr>
        <p:spPr>
          <a:xfrm>
            <a:off x="2004687" y="2617537"/>
            <a:ext cx="1699555" cy="11378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Oval 13">
            <a:extLst>
              <a:ext uri="{FF2B5EF4-FFF2-40B4-BE49-F238E27FC236}">
                <a16:creationId xmlns:a16="http://schemas.microsoft.com/office/drawing/2014/main" id="{CDBDD790-3522-CA4E-4EE5-633B022A1347}"/>
              </a:ext>
            </a:extLst>
          </p:cNvPr>
          <p:cNvSpPr/>
          <p:nvPr/>
        </p:nvSpPr>
        <p:spPr>
          <a:xfrm>
            <a:off x="3703993" y="2220307"/>
            <a:ext cx="3845123" cy="1003111"/>
          </a:xfrm>
          <a:prstGeom prst="ellipse">
            <a:avLst/>
          </a:prstGeom>
          <a:solidFill>
            <a:schemeClr val="accent4"/>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Lợi</a:t>
            </a:r>
            <a:r>
              <a:rPr lang="en-US" dirty="0"/>
              <a:t> </a:t>
            </a:r>
            <a:r>
              <a:rPr lang="en-US" dirty="0" err="1"/>
              <a:t>ích</a:t>
            </a:r>
            <a:r>
              <a:rPr lang="en-US" dirty="0"/>
              <a:t> </a:t>
            </a:r>
            <a:r>
              <a:rPr lang="en-US" dirty="0" err="1"/>
              <a:t>và</a:t>
            </a:r>
            <a:r>
              <a:rPr lang="en-US" dirty="0"/>
              <a:t> </a:t>
            </a:r>
            <a:r>
              <a:rPr lang="en-US" dirty="0" err="1"/>
              <a:t>thách</a:t>
            </a:r>
            <a:r>
              <a:rPr lang="en-US" dirty="0"/>
              <a:t> </a:t>
            </a:r>
            <a:r>
              <a:rPr lang="en-US" dirty="0" err="1"/>
              <a:t>thức</a:t>
            </a:r>
            <a:r>
              <a:rPr lang="en-US" dirty="0"/>
              <a:t> </a:t>
            </a:r>
            <a:r>
              <a:rPr lang="en-US" dirty="0" err="1"/>
              <a:t>của</a:t>
            </a:r>
            <a:r>
              <a:rPr lang="en-US" dirty="0"/>
              <a:t> </a:t>
            </a:r>
            <a:r>
              <a:rPr lang="en-US" dirty="0" err="1"/>
              <a:t>kết</a:t>
            </a:r>
            <a:r>
              <a:rPr lang="en-US" dirty="0"/>
              <a:t> </a:t>
            </a:r>
            <a:r>
              <a:rPr lang="en-US" dirty="0" err="1"/>
              <a:t>nối</a:t>
            </a:r>
            <a:r>
              <a:rPr lang="en-US" dirty="0"/>
              <a:t> </a:t>
            </a:r>
            <a:r>
              <a:rPr lang="en-US" dirty="0" err="1"/>
              <a:t>liên</a:t>
            </a:r>
            <a:r>
              <a:rPr lang="en-US" dirty="0"/>
              <a:t> </a:t>
            </a:r>
            <a:r>
              <a:rPr lang="en-US" dirty="0" err="1"/>
              <a:t>tục</a:t>
            </a:r>
            <a:r>
              <a:rPr lang="en-US" dirty="0"/>
              <a:t> </a:t>
            </a:r>
            <a:r>
              <a:rPr lang="en-US" dirty="0" err="1"/>
              <a:t>và</a:t>
            </a:r>
            <a:r>
              <a:rPr lang="en-US" dirty="0"/>
              <a:t> </a:t>
            </a:r>
            <a:r>
              <a:rPr lang="en-US" dirty="0" err="1"/>
              <a:t>toàn</a:t>
            </a:r>
            <a:r>
              <a:rPr lang="en-US" dirty="0"/>
              <a:t> </a:t>
            </a:r>
            <a:r>
              <a:rPr lang="en-US" dirty="0" err="1"/>
              <a:t>cầu</a:t>
            </a:r>
            <a:r>
              <a:rPr lang="en-US" dirty="0"/>
              <a:t> </a:t>
            </a:r>
            <a:r>
              <a:rPr lang="en-US" dirty="0" err="1"/>
              <a:t>hóa</a:t>
            </a:r>
            <a:r>
              <a:rPr lang="en-US" dirty="0"/>
              <a:t> </a:t>
            </a:r>
            <a:r>
              <a:rPr lang="en-US" dirty="0" err="1"/>
              <a:t>thông</a:t>
            </a:r>
            <a:r>
              <a:rPr lang="en-US" dirty="0"/>
              <a:t> tin</a:t>
            </a:r>
            <a:endParaRPr lang="en-US" dirty="0">
              <a:solidFill>
                <a:schemeClr val="tx1">
                  <a:lumMod val="60000"/>
                  <a:lumOff val="40000"/>
                </a:schemeClr>
              </a:solidFill>
              <a:latin typeface="+mj-lt"/>
              <a:cs typeface="+mj-lt"/>
            </a:endParaRPr>
          </a:p>
        </p:txBody>
      </p:sp>
      <p:sp>
        <p:nvSpPr>
          <p:cNvPr id="16" name="Oval 15">
            <a:extLst>
              <a:ext uri="{FF2B5EF4-FFF2-40B4-BE49-F238E27FC236}">
                <a16:creationId xmlns:a16="http://schemas.microsoft.com/office/drawing/2014/main" id="{95AE88EB-60AF-4DD3-9A0D-992B3759E61F}"/>
              </a:ext>
            </a:extLst>
          </p:cNvPr>
          <p:cNvSpPr/>
          <p:nvPr/>
        </p:nvSpPr>
        <p:spPr>
          <a:xfrm>
            <a:off x="3703992" y="3271092"/>
            <a:ext cx="3696268" cy="1003111"/>
          </a:xfrm>
          <a:prstGeom prst="ellipse">
            <a:avLst/>
          </a:prstGeom>
          <a:solidFill>
            <a:schemeClr val="accent4"/>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Tầm</a:t>
            </a:r>
            <a:r>
              <a:rPr lang="en-US" dirty="0"/>
              <a:t> </a:t>
            </a:r>
            <a:r>
              <a:rPr lang="en-US" dirty="0" err="1"/>
              <a:t>quan</a:t>
            </a:r>
            <a:r>
              <a:rPr lang="en-US" dirty="0"/>
              <a:t> </a:t>
            </a:r>
            <a:r>
              <a:rPr lang="en-US" dirty="0" err="1"/>
              <a:t>trọng</a:t>
            </a:r>
            <a:r>
              <a:rPr lang="en-US" dirty="0"/>
              <a:t> </a:t>
            </a:r>
            <a:r>
              <a:rPr lang="en-US" dirty="0" err="1"/>
              <a:t>của</a:t>
            </a:r>
            <a:r>
              <a:rPr lang="en-US" dirty="0"/>
              <a:t> </a:t>
            </a:r>
            <a:r>
              <a:rPr lang="en-US" dirty="0" err="1"/>
              <a:t>nghiên</a:t>
            </a:r>
            <a:r>
              <a:rPr lang="en-US" dirty="0"/>
              <a:t> </a:t>
            </a:r>
            <a:r>
              <a:rPr lang="en-US" dirty="0" err="1"/>
              <a:t>cứu</a:t>
            </a:r>
            <a:r>
              <a:rPr lang="en-US" dirty="0"/>
              <a:t> </a:t>
            </a:r>
            <a:r>
              <a:rPr lang="en-US" dirty="0" err="1"/>
              <a:t>và</a:t>
            </a:r>
            <a:r>
              <a:rPr lang="en-US" dirty="0"/>
              <a:t> </a:t>
            </a:r>
            <a:r>
              <a:rPr lang="en-US" dirty="0" err="1"/>
              <a:t>hiểu</a:t>
            </a:r>
            <a:r>
              <a:rPr lang="en-US" dirty="0"/>
              <a:t> </a:t>
            </a:r>
            <a:r>
              <a:rPr lang="en-US" dirty="0" err="1"/>
              <a:t>rõ</a:t>
            </a:r>
            <a:r>
              <a:rPr lang="en-US" dirty="0"/>
              <a:t> </a:t>
            </a:r>
            <a:r>
              <a:rPr lang="en-US" dirty="0" err="1"/>
              <a:t>các</a:t>
            </a:r>
            <a:r>
              <a:rPr lang="en-US" dirty="0"/>
              <a:t> </a:t>
            </a:r>
            <a:r>
              <a:rPr lang="en-US" dirty="0" err="1"/>
              <a:t>vấn</a:t>
            </a:r>
            <a:r>
              <a:rPr lang="en-US" dirty="0"/>
              <a:t> </a:t>
            </a:r>
            <a:r>
              <a:rPr lang="en-US" dirty="0" err="1"/>
              <a:t>đề</a:t>
            </a:r>
            <a:r>
              <a:rPr lang="en-US" dirty="0"/>
              <a:t> </a:t>
            </a:r>
            <a:r>
              <a:rPr lang="en-US" dirty="0" err="1"/>
              <a:t>bảo</a:t>
            </a:r>
            <a:r>
              <a:rPr lang="en-US" dirty="0"/>
              <a:t> </a:t>
            </a:r>
            <a:r>
              <a:rPr lang="en-US" dirty="0" err="1"/>
              <a:t>mật</a:t>
            </a:r>
            <a:r>
              <a:rPr lang="en-US" dirty="0"/>
              <a:t> </a:t>
            </a:r>
            <a:r>
              <a:rPr lang="en-US" dirty="0" err="1"/>
              <a:t>trong</a:t>
            </a:r>
            <a:r>
              <a:rPr lang="en-US" dirty="0"/>
              <a:t> </a:t>
            </a:r>
            <a:r>
              <a:rPr lang="en-US" dirty="0" err="1"/>
              <a:t>giao</a:t>
            </a:r>
            <a:r>
              <a:rPr lang="en-US" dirty="0"/>
              <a:t> </a:t>
            </a:r>
            <a:r>
              <a:rPr lang="en-US" dirty="0" err="1"/>
              <a:t>thức</a:t>
            </a:r>
            <a:r>
              <a:rPr lang="en-US" dirty="0"/>
              <a:t> </a:t>
            </a:r>
            <a:r>
              <a:rPr lang="en-US" dirty="0" err="1"/>
              <a:t>mạng</a:t>
            </a:r>
            <a:endParaRPr lang="en-US" dirty="0">
              <a:solidFill>
                <a:schemeClr val="tx1">
                  <a:lumMod val="60000"/>
                  <a:lumOff val="40000"/>
                </a:schemeClr>
              </a:solidFill>
              <a:latin typeface="+mj-lt"/>
              <a:cs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par>
                                <p:cTn id="14" presetID="16" presetClass="entr" presetSubtype="21"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arn(inVertical)">
                                      <p:cBhvr>
                                        <p:cTn id="16" dur="500"/>
                                        <p:tgtEl>
                                          <p:spTgt spid="11"/>
                                        </p:tgtEl>
                                      </p:cBhvr>
                                    </p:animEffect>
                                  </p:childTnLst>
                                </p:cTn>
                              </p:par>
                              <p:par>
                                <p:cTn id="17" presetID="16" presetClass="entr" presetSubtype="21"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arn(inVertical)">
                                      <p:cBhvr>
                                        <p:cTn id="19" dur="500"/>
                                        <p:tgtEl>
                                          <p:spTgt spid="13"/>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arn(inVertical)">
                                      <p:cBhvr>
                                        <p:cTn id="2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2" grpId="1"/>
      <p:bldP spid="3044" grpId="1" build="p"/>
      <p:bldP spid="4" grpId="0" animBg="1"/>
      <p:bldP spid="4" grpId="1" animBg="1"/>
      <p:bldP spid="5" grpId="0" animBg="1"/>
      <p:bldP spid="5" grpId="1" animBg="1"/>
      <p:bldP spid="14" grpId="0" animBg="1"/>
      <p:bldP spid="14" grpId="1" animBg="1"/>
      <p:bldP spid="16" grpId="0" animBg="1"/>
      <p:bldP spid="16"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41"/>
        <p:cNvGrpSpPr/>
        <p:nvPr/>
      </p:nvGrpSpPr>
      <p:grpSpPr>
        <a:xfrm>
          <a:off x="0" y="0"/>
          <a:ext cx="0" cy="0"/>
          <a:chOff x="0" y="0"/>
          <a:chExt cx="0" cy="0"/>
        </a:xfrm>
      </p:grpSpPr>
      <p:sp>
        <p:nvSpPr>
          <p:cNvPr id="3042" name="Google Shape;3042;p39"/>
          <p:cNvSpPr txBox="1">
            <a:spLocks noGrp="1"/>
          </p:cNvSpPr>
          <p:nvPr>
            <p:ph type="title"/>
          </p:nvPr>
        </p:nvSpPr>
        <p:spPr>
          <a:xfrm>
            <a:off x="1125940" y="-1890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b="1" dirty="0">
                <a:latin typeface="+mj-lt"/>
                <a:cs typeface="+mj-lt"/>
              </a:rPr>
              <a:t>1. </a:t>
            </a:r>
            <a:r>
              <a:rPr lang="en-GB" sz="2800" b="1" dirty="0" err="1">
                <a:latin typeface="+mj-lt"/>
                <a:cs typeface="+mj-lt"/>
              </a:rPr>
              <a:t>TỔNG</a:t>
            </a:r>
            <a:r>
              <a:rPr lang="en-GB" sz="2800" b="1" dirty="0">
                <a:latin typeface="+mj-lt"/>
                <a:cs typeface="+mj-lt"/>
              </a:rPr>
              <a:t> QUAN</a:t>
            </a:r>
          </a:p>
        </p:txBody>
      </p:sp>
      <p:sp>
        <p:nvSpPr>
          <p:cNvPr id="3044" name="Google Shape;3044;p39"/>
          <p:cNvSpPr txBox="1">
            <a:spLocks noGrp="1"/>
          </p:cNvSpPr>
          <p:nvPr>
            <p:ph type="subTitle" idx="2"/>
          </p:nvPr>
        </p:nvSpPr>
        <p:spPr>
          <a:xfrm>
            <a:off x="1125845" y="553978"/>
            <a:ext cx="363866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latin typeface="+mj-lt"/>
                <a:cs typeface="+mj-lt"/>
              </a:rPr>
              <a:t>1.2 </a:t>
            </a:r>
            <a:r>
              <a:rPr lang="en-US" sz="2000" b="1" dirty="0" err="1">
                <a:latin typeface="+mj-lt"/>
                <a:cs typeface="+mj-lt"/>
              </a:rPr>
              <a:t>Mục</a:t>
            </a:r>
            <a:r>
              <a:rPr lang="en-US" sz="2000" b="1" dirty="0">
                <a:latin typeface="+mj-lt"/>
                <a:cs typeface="+mj-lt"/>
              </a:rPr>
              <a:t> </a:t>
            </a:r>
            <a:r>
              <a:rPr lang="en-US" sz="2000" b="1" dirty="0" err="1">
                <a:latin typeface="+mj-lt"/>
                <a:cs typeface="+mj-lt"/>
              </a:rPr>
              <a:t>tiêu</a:t>
            </a:r>
            <a:endParaRPr sz="2000" b="1" dirty="0">
              <a:latin typeface="+mj-lt"/>
              <a:cs typeface="+mj-lt"/>
            </a:endParaRPr>
          </a:p>
        </p:txBody>
      </p:sp>
      <p:sp>
        <p:nvSpPr>
          <p:cNvPr id="4" name="Oval 3"/>
          <p:cNvSpPr/>
          <p:nvPr/>
        </p:nvSpPr>
        <p:spPr>
          <a:xfrm>
            <a:off x="373779" y="2115981"/>
            <a:ext cx="1630908" cy="1003111"/>
          </a:xfrm>
          <a:prstGeom prst="ellipse">
            <a:avLst/>
          </a:prstGeom>
          <a:solidFill>
            <a:schemeClr val="accent4"/>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tx1">
                    <a:lumMod val="60000"/>
                    <a:lumOff val="40000"/>
                  </a:schemeClr>
                </a:solidFill>
                <a:latin typeface="+mj-lt"/>
                <a:cs typeface="+mj-lt"/>
              </a:rPr>
              <a:t>MỤC</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TIÊU</a:t>
            </a:r>
            <a:endParaRPr lang="en-US" dirty="0">
              <a:solidFill>
                <a:schemeClr val="tx1">
                  <a:lumMod val="60000"/>
                  <a:lumOff val="40000"/>
                </a:schemeClr>
              </a:solidFill>
              <a:latin typeface="+mj-lt"/>
              <a:cs typeface="+mj-lt"/>
            </a:endParaRPr>
          </a:p>
        </p:txBody>
      </p:sp>
      <p:sp>
        <p:nvSpPr>
          <p:cNvPr id="5" name="Oval 4"/>
          <p:cNvSpPr/>
          <p:nvPr/>
        </p:nvSpPr>
        <p:spPr>
          <a:xfrm>
            <a:off x="3703994" y="1172994"/>
            <a:ext cx="1500523" cy="754392"/>
          </a:xfrm>
          <a:prstGeom prst="ellipse">
            <a:avLst/>
          </a:prstGeom>
          <a:solidFill>
            <a:schemeClr val="accent4"/>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tx1">
                    <a:lumMod val="60000"/>
                    <a:lumOff val="40000"/>
                  </a:schemeClr>
                </a:solidFill>
                <a:latin typeface="+mj-lt"/>
                <a:cs typeface="+mj-lt"/>
              </a:rPr>
              <a:t>Nhận</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diện</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tấn</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công</a:t>
            </a:r>
            <a:endParaRPr lang="en-US" dirty="0">
              <a:solidFill>
                <a:schemeClr val="tx1">
                  <a:lumMod val="60000"/>
                  <a:lumOff val="40000"/>
                </a:schemeClr>
              </a:solidFill>
              <a:latin typeface="+mj-lt"/>
              <a:cs typeface="+mj-lt"/>
            </a:endParaRPr>
          </a:p>
        </p:txBody>
      </p:sp>
      <p:sp>
        <p:nvSpPr>
          <p:cNvPr id="6" name="Oval 5"/>
          <p:cNvSpPr/>
          <p:nvPr/>
        </p:nvSpPr>
        <p:spPr>
          <a:xfrm>
            <a:off x="3704242" y="3378162"/>
            <a:ext cx="1568111" cy="754391"/>
          </a:xfrm>
          <a:prstGeom prst="ellipse">
            <a:avLst/>
          </a:prstGeom>
          <a:solidFill>
            <a:schemeClr val="accent4"/>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tx1">
                    <a:lumMod val="60000"/>
                    <a:lumOff val="40000"/>
                  </a:schemeClr>
                </a:solidFill>
                <a:latin typeface="+mj-lt"/>
                <a:cs typeface="+mj-lt"/>
              </a:rPr>
              <a:t>Nâng</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cao</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nhận</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thức</a:t>
            </a:r>
            <a:endParaRPr lang="en-US" dirty="0">
              <a:solidFill>
                <a:schemeClr val="tx1">
                  <a:lumMod val="60000"/>
                  <a:lumOff val="40000"/>
                </a:schemeClr>
              </a:solidFill>
              <a:latin typeface="+mj-lt"/>
              <a:cs typeface="+mj-lt"/>
            </a:endParaRPr>
          </a:p>
        </p:txBody>
      </p:sp>
      <p:sp>
        <p:nvSpPr>
          <p:cNvPr id="7" name="Oval 6"/>
          <p:cNvSpPr/>
          <p:nvPr/>
        </p:nvSpPr>
        <p:spPr>
          <a:xfrm>
            <a:off x="3703834" y="2219789"/>
            <a:ext cx="1500523" cy="795721"/>
          </a:xfrm>
          <a:prstGeom prst="ellipse">
            <a:avLst/>
          </a:prstGeom>
          <a:solidFill>
            <a:schemeClr val="accent4"/>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tx1">
                    <a:lumMod val="60000"/>
                    <a:lumOff val="40000"/>
                  </a:schemeClr>
                </a:solidFill>
                <a:cs typeface="+mj-lt"/>
              </a:rPr>
              <a:t>Đánh</a:t>
            </a:r>
            <a:r>
              <a:rPr lang="en-US" dirty="0">
                <a:solidFill>
                  <a:schemeClr val="tx1">
                    <a:lumMod val="60000"/>
                    <a:lumOff val="40000"/>
                  </a:schemeClr>
                </a:solidFill>
                <a:cs typeface="+mj-lt"/>
              </a:rPr>
              <a:t> </a:t>
            </a:r>
            <a:r>
              <a:rPr lang="en-US" dirty="0" err="1">
                <a:solidFill>
                  <a:schemeClr val="tx1">
                    <a:lumMod val="60000"/>
                    <a:lumOff val="40000"/>
                  </a:schemeClr>
                </a:solidFill>
                <a:cs typeface="+mj-lt"/>
              </a:rPr>
              <a:t>giá</a:t>
            </a:r>
            <a:endParaRPr lang="en-US" dirty="0">
              <a:solidFill>
                <a:schemeClr val="tx1">
                  <a:lumMod val="60000"/>
                  <a:lumOff val="40000"/>
                </a:schemeClr>
              </a:solidFill>
              <a:cs typeface="+mj-lt"/>
            </a:endParaRPr>
          </a:p>
        </p:txBody>
      </p:sp>
      <p:cxnSp>
        <p:nvCxnSpPr>
          <p:cNvPr id="9" name="Straight Arrow Connector 8"/>
          <p:cNvCxnSpPr>
            <a:cxnSpLocks/>
            <a:stCxn id="4" idx="6"/>
            <a:endCxn id="5" idx="2"/>
          </p:cNvCxnSpPr>
          <p:nvPr/>
        </p:nvCxnSpPr>
        <p:spPr>
          <a:xfrm flipV="1">
            <a:off x="2004687" y="1550190"/>
            <a:ext cx="1699307" cy="10673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a:cxnSpLocks/>
            <a:stCxn id="4" idx="6"/>
            <a:endCxn id="7" idx="2"/>
          </p:cNvCxnSpPr>
          <p:nvPr/>
        </p:nvCxnSpPr>
        <p:spPr>
          <a:xfrm>
            <a:off x="2004687" y="2617537"/>
            <a:ext cx="1699147" cy="1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cxnSpLocks/>
            <a:stCxn id="4" idx="6"/>
            <a:endCxn id="6" idx="2"/>
          </p:cNvCxnSpPr>
          <p:nvPr/>
        </p:nvCxnSpPr>
        <p:spPr>
          <a:xfrm>
            <a:off x="2004687" y="2617537"/>
            <a:ext cx="1699555" cy="11378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6643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500"/>
                                        <p:tgtEl>
                                          <p:spTgt spid="6"/>
                                        </p:tgtEl>
                                      </p:cBhvr>
                                    </p:animEffect>
                                  </p:childTnLst>
                                </p:cTn>
                              </p:par>
                              <p:par>
                                <p:cTn id="17" presetID="16" presetClass="entr" presetSubtype="21"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par>
                                <p:cTn id="20" presetID="16" presetClass="entr" presetSubtype="21"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par>
                                <p:cTn id="23" presetID="16" presetClass="entr" presetSubtype="21"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arn(inVertical)">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2" grpId="1"/>
      <p:bldP spid="3044" grpId="1" build="p"/>
      <p:bldP spid="4" grpId="0" animBg="1"/>
      <p:bldP spid="4" grpId="1" animBg="1"/>
      <p:bldP spid="5" grpId="0" animBg="1"/>
      <p:bldP spid="5" grpId="1" animBg="1"/>
      <p:bldP spid="6" grpId="0" animBg="1"/>
      <p:bldP spid="6" grpId="1" animBg="1"/>
      <p:bldP spid="7" grpId="0" animBg="1"/>
      <p:bldP spid="7"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41"/>
        <p:cNvGrpSpPr/>
        <p:nvPr/>
      </p:nvGrpSpPr>
      <p:grpSpPr>
        <a:xfrm>
          <a:off x="0" y="0"/>
          <a:ext cx="0" cy="0"/>
          <a:chOff x="0" y="0"/>
          <a:chExt cx="0" cy="0"/>
        </a:xfrm>
      </p:grpSpPr>
      <p:sp>
        <p:nvSpPr>
          <p:cNvPr id="3042" name="Google Shape;3042;p39"/>
          <p:cNvSpPr txBox="1">
            <a:spLocks noGrp="1"/>
          </p:cNvSpPr>
          <p:nvPr>
            <p:ph type="title"/>
          </p:nvPr>
        </p:nvSpPr>
        <p:spPr>
          <a:xfrm>
            <a:off x="1125940" y="-1890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b="1" dirty="0">
                <a:latin typeface="+mj-lt"/>
                <a:cs typeface="+mj-lt"/>
              </a:rPr>
              <a:t>1. </a:t>
            </a:r>
            <a:r>
              <a:rPr lang="en-GB" sz="2800" b="1" dirty="0" err="1">
                <a:latin typeface="+mj-lt"/>
                <a:cs typeface="+mj-lt"/>
              </a:rPr>
              <a:t>TỔNG</a:t>
            </a:r>
            <a:r>
              <a:rPr lang="en-GB" sz="2800" b="1" dirty="0">
                <a:latin typeface="+mj-lt"/>
                <a:cs typeface="+mj-lt"/>
              </a:rPr>
              <a:t> QUAN</a:t>
            </a:r>
          </a:p>
        </p:txBody>
      </p:sp>
      <p:sp>
        <p:nvSpPr>
          <p:cNvPr id="3044" name="Google Shape;3044;p39"/>
          <p:cNvSpPr txBox="1">
            <a:spLocks noGrp="1"/>
          </p:cNvSpPr>
          <p:nvPr>
            <p:ph type="subTitle" idx="2"/>
          </p:nvPr>
        </p:nvSpPr>
        <p:spPr>
          <a:xfrm>
            <a:off x="1125845" y="553978"/>
            <a:ext cx="584559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latin typeface="+mj-lt"/>
                <a:cs typeface="+mj-lt"/>
              </a:rPr>
              <a:t>1.3 </a:t>
            </a:r>
            <a:r>
              <a:rPr lang="en-US" sz="2000" b="1" dirty="0" err="1">
                <a:latin typeface="+mj-lt"/>
                <a:cs typeface="+mj-lt"/>
              </a:rPr>
              <a:t>Đối</a:t>
            </a:r>
            <a:r>
              <a:rPr lang="en-US" sz="2000" b="1" dirty="0">
                <a:latin typeface="+mj-lt"/>
                <a:cs typeface="+mj-lt"/>
              </a:rPr>
              <a:t> </a:t>
            </a:r>
            <a:r>
              <a:rPr lang="en-US" sz="2000" b="1" dirty="0" err="1">
                <a:latin typeface="+mj-lt"/>
                <a:cs typeface="+mj-lt"/>
              </a:rPr>
              <a:t>tượng</a:t>
            </a:r>
            <a:r>
              <a:rPr lang="en-US" sz="2000" b="1" dirty="0">
                <a:latin typeface="+mj-lt"/>
                <a:cs typeface="+mj-lt"/>
              </a:rPr>
              <a:t> </a:t>
            </a:r>
            <a:r>
              <a:rPr lang="en-US" sz="2000" b="1" dirty="0" err="1">
                <a:latin typeface="+mj-lt"/>
                <a:cs typeface="+mj-lt"/>
              </a:rPr>
              <a:t>và</a:t>
            </a:r>
            <a:r>
              <a:rPr lang="en-US" sz="2000" b="1" dirty="0">
                <a:latin typeface="+mj-lt"/>
                <a:cs typeface="+mj-lt"/>
              </a:rPr>
              <a:t> </a:t>
            </a:r>
            <a:r>
              <a:rPr lang="en-US" sz="2000" b="1" dirty="0" err="1">
                <a:latin typeface="+mj-lt"/>
                <a:cs typeface="+mj-lt"/>
              </a:rPr>
              <a:t>phạm</a:t>
            </a:r>
            <a:r>
              <a:rPr lang="en-US" sz="2000" b="1" dirty="0">
                <a:latin typeface="+mj-lt"/>
                <a:cs typeface="+mj-lt"/>
              </a:rPr>
              <a:t> vi </a:t>
            </a:r>
            <a:r>
              <a:rPr lang="en-US" sz="2000" b="1" dirty="0" err="1">
                <a:latin typeface="+mj-lt"/>
                <a:cs typeface="+mj-lt"/>
              </a:rPr>
              <a:t>nghiên</a:t>
            </a:r>
            <a:r>
              <a:rPr lang="en-US" sz="2000" b="1" dirty="0">
                <a:latin typeface="+mj-lt"/>
                <a:cs typeface="+mj-lt"/>
              </a:rPr>
              <a:t> </a:t>
            </a:r>
            <a:r>
              <a:rPr lang="en-US" sz="2000" b="1" dirty="0" err="1">
                <a:latin typeface="+mj-lt"/>
                <a:cs typeface="+mj-lt"/>
              </a:rPr>
              <a:t>cứu</a:t>
            </a:r>
            <a:endParaRPr sz="2000" b="1" dirty="0">
              <a:latin typeface="+mj-lt"/>
              <a:cs typeface="+mj-lt"/>
            </a:endParaRPr>
          </a:p>
        </p:txBody>
      </p:sp>
      <p:sp>
        <p:nvSpPr>
          <p:cNvPr id="14" name="Google Shape;3044;p39">
            <a:extLst>
              <a:ext uri="{FF2B5EF4-FFF2-40B4-BE49-F238E27FC236}">
                <a16:creationId xmlns:a16="http://schemas.microsoft.com/office/drawing/2014/main" id="{467F5BE3-F6D4-2253-4BCC-FAAE0BCDCEDC}"/>
              </a:ext>
            </a:extLst>
          </p:cNvPr>
          <p:cNvSpPr txBox="1">
            <a:spLocks/>
          </p:cNvSpPr>
          <p:nvPr/>
        </p:nvSpPr>
        <p:spPr>
          <a:xfrm>
            <a:off x="1545232" y="1229806"/>
            <a:ext cx="584559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0" indent="0"/>
            <a:r>
              <a:rPr lang="en-US" sz="2000" b="1" dirty="0" err="1">
                <a:solidFill>
                  <a:schemeClr val="tx1">
                    <a:lumMod val="60000"/>
                    <a:lumOff val="40000"/>
                  </a:schemeClr>
                </a:solidFill>
                <a:latin typeface="+mj-lt"/>
                <a:cs typeface="+mj-lt"/>
              </a:rPr>
              <a:t>Đối</a:t>
            </a:r>
            <a:r>
              <a:rPr lang="en-US" sz="2000" b="1" dirty="0">
                <a:solidFill>
                  <a:schemeClr val="tx1">
                    <a:lumMod val="60000"/>
                    <a:lumOff val="40000"/>
                  </a:schemeClr>
                </a:solidFill>
                <a:latin typeface="+mj-lt"/>
                <a:cs typeface="+mj-lt"/>
              </a:rPr>
              <a:t> </a:t>
            </a:r>
            <a:r>
              <a:rPr lang="en-US" sz="2000" b="1" dirty="0" err="1">
                <a:solidFill>
                  <a:schemeClr val="tx1">
                    <a:lumMod val="60000"/>
                    <a:lumOff val="40000"/>
                  </a:schemeClr>
                </a:solidFill>
                <a:latin typeface="+mj-lt"/>
                <a:cs typeface="+mj-lt"/>
              </a:rPr>
              <a:t>tượng</a:t>
            </a:r>
            <a:r>
              <a:rPr lang="en-US" sz="2000" b="1" dirty="0">
                <a:solidFill>
                  <a:schemeClr val="tx1">
                    <a:lumMod val="60000"/>
                    <a:lumOff val="40000"/>
                  </a:schemeClr>
                </a:solidFill>
                <a:latin typeface="+mj-lt"/>
                <a:cs typeface="+mj-lt"/>
              </a:rPr>
              <a:t> </a:t>
            </a:r>
            <a:r>
              <a:rPr lang="en-US" sz="2000" b="1" dirty="0" err="1">
                <a:solidFill>
                  <a:schemeClr val="tx1">
                    <a:lumMod val="60000"/>
                    <a:lumOff val="40000"/>
                  </a:schemeClr>
                </a:solidFill>
                <a:latin typeface="+mj-lt"/>
                <a:cs typeface="+mj-lt"/>
              </a:rPr>
              <a:t>nghiên</a:t>
            </a:r>
            <a:r>
              <a:rPr lang="en-US" sz="2000" b="1" dirty="0">
                <a:solidFill>
                  <a:schemeClr val="tx1">
                    <a:lumMod val="60000"/>
                    <a:lumOff val="40000"/>
                  </a:schemeClr>
                </a:solidFill>
                <a:latin typeface="+mj-lt"/>
                <a:cs typeface="+mj-lt"/>
              </a:rPr>
              <a:t> </a:t>
            </a:r>
            <a:r>
              <a:rPr lang="en-US" sz="2000" b="1" dirty="0" err="1">
                <a:solidFill>
                  <a:schemeClr val="tx1">
                    <a:lumMod val="60000"/>
                    <a:lumOff val="40000"/>
                  </a:schemeClr>
                </a:solidFill>
                <a:latin typeface="+mj-lt"/>
                <a:cs typeface="+mj-lt"/>
              </a:rPr>
              <a:t>cứu</a:t>
            </a:r>
            <a:r>
              <a:rPr lang="en-US" sz="2000" b="1" dirty="0">
                <a:solidFill>
                  <a:schemeClr val="tx1">
                    <a:lumMod val="60000"/>
                    <a:lumOff val="40000"/>
                  </a:schemeClr>
                </a:solidFill>
                <a:latin typeface="+mj-lt"/>
                <a:cs typeface="+mj-lt"/>
              </a:rPr>
              <a:t>:</a:t>
            </a:r>
          </a:p>
        </p:txBody>
      </p:sp>
      <p:sp>
        <p:nvSpPr>
          <p:cNvPr id="2" name="Google Shape;3044;p39">
            <a:extLst>
              <a:ext uri="{FF2B5EF4-FFF2-40B4-BE49-F238E27FC236}">
                <a16:creationId xmlns:a16="http://schemas.microsoft.com/office/drawing/2014/main" id="{21652786-FB84-4421-78CB-088219234338}"/>
              </a:ext>
            </a:extLst>
          </p:cNvPr>
          <p:cNvSpPr txBox="1">
            <a:spLocks/>
          </p:cNvSpPr>
          <p:nvPr/>
        </p:nvSpPr>
        <p:spPr>
          <a:xfrm>
            <a:off x="1899684" y="1802506"/>
            <a:ext cx="5491144"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0" indent="0"/>
            <a:r>
              <a:rPr lang="en-US" sz="2000" dirty="0" err="1">
                <a:solidFill>
                  <a:schemeClr val="tx1">
                    <a:lumMod val="60000"/>
                    <a:lumOff val="40000"/>
                  </a:schemeClr>
                </a:solidFill>
                <a:latin typeface="+mj-lt"/>
                <a:cs typeface="+mj-lt"/>
              </a:rPr>
              <a:t>Các</a:t>
            </a:r>
            <a:r>
              <a:rPr lang="en-US" sz="2000" dirty="0">
                <a:solidFill>
                  <a:schemeClr val="tx1">
                    <a:lumMod val="60000"/>
                    <a:lumOff val="40000"/>
                  </a:schemeClr>
                </a:solidFill>
                <a:latin typeface="+mj-lt"/>
                <a:cs typeface="+mj-lt"/>
              </a:rPr>
              <a:t> </a:t>
            </a:r>
            <a:r>
              <a:rPr lang="en-US" sz="2000" dirty="0" err="1">
                <a:solidFill>
                  <a:schemeClr val="tx1">
                    <a:lumMod val="60000"/>
                    <a:lumOff val="40000"/>
                  </a:schemeClr>
                </a:solidFill>
                <a:latin typeface="+mj-lt"/>
                <a:cs typeface="+mj-lt"/>
              </a:rPr>
              <a:t>giao</a:t>
            </a:r>
            <a:r>
              <a:rPr lang="en-US" sz="2000" dirty="0">
                <a:solidFill>
                  <a:schemeClr val="tx1">
                    <a:lumMod val="60000"/>
                    <a:lumOff val="40000"/>
                  </a:schemeClr>
                </a:solidFill>
                <a:latin typeface="+mj-lt"/>
                <a:cs typeface="+mj-lt"/>
              </a:rPr>
              <a:t> </a:t>
            </a:r>
            <a:r>
              <a:rPr lang="en-US" sz="2000" dirty="0" err="1">
                <a:solidFill>
                  <a:schemeClr val="tx1">
                    <a:lumMod val="60000"/>
                    <a:lumOff val="40000"/>
                  </a:schemeClr>
                </a:solidFill>
                <a:latin typeface="+mj-lt"/>
                <a:cs typeface="+mj-lt"/>
              </a:rPr>
              <a:t>thức</a:t>
            </a:r>
            <a:r>
              <a:rPr lang="en-US" sz="2000" dirty="0">
                <a:solidFill>
                  <a:schemeClr val="tx1">
                    <a:lumMod val="60000"/>
                    <a:lumOff val="40000"/>
                  </a:schemeClr>
                </a:solidFill>
                <a:latin typeface="+mj-lt"/>
                <a:cs typeface="+mj-lt"/>
              </a:rPr>
              <a:t> </a:t>
            </a:r>
            <a:r>
              <a:rPr lang="en-US" sz="2000" dirty="0" err="1">
                <a:solidFill>
                  <a:schemeClr val="tx1">
                    <a:lumMod val="60000"/>
                    <a:lumOff val="40000"/>
                  </a:schemeClr>
                </a:solidFill>
                <a:latin typeface="+mj-lt"/>
                <a:cs typeface="+mj-lt"/>
              </a:rPr>
              <a:t>nói</a:t>
            </a:r>
            <a:r>
              <a:rPr lang="en-US" sz="2000" dirty="0">
                <a:solidFill>
                  <a:schemeClr val="tx1">
                    <a:lumMod val="60000"/>
                    <a:lumOff val="40000"/>
                  </a:schemeClr>
                </a:solidFill>
                <a:latin typeface="+mj-lt"/>
                <a:cs typeface="+mj-lt"/>
              </a:rPr>
              <a:t> </a:t>
            </a:r>
            <a:r>
              <a:rPr lang="en-US" sz="2000" dirty="0" err="1">
                <a:solidFill>
                  <a:schemeClr val="tx1">
                    <a:lumMod val="60000"/>
                    <a:lumOff val="40000"/>
                  </a:schemeClr>
                </a:solidFill>
                <a:latin typeface="+mj-lt"/>
                <a:cs typeface="+mj-lt"/>
              </a:rPr>
              <a:t>chung</a:t>
            </a:r>
            <a:r>
              <a:rPr lang="en-US" sz="2000" dirty="0">
                <a:solidFill>
                  <a:schemeClr val="tx1">
                    <a:lumMod val="60000"/>
                    <a:lumOff val="40000"/>
                  </a:schemeClr>
                </a:solidFill>
                <a:latin typeface="+mj-lt"/>
                <a:cs typeface="+mj-lt"/>
              </a:rPr>
              <a:t>, </a:t>
            </a:r>
            <a:r>
              <a:rPr lang="en-US" sz="2000" dirty="0" err="1">
                <a:solidFill>
                  <a:schemeClr val="tx1">
                    <a:lumMod val="60000"/>
                    <a:lumOff val="40000"/>
                  </a:schemeClr>
                </a:solidFill>
                <a:latin typeface="+mj-lt"/>
                <a:cs typeface="+mj-lt"/>
              </a:rPr>
              <a:t>giao</a:t>
            </a:r>
            <a:r>
              <a:rPr lang="en-US" sz="2000" dirty="0">
                <a:solidFill>
                  <a:schemeClr val="tx1">
                    <a:lumMod val="60000"/>
                    <a:lumOff val="40000"/>
                  </a:schemeClr>
                </a:solidFill>
                <a:latin typeface="+mj-lt"/>
                <a:cs typeface="+mj-lt"/>
              </a:rPr>
              <a:t> </a:t>
            </a:r>
            <a:r>
              <a:rPr lang="en-US" sz="2000" dirty="0" err="1">
                <a:solidFill>
                  <a:schemeClr val="tx1">
                    <a:lumMod val="60000"/>
                    <a:lumOff val="40000"/>
                  </a:schemeClr>
                </a:solidFill>
                <a:latin typeface="+mj-lt"/>
                <a:cs typeface="+mj-lt"/>
              </a:rPr>
              <a:t>thức</a:t>
            </a:r>
            <a:r>
              <a:rPr lang="en-US" sz="2000" dirty="0">
                <a:solidFill>
                  <a:schemeClr val="tx1">
                    <a:lumMod val="60000"/>
                    <a:lumOff val="40000"/>
                  </a:schemeClr>
                </a:solidFill>
                <a:latin typeface="+mj-lt"/>
                <a:cs typeface="+mj-lt"/>
              </a:rPr>
              <a:t> DHCP, ARP, DNS </a:t>
            </a:r>
            <a:r>
              <a:rPr lang="en-US" sz="2000" dirty="0" err="1">
                <a:solidFill>
                  <a:schemeClr val="tx1">
                    <a:lumMod val="60000"/>
                    <a:lumOff val="40000"/>
                  </a:schemeClr>
                </a:solidFill>
                <a:latin typeface="+mj-lt"/>
                <a:cs typeface="+mj-lt"/>
              </a:rPr>
              <a:t>nói</a:t>
            </a:r>
            <a:r>
              <a:rPr lang="en-US" sz="2000" dirty="0">
                <a:solidFill>
                  <a:schemeClr val="tx1">
                    <a:lumMod val="60000"/>
                    <a:lumOff val="40000"/>
                  </a:schemeClr>
                </a:solidFill>
                <a:latin typeface="+mj-lt"/>
                <a:cs typeface="+mj-lt"/>
              </a:rPr>
              <a:t> </a:t>
            </a:r>
            <a:r>
              <a:rPr lang="en-US" sz="2000" dirty="0" err="1">
                <a:solidFill>
                  <a:schemeClr val="tx1">
                    <a:lumMod val="60000"/>
                    <a:lumOff val="40000"/>
                  </a:schemeClr>
                </a:solidFill>
                <a:latin typeface="+mj-lt"/>
                <a:cs typeface="+mj-lt"/>
              </a:rPr>
              <a:t>riêng</a:t>
            </a:r>
            <a:r>
              <a:rPr lang="en-US" sz="2000" dirty="0">
                <a:solidFill>
                  <a:schemeClr val="tx1">
                    <a:lumMod val="60000"/>
                    <a:lumOff val="40000"/>
                  </a:schemeClr>
                </a:solidFill>
                <a:latin typeface="+mj-lt"/>
                <a:cs typeface="+mj-lt"/>
              </a:rPr>
              <a:t> </a:t>
            </a:r>
            <a:r>
              <a:rPr lang="en-US" sz="2000" dirty="0" err="1">
                <a:solidFill>
                  <a:schemeClr val="tx1">
                    <a:lumMod val="60000"/>
                    <a:lumOff val="40000"/>
                  </a:schemeClr>
                </a:solidFill>
                <a:latin typeface="+mj-lt"/>
                <a:cs typeface="+mj-lt"/>
              </a:rPr>
              <a:t>và</a:t>
            </a:r>
            <a:r>
              <a:rPr lang="en-US" sz="2000" dirty="0">
                <a:solidFill>
                  <a:schemeClr val="tx1">
                    <a:lumMod val="60000"/>
                    <a:lumOff val="40000"/>
                  </a:schemeClr>
                </a:solidFill>
                <a:latin typeface="+mj-lt"/>
                <a:cs typeface="+mj-lt"/>
              </a:rPr>
              <a:t> </a:t>
            </a:r>
            <a:r>
              <a:rPr lang="en-US" sz="2000" dirty="0" err="1">
                <a:solidFill>
                  <a:schemeClr val="tx1">
                    <a:lumMod val="60000"/>
                    <a:lumOff val="40000"/>
                  </a:schemeClr>
                </a:solidFill>
                <a:latin typeface="+mj-lt"/>
                <a:cs typeface="+mj-lt"/>
              </a:rPr>
              <a:t>các</a:t>
            </a:r>
            <a:r>
              <a:rPr lang="en-US" sz="2000" dirty="0">
                <a:solidFill>
                  <a:schemeClr val="tx1">
                    <a:lumMod val="60000"/>
                    <a:lumOff val="40000"/>
                  </a:schemeClr>
                </a:solidFill>
                <a:latin typeface="+mj-lt"/>
                <a:cs typeface="+mj-lt"/>
              </a:rPr>
              <a:t> </a:t>
            </a:r>
            <a:r>
              <a:rPr lang="en-US" sz="2000" dirty="0" err="1">
                <a:solidFill>
                  <a:schemeClr val="tx1">
                    <a:lumMod val="60000"/>
                    <a:lumOff val="40000"/>
                  </a:schemeClr>
                </a:solidFill>
                <a:latin typeface="+mj-lt"/>
                <a:cs typeface="+mj-lt"/>
              </a:rPr>
              <a:t>cuộc</a:t>
            </a:r>
            <a:r>
              <a:rPr lang="en-US" sz="2000" dirty="0">
                <a:solidFill>
                  <a:schemeClr val="tx1">
                    <a:lumMod val="60000"/>
                    <a:lumOff val="40000"/>
                  </a:schemeClr>
                </a:solidFill>
                <a:latin typeface="+mj-lt"/>
                <a:cs typeface="+mj-lt"/>
              </a:rPr>
              <a:t> </a:t>
            </a:r>
            <a:r>
              <a:rPr lang="en-US" sz="2000" dirty="0" err="1">
                <a:solidFill>
                  <a:schemeClr val="tx1">
                    <a:lumMod val="60000"/>
                    <a:lumOff val="40000"/>
                  </a:schemeClr>
                </a:solidFill>
                <a:latin typeface="+mj-lt"/>
                <a:cs typeface="+mj-lt"/>
              </a:rPr>
              <a:t>tấn</a:t>
            </a:r>
            <a:r>
              <a:rPr lang="en-US" sz="2000" dirty="0">
                <a:solidFill>
                  <a:schemeClr val="tx1">
                    <a:lumMod val="60000"/>
                    <a:lumOff val="40000"/>
                  </a:schemeClr>
                </a:solidFill>
                <a:latin typeface="+mj-lt"/>
                <a:cs typeface="+mj-lt"/>
              </a:rPr>
              <a:t> </a:t>
            </a:r>
            <a:r>
              <a:rPr lang="en-US" sz="2000" dirty="0" err="1">
                <a:solidFill>
                  <a:schemeClr val="tx1">
                    <a:lumMod val="60000"/>
                    <a:lumOff val="40000"/>
                  </a:schemeClr>
                </a:solidFill>
                <a:latin typeface="+mj-lt"/>
                <a:cs typeface="+mj-lt"/>
              </a:rPr>
              <a:t>công</a:t>
            </a:r>
            <a:endParaRPr lang="en-US" sz="2000" dirty="0">
              <a:solidFill>
                <a:schemeClr val="tx1">
                  <a:lumMod val="60000"/>
                  <a:lumOff val="40000"/>
                </a:schemeClr>
              </a:solidFill>
              <a:latin typeface="+mj-lt"/>
              <a:cs typeface="+mj-lt"/>
            </a:endParaRPr>
          </a:p>
        </p:txBody>
      </p:sp>
      <p:sp>
        <p:nvSpPr>
          <p:cNvPr id="3" name="Google Shape;3044;p39">
            <a:extLst>
              <a:ext uri="{FF2B5EF4-FFF2-40B4-BE49-F238E27FC236}">
                <a16:creationId xmlns:a16="http://schemas.microsoft.com/office/drawing/2014/main" id="{766498E9-BD95-3ED4-2E08-6286F3A752DD}"/>
              </a:ext>
            </a:extLst>
          </p:cNvPr>
          <p:cNvSpPr txBox="1">
            <a:spLocks/>
          </p:cNvSpPr>
          <p:nvPr/>
        </p:nvSpPr>
        <p:spPr>
          <a:xfrm>
            <a:off x="1900867" y="2538789"/>
            <a:ext cx="5491144"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0" indent="0"/>
            <a:r>
              <a:rPr lang="en-US" sz="2000" dirty="0" err="1">
                <a:solidFill>
                  <a:schemeClr val="tx1">
                    <a:lumMod val="60000"/>
                    <a:lumOff val="40000"/>
                  </a:schemeClr>
                </a:solidFill>
                <a:latin typeface="+mj-lt"/>
                <a:cs typeface="+mj-lt"/>
              </a:rPr>
              <a:t>Các</a:t>
            </a:r>
            <a:r>
              <a:rPr lang="en-US" sz="2000" dirty="0">
                <a:solidFill>
                  <a:schemeClr val="tx1">
                    <a:lumMod val="60000"/>
                    <a:lumOff val="40000"/>
                  </a:schemeClr>
                </a:solidFill>
                <a:latin typeface="+mj-lt"/>
                <a:cs typeface="+mj-lt"/>
              </a:rPr>
              <a:t> </a:t>
            </a:r>
            <a:r>
              <a:rPr lang="en-US" sz="2000" dirty="0" err="1">
                <a:solidFill>
                  <a:schemeClr val="tx1">
                    <a:lumMod val="60000"/>
                    <a:lumOff val="40000"/>
                  </a:schemeClr>
                </a:solidFill>
                <a:latin typeface="+mj-lt"/>
                <a:cs typeface="+mj-lt"/>
              </a:rPr>
              <a:t>biện</a:t>
            </a:r>
            <a:r>
              <a:rPr lang="en-US" sz="2000" dirty="0">
                <a:solidFill>
                  <a:schemeClr val="tx1">
                    <a:lumMod val="60000"/>
                    <a:lumOff val="40000"/>
                  </a:schemeClr>
                </a:solidFill>
                <a:latin typeface="+mj-lt"/>
                <a:cs typeface="+mj-lt"/>
              </a:rPr>
              <a:t> </a:t>
            </a:r>
            <a:r>
              <a:rPr lang="en-US" sz="2000" dirty="0" err="1">
                <a:solidFill>
                  <a:schemeClr val="tx1">
                    <a:lumMod val="60000"/>
                    <a:lumOff val="40000"/>
                  </a:schemeClr>
                </a:solidFill>
                <a:latin typeface="+mj-lt"/>
                <a:cs typeface="+mj-lt"/>
              </a:rPr>
              <a:t>pháp</a:t>
            </a:r>
            <a:r>
              <a:rPr lang="en-US" sz="2000" dirty="0">
                <a:solidFill>
                  <a:schemeClr val="tx1">
                    <a:lumMod val="60000"/>
                    <a:lumOff val="40000"/>
                  </a:schemeClr>
                </a:solidFill>
                <a:latin typeface="+mj-lt"/>
                <a:cs typeface="+mj-lt"/>
              </a:rPr>
              <a:t> </a:t>
            </a:r>
            <a:r>
              <a:rPr lang="en-US" sz="2000" dirty="0" err="1">
                <a:solidFill>
                  <a:schemeClr val="tx1">
                    <a:lumMod val="60000"/>
                    <a:lumOff val="40000"/>
                  </a:schemeClr>
                </a:solidFill>
                <a:latin typeface="+mj-lt"/>
                <a:cs typeface="+mj-lt"/>
              </a:rPr>
              <a:t>bảo</a:t>
            </a:r>
            <a:r>
              <a:rPr lang="en-US" sz="2000" dirty="0">
                <a:solidFill>
                  <a:schemeClr val="tx1">
                    <a:lumMod val="60000"/>
                    <a:lumOff val="40000"/>
                  </a:schemeClr>
                </a:solidFill>
                <a:latin typeface="+mj-lt"/>
                <a:cs typeface="+mj-lt"/>
              </a:rPr>
              <a:t> </a:t>
            </a:r>
            <a:r>
              <a:rPr lang="en-US" sz="2000" dirty="0" err="1">
                <a:solidFill>
                  <a:schemeClr val="tx1">
                    <a:lumMod val="60000"/>
                    <a:lumOff val="40000"/>
                  </a:schemeClr>
                </a:solidFill>
                <a:latin typeface="+mj-lt"/>
                <a:cs typeface="+mj-lt"/>
              </a:rPr>
              <a:t>mật</a:t>
            </a:r>
            <a:r>
              <a:rPr lang="en-US" sz="2000" dirty="0">
                <a:solidFill>
                  <a:schemeClr val="tx1">
                    <a:lumMod val="60000"/>
                    <a:lumOff val="40000"/>
                  </a:schemeClr>
                </a:solidFill>
                <a:latin typeface="+mj-lt"/>
                <a:cs typeface="+mj-lt"/>
              </a:rPr>
              <a:t> </a:t>
            </a:r>
            <a:r>
              <a:rPr lang="en-US" sz="2000" dirty="0" err="1">
                <a:solidFill>
                  <a:schemeClr val="tx1">
                    <a:lumMod val="60000"/>
                    <a:lumOff val="40000"/>
                  </a:schemeClr>
                </a:solidFill>
                <a:latin typeface="+mj-lt"/>
                <a:cs typeface="+mj-lt"/>
              </a:rPr>
              <a:t>và</a:t>
            </a:r>
            <a:r>
              <a:rPr lang="en-US" sz="2000" dirty="0">
                <a:solidFill>
                  <a:schemeClr val="tx1">
                    <a:lumMod val="60000"/>
                    <a:lumOff val="40000"/>
                  </a:schemeClr>
                </a:solidFill>
                <a:latin typeface="+mj-lt"/>
                <a:cs typeface="+mj-lt"/>
              </a:rPr>
              <a:t> </a:t>
            </a:r>
            <a:r>
              <a:rPr lang="en-US" sz="2000" dirty="0" err="1">
                <a:solidFill>
                  <a:schemeClr val="tx1">
                    <a:lumMod val="60000"/>
                    <a:lumOff val="40000"/>
                  </a:schemeClr>
                </a:solidFill>
                <a:latin typeface="+mj-lt"/>
                <a:cs typeface="+mj-lt"/>
              </a:rPr>
              <a:t>mô</a:t>
            </a:r>
            <a:r>
              <a:rPr lang="en-US" sz="2000" dirty="0">
                <a:solidFill>
                  <a:schemeClr val="tx1">
                    <a:lumMod val="60000"/>
                    <a:lumOff val="40000"/>
                  </a:schemeClr>
                </a:solidFill>
                <a:latin typeface="+mj-lt"/>
                <a:cs typeface="+mj-lt"/>
              </a:rPr>
              <a:t> </a:t>
            </a:r>
            <a:r>
              <a:rPr lang="en-US" sz="2000" dirty="0" err="1">
                <a:solidFill>
                  <a:schemeClr val="tx1">
                    <a:lumMod val="60000"/>
                    <a:lumOff val="40000"/>
                  </a:schemeClr>
                </a:solidFill>
                <a:latin typeface="+mj-lt"/>
                <a:cs typeface="+mj-lt"/>
              </a:rPr>
              <a:t>phỏng</a:t>
            </a:r>
            <a:r>
              <a:rPr lang="en-US" sz="2000" dirty="0">
                <a:solidFill>
                  <a:schemeClr val="tx1">
                    <a:lumMod val="60000"/>
                    <a:lumOff val="40000"/>
                  </a:schemeClr>
                </a:solidFill>
                <a:latin typeface="+mj-lt"/>
                <a:cs typeface="+mj-lt"/>
              </a:rPr>
              <a:t> </a:t>
            </a:r>
            <a:r>
              <a:rPr lang="en-US" sz="2000" dirty="0" err="1">
                <a:solidFill>
                  <a:schemeClr val="tx1">
                    <a:lumMod val="60000"/>
                    <a:lumOff val="40000"/>
                  </a:schemeClr>
                </a:solidFill>
                <a:latin typeface="+mj-lt"/>
                <a:cs typeface="+mj-lt"/>
              </a:rPr>
              <a:t>trên</a:t>
            </a:r>
            <a:r>
              <a:rPr lang="en-US" sz="2000" dirty="0">
                <a:solidFill>
                  <a:schemeClr val="tx1">
                    <a:lumMod val="60000"/>
                    <a:lumOff val="40000"/>
                  </a:schemeClr>
                </a:solidFill>
                <a:latin typeface="+mj-lt"/>
                <a:cs typeface="+mj-lt"/>
              </a:rPr>
              <a:t> </a:t>
            </a:r>
            <a:r>
              <a:rPr lang="en-US" sz="2000" dirty="0" err="1">
                <a:solidFill>
                  <a:schemeClr val="tx1">
                    <a:lumMod val="60000"/>
                    <a:lumOff val="40000"/>
                  </a:schemeClr>
                </a:solidFill>
                <a:latin typeface="+mj-lt"/>
                <a:cs typeface="+mj-lt"/>
              </a:rPr>
              <a:t>phần</a:t>
            </a:r>
            <a:r>
              <a:rPr lang="en-US" sz="2000" dirty="0">
                <a:solidFill>
                  <a:schemeClr val="tx1">
                    <a:lumMod val="60000"/>
                    <a:lumOff val="40000"/>
                  </a:schemeClr>
                </a:solidFill>
                <a:latin typeface="+mj-lt"/>
                <a:cs typeface="+mj-lt"/>
              </a:rPr>
              <a:t> </a:t>
            </a:r>
            <a:r>
              <a:rPr lang="en-US" sz="2000" dirty="0" err="1">
                <a:solidFill>
                  <a:schemeClr val="tx1">
                    <a:lumMod val="60000"/>
                    <a:lumOff val="40000"/>
                  </a:schemeClr>
                </a:solidFill>
                <a:latin typeface="+mj-lt"/>
                <a:cs typeface="+mj-lt"/>
              </a:rPr>
              <a:t>mềm</a:t>
            </a:r>
            <a:r>
              <a:rPr lang="en-US" sz="2000" dirty="0">
                <a:solidFill>
                  <a:schemeClr val="tx1">
                    <a:lumMod val="60000"/>
                    <a:lumOff val="40000"/>
                  </a:schemeClr>
                </a:solidFill>
                <a:latin typeface="+mj-lt"/>
                <a:cs typeface="+mj-lt"/>
              </a:rPr>
              <a:t> Packet Tracer</a:t>
            </a:r>
          </a:p>
        </p:txBody>
      </p:sp>
      <p:sp>
        <p:nvSpPr>
          <p:cNvPr id="4" name="Google Shape;3044;p39">
            <a:extLst>
              <a:ext uri="{FF2B5EF4-FFF2-40B4-BE49-F238E27FC236}">
                <a16:creationId xmlns:a16="http://schemas.microsoft.com/office/drawing/2014/main" id="{84E9E539-37C4-0E8B-493B-0A154555BE2A}"/>
              </a:ext>
            </a:extLst>
          </p:cNvPr>
          <p:cNvSpPr txBox="1">
            <a:spLocks/>
          </p:cNvSpPr>
          <p:nvPr/>
        </p:nvSpPr>
        <p:spPr>
          <a:xfrm>
            <a:off x="1545232" y="3357483"/>
            <a:ext cx="584559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0" indent="0"/>
            <a:r>
              <a:rPr lang="en-US" sz="2000" b="1" dirty="0" err="1">
                <a:solidFill>
                  <a:schemeClr val="tx1">
                    <a:lumMod val="60000"/>
                    <a:lumOff val="40000"/>
                  </a:schemeClr>
                </a:solidFill>
                <a:latin typeface="+mj-lt"/>
                <a:cs typeface="+mj-lt"/>
              </a:rPr>
              <a:t>Phạm</a:t>
            </a:r>
            <a:r>
              <a:rPr lang="en-US" sz="2000" b="1" dirty="0">
                <a:solidFill>
                  <a:schemeClr val="tx1">
                    <a:lumMod val="60000"/>
                    <a:lumOff val="40000"/>
                  </a:schemeClr>
                </a:solidFill>
                <a:latin typeface="+mj-lt"/>
                <a:cs typeface="+mj-lt"/>
              </a:rPr>
              <a:t> vi </a:t>
            </a:r>
            <a:r>
              <a:rPr lang="en-US" sz="2000" b="1" dirty="0" err="1">
                <a:solidFill>
                  <a:schemeClr val="tx1">
                    <a:lumMod val="60000"/>
                    <a:lumOff val="40000"/>
                  </a:schemeClr>
                </a:solidFill>
                <a:latin typeface="+mj-lt"/>
                <a:cs typeface="+mj-lt"/>
              </a:rPr>
              <a:t>nghiên</a:t>
            </a:r>
            <a:r>
              <a:rPr lang="en-US" sz="2000" b="1" dirty="0">
                <a:solidFill>
                  <a:schemeClr val="tx1">
                    <a:lumMod val="60000"/>
                    <a:lumOff val="40000"/>
                  </a:schemeClr>
                </a:solidFill>
                <a:latin typeface="+mj-lt"/>
                <a:cs typeface="+mj-lt"/>
              </a:rPr>
              <a:t> </a:t>
            </a:r>
            <a:r>
              <a:rPr lang="en-US" sz="2000" b="1" dirty="0" err="1">
                <a:solidFill>
                  <a:schemeClr val="tx1">
                    <a:lumMod val="60000"/>
                    <a:lumOff val="40000"/>
                  </a:schemeClr>
                </a:solidFill>
                <a:latin typeface="+mj-lt"/>
                <a:cs typeface="+mj-lt"/>
              </a:rPr>
              <a:t>cứu</a:t>
            </a:r>
            <a:r>
              <a:rPr lang="en-US" sz="2000" b="1" dirty="0">
                <a:solidFill>
                  <a:schemeClr val="tx1">
                    <a:lumMod val="60000"/>
                    <a:lumOff val="40000"/>
                  </a:schemeClr>
                </a:solidFill>
                <a:latin typeface="+mj-lt"/>
                <a:cs typeface="+mj-lt"/>
              </a:rPr>
              <a:t>:</a:t>
            </a:r>
          </a:p>
          <a:p>
            <a:pPr marL="0" indent="0"/>
            <a:endParaRPr lang="en-US" sz="2000" b="1" dirty="0">
              <a:solidFill>
                <a:schemeClr val="tx1">
                  <a:lumMod val="60000"/>
                  <a:lumOff val="40000"/>
                </a:schemeClr>
              </a:solidFill>
              <a:latin typeface="+mj-lt"/>
              <a:cs typeface="+mj-lt"/>
            </a:endParaRPr>
          </a:p>
        </p:txBody>
      </p:sp>
      <p:sp>
        <p:nvSpPr>
          <p:cNvPr id="5" name="Google Shape;3044;p39">
            <a:extLst>
              <a:ext uri="{FF2B5EF4-FFF2-40B4-BE49-F238E27FC236}">
                <a16:creationId xmlns:a16="http://schemas.microsoft.com/office/drawing/2014/main" id="{A5C059B8-F97B-D2FF-C96D-A632F9F5DA03}"/>
              </a:ext>
            </a:extLst>
          </p:cNvPr>
          <p:cNvSpPr txBox="1">
            <a:spLocks/>
          </p:cNvSpPr>
          <p:nvPr/>
        </p:nvSpPr>
        <p:spPr>
          <a:xfrm>
            <a:off x="1899684" y="3781539"/>
            <a:ext cx="5491144"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0" indent="0"/>
            <a:r>
              <a:rPr lang="en-US" sz="2000" dirty="0" err="1">
                <a:solidFill>
                  <a:schemeClr val="tx1">
                    <a:lumMod val="60000"/>
                    <a:lumOff val="40000"/>
                  </a:schemeClr>
                </a:solidFill>
                <a:latin typeface="+mj-lt"/>
                <a:cs typeface="+mj-lt"/>
              </a:rPr>
              <a:t>Các</a:t>
            </a:r>
            <a:r>
              <a:rPr lang="en-US" sz="2000" dirty="0">
                <a:solidFill>
                  <a:schemeClr val="tx1">
                    <a:lumMod val="60000"/>
                    <a:lumOff val="40000"/>
                  </a:schemeClr>
                </a:solidFill>
                <a:latin typeface="+mj-lt"/>
                <a:cs typeface="+mj-lt"/>
              </a:rPr>
              <a:t> </a:t>
            </a:r>
            <a:r>
              <a:rPr lang="en-US" sz="2000" dirty="0" err="1">
                <a:solidFill>
                  <a:schemeClr val="tx1">
                    <a:lumMod val="60000"/>
                    <a:lumOff val="40000"/>
                  </a:schemeClr>
                </a:solidFill>
                <a:latin typeface="+mj-lt"/>
                <a:cs typeface="+mj-lt"/>
              </a:rPr>
              <a:t>dạng</a:t>
            </a:r>
            <a:r>
              <a:rPr lang="en-US" sz="2000" dirty="0">
                <a:solidFill>
                  <a:schemeClr val="tx1">
                    <a:lumMod val="60000"/>
                    <a:lumOff val="40000"/>
                  </a:schemeClr>
                </a:solidFill>
                <a:latin typeface="+mj-lt"/>
                <a:cs typeface="+mj-lt"/>
              </a:rPr>
              <a:t> </a:t>
            </a:r>
            <a:r>
              <a:rPr lang="en-US" sz="2000" dirty="0" err="1">
                <a:solidFill>
                  <a:schemeClr val="tx1">
                    <a:lumMod val="60000"/>
                    <a:lumOff val="40000"/>
                  </a:schemeClr>
                </a:solidFill>
                <a:latin typeface="+mj-lt"/>
                <a:cs typeface="+mj-lt"/>
              </a:rPr>
              <a:t>tấn</a:t>
            </a:r>
            <a:r>
              <a:rPr lang="en-US" sz="2000" dirty="0">
                <a:solidFill>
                  <a:schemeClr val="tx1">
                    <a:lumMod val="60000"/>
                    <a:lumOff val="40000"/>
                  </a:schemeClr>
                </a:solidFill>
                <a:latin typeface="+mj-lt"/>
                <a:cs typeface="+mj-lt"/>
              </a:rPr>
              <a:t> </a:t>
            </a:r>
            <a:r>
              <a:rPr lang="en-US" sz="2000" dirty="0" err="1">
                <a:solidFill>
                  <a:schemeClr val="tx1">
                    <a:lumMod val="60000"/>
                    <a:lumOff val="40000"/>
                  </a:schemeClr>
                </a:solidFill>
                <a:latin typeface="+mj-lt"/>
                <a:cs typeface="+mj-lt"/>
              </a:rPr>
              <a:t>công</a:t>
            </a:r>
            <a:r>
              <a:rPr lang="en-US" sz="2000" dirty="0">
                <a:solidFill>
                  <a:schemeClr val="tx1">
                    <a:lumMod val="60000"/>
                    <a:lumOff val="40000"/>
                  </a:schemeClr>
                </a:solidFill>
                <a:latin typeface="+mj-lt"/>
                <a:cs typeface="+mj-lt"/>
              </a:rPr>
              <a:t> </a:t>
            </a:r>
            <a:r>
              <a:rPr lang="en-US" sz="2000" dirty="0" err="1">
                <a:solidFill>
                  <a:schemeClr val="tx1">
                    <a:lumMod val="60000"/>
                    <a:lumOff val="40000"/>
                  </a:schemeClr>
                </a:solidFill>
                <a:latin typeface="+mj-lt"/>
                <a:cs typeface="+mj-lt"/>
              </a:rPr>
              <a:t>phổ</a:t>
            </a:r>
            <a:r>
              <a:rPr lang="en-US" sz="2000" dirty="0">
                <a:solidFill>
                  <a:schemeClr val="tx1">
                    <a:lumMod val="60000"/>
                    <a:lumOff val="40000"/>
                  </a:schemeClr>
                </a:solidFill>
                <a:latin typeface="+mj-lt"/>
                <a:cs typeface="+mj-lt"/>
              </a:rPr>
              <a:t> </a:t>
            </a:r>
            <a:r>
              <a:rPr lang="en-US" sz="2000" dirty="0" err="1">
                <a:solidFill>
                  <a:schemeClr val="tx1">
                    <a:lumMod val="60000"/>
                    <a:lumOff val="40000"/>
                  </a:schemeClr>
                </a:solidFill>
                <a:latin typeface="+mj-lt"/>
                <a:cs typeface="+mj-lt"/>
              </a:rPr>
              <a:t>biến</a:t>
            </a:r>
            <a:r>
              <a:rPr lang="en-US" sz="2000" dirty="0">
                <a:solidFill>
                  <a:schemeClr val="tx1">
                    <a:lumMod val="60000"/>
                    <a:lumOff val="40000"/>
                  </a:schemeClr>
                </a:solidFill>
                <a:latin typeface="+mj-lt"/>
                <a:cs typeface="+mj-lt"/>
              </a:rPr>
              <a:t> </a:t>
            </a:r>
            <a:r>
              <a:rPr lang="en-US" sz="2000" dirty="0" err="1">
                <a:solidFill>
                  <a:schemeClr val="tx1">
                    <a:lumMod val="60000"/>
                    <a:lumOff val="40000"/>
                  </a:schemeClr>
                </a:solidFill>
                <a:latin typeface="+mj-lt"/>
                <a:cs typeface="+mj-lt"/>
              </a:rPr>
              <a:t>nhằm</a:t>
            </a:r>
            <a:r>
              <a:rPr lang="en-US" sz="2000" dirty="0">
                <a:solidFill>
                  <a:schemeClr val="tx1">
                    <a:lumMod val="60000"/>
                    <a:lumOff val="40000"/>
                  </a:schemeClr>
                </a:solidFill>
                <a:latin typeface="+mj-lt"/>
                <a:cs typeface="+mj-lt"/>
              </a:rPr>
              <a:t> </a:t>
            </a:r>
            <a:r>
              <a:rPr lang="en-US" sz="2000" dirty="0" err="1">
                <a:solidFill>
                  <a:schemeClr val="tx1">
                    <a:lumMod val="60000"/>
                    <a:lumOff val="40000"/>
                  </a:schemeClr>
                </a:solidFill>
                <a:latin typeface="+mj-lt"/>
                <a:cs typeface="+mj-lt"/>
              </a:rPr>
              <a:t>vào</a:t>
            </a:r>
            <a:r>
              <a:rPr lang="en-US" sz="2000" dirty="0">
                <a:solidFill>
                  <a:schemeClr val="tx1">
                    <a:lumMod val="60000"/>
                    <a:lumOff val="40000"/>
                  </a:schemeClr>
                </a:solidFill>
                <a:latin typeface="+mj-lt"/>
                <a:cs typeface="+mj-lt"/>
              </a:rPr>
              <a:t> DHCP, ARP </a:t>
            </a:r>
            <a:r>
              <a:rPr lang="en-US" sz="2000" dirty="0" err="1">
                <a:solidFill>
                  <a:schemeClr val="tx1">
                    <a:lumMod val="60000"/>
                    <a:lumOff val="40000"/>
                  </a:schemeClr>
                </a:solidFill>
                <a:latin typeface="+mj-lt"/>
                <a:cs typeface="+mj-lt"/>
              </a:rPr>
              <a:t>và</a:t>
            </a:r>
            <a:r>
              <a:rPr lang="en-US" sz="2000" dirty="0">
                <a:solidFill>
                  <a:schemeClr val="tx1">
                    <a:lumMod val="60000"/>
                    <a:lumOff val="40000"/>
                  </a:schemeClr>
                </a:solidFill>
                <a:latin typeface="+mj-lt"/>
                <a:cs typeface="+mj-lt"/>
              </a:rPr>
              <a:t> DNS</a:t>
            </a:r>
          </a:p>
        </p:txBody>
      </p:sp>
    </p:spTree>
    <p:extLst>
      <p:ext uri="{BB962C8B-B14F-4D97-AF65-F5344CB8AC3E}">
        <p14:creationId xmlns:p14="http://schemas.microsoft.com/office/powerpoint/2010/main" val="1942013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2"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2"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2"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grpId="2"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grpId="2"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2" grpId="1"/>
      <p:bldP spid="3044" grpId="1" build="p"/>
      <p:bldP spid="14" grpId="1" build="p"/>
      <p:bldP spid="14" grpId="2"/>
      <p:bldP spid="2" grpId="1" build="p"/>
      <p:bldP spid="2" grpId="2"/>
      <p:bldP spid="3" grpId="1" build="p"/>
      <p:bldP spid="3" grpId="2"/>
      <p:bldP spid="4" grpId="1" build="p"/>
      <p:bldP spid="4" grpId="2"/>
      <p:bldP spid="5" grpId="1" build="p"/>
      <p:bldP spid="5" grpId="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7590" y="0"/>
            <a:ext cx="8106410" cy="572770"/>
          </a:xfrm>
        </p:spPr>
        <p:txBody>
          <a:bodyPr/>
          <a:lstStyle/>
          <a:p>
            <a:r>
              <a:rPr lang="en-US" sz="2800" b="1" dirty="0">
                <a:latin typeface="+mj-lt"/>
                <a:cs typeface="+mj-lt"/>
              </a:rPr>
              <a:t>2. </a:t>
            </a:r>
            <a:r>
              <a:rPr lang="en-US" sz="2800" b="1" dirty="0" err="1">
                <a:latin typeface="+mj-lt"/>
                <a:cs typeface="+mj-lt"/>
              </a:rPr>
              <a:t>NGHIÊN</a:t>
            </a:r>
            <a:r>
              <a:rPr lang="en-US" sz="2800" b="1" dirty="0">
                <a:latin typeface="+mj-lt"/>
                <a:cs typeface="+mj-lt"/>
              </a:rPr>
              <a:t> </a:t>
            </a:r>
            <a:r>
              <a:rPr lang="en-US" sz="2800" b="1" dirty="0" err="1">
                <a:latin typeface="+mj-lt"/>
                <a:cs typeface="+mj-lt"/>
              </a:rPr>
              <a:t>CỨU</a:t>
            </a:r>
            <a:r>
              <a:rPr lang="en-US" sz="2800" b="1" dirty="0">
                <a:latin typeface="+mj-lt"/>
                <a:cs typeface="+mj-lt"/>
              </a:rPr>
              <a:t> LÝ </a:t>
            </a:r>
            <a:r>
              <a:rPr lang="en-US" sz="2800" b="1" dirty="0" err="1">
                <a:latin typeface="+mj-lt"/>
                <a:cs typeface="+mj-lt"/>
              </a:rPr>
              <a:t>THUYẾT</a:t>
            </a:r>
            <a:endParaRPr lang="en-US" sz="2800" b="1" dirty="0">
              <a:latin typeface="+mj-lt"/>
              <a:cs typeface="+mj-lt"/>
            </a:endParaRPr>
          </a:p>
        </p:txBody>
      </p:sp>
      <p:sp>
        <p:nvSpPr>
          <p:cNvPr id="5" name="Google Shape;3044;p39"/>
          <p:cNvSpPr txBox="1"/>
          <p:nvPr/>
        </p:nvSpPr>
        <p:spPr>
          <a:xfrm>
            <a:off x="1037500" y="573082"/>
            <a:ext cx="32541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0" indent="0"/>
            <a:r>
              <a:rPr lang="en-US" sz="2000" b="1" dirty="0">
                <a:latin typeface="+mj-lt"/>
                <a:cs typeface="+mj-lt"/>
              </a:rPr>
              <a:t>2.1 Giao </a:t>
            </a:r>
            <a:r>
              <a:rPr lang="en-US" sz="2000" b="1" dirty="0" err="1">
                <a:latin typeface="+mj-lt"/>
                <a:cs typeface="+mj-lt"/>
              </a:rPr>
              <a:t>thức</a:t>
            </a:r>
            <a:r>
              <a:rPr lang="en-US" sz="2000" b="1" dirty="0">
                <a:latin typeface="+mj-lt"/>
                <a:cs typeface="+mj-lt"/>
              </a:rPr>
              <a:t> </a:t>
            </a:r>
            <a:r>
              <a:rPr lang="en-US" sz="2000" b="1" dirty="0" err="1">
                <a:latin typeface="+mj-lt"/>
                <a:cs typeface="+mj-lt"/>
              </a:rPr>
              <a:t>mạng</a:t>
            </a:r>
            <a:endParaRPr lang="en-US" sz="2000" b="1" dirty="0">
              <a:latin typeface="+mj-lt"/>
              <a:cs typeface="+mj-lt"/>
            </a:endParaRPr>
          </a:p>
        </p:txBody>
      </p:sp>
      <p:sp>
        <p:nvSpPr>
          <p:cNvPr id="3" name="Google Shape;3044;p39">
            <a:extLst>
              <a:ext uri="{FF2B5EF4-FFF2-40B4-BE49-F238E27FC236}">
                <a16:creationId xmlns:a16="http://schemas.microsoft.com/office/drawing/2014/main" id="{B52BAA4E-2093-B5EC-2958-026AF7215541}"/>
              </a:ext>
            </a:extLst>
          </p:cNvPr>
          <p:cNvSpPr txBox="1"/>
          <p:nvPr/>
        </p:nvSpPr>
        <p:spPr>
          <a:xfrm>
            <a:off x="1407921" y="1096254"/>
            <a:ext cx="7083949" cy="8076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0" indent="0"/>
            <a:r>
              <a:rPr lang="en-US" sz="2000" dirty="0" err="1">
                <a:solidFill>
                  <a:schemeClr val="tx1">
                    <a:lumMod val="60000"/>
                    <a:lumOff val="40000"/>
                  </a:schemeClr>
                </a:solidFill>
                <a:latin typeface="+mj-lt"/>
              </a:rPr>
              <a:t>Tập</a:t>
            </a:r>
            <a:r>
              <a:rPr lang="en-US" sz="2000" dirty="0">
                <a:solidFill>
                  <a:schemeClr val="tx1">
                    <a:lumMod val="60000"/>
                    <a:lumOff val="40000"/>
                  </a:schemeClr>
                </a:solidFill>
                <a:latin typeface="+mj-lt"/>
              </a:rPr>
              <a:t> </a:t>
            </a:r>
            <a:r>
              <a:rPr lang="en-US" sz="2000" dirty="0" err="1">
                <a:solidFill>
                  <a:schemeClr val="tx1">
                    <a:lumMod val="60000"/>
                    <a:lumOff val="40000"/>
                  </a:schemeClr>
                </a:solidFill>
                <a:latin typeface="+mj-lt"/>
              </a:rPr>
              <a:t>hợp</a:t>
            </a:r>
            <a:r>
              <a:rPr lang="en-US" sz="2000" dirty="0">
                <a:solidFill>
                  <a:schemeClr val="tx1">
                    <a:lumMod val="60000"/>
                    <a:lumOff val="40000"/>
                  </a:schemeClr>
                </a:solidFill>
                <a:latin typeface="+mj-lt"/>
              </a:rPr>
              <a:t> </a:t>
            </a:r>
            <a:r>
              <a:rPr lang="en-US" sz="2000" dirty="0" err="1">
                <a:solidFill>
                  <a:schemeClr val="tx1">
                    <a:lumMod val="60000"/>
                    <a:lumOff val="40000"/>
                  </a:schemeClr>
                </a:solidFill>
                <a:latin typeface="+mj-lt"/>
              </a:rPr>
              <a:t>các</a:t>
            </a:r>
            <a:r>
              <a:rPr lang="en-US" sz="2000" dirty="0">
                <a:solidFill>
                  <a:schemeClr val="tx1">
                    <a:lumMod val="60000"/>
                    <a:lumOff val="40000"/>
                  </a:schemeClr>
                </a:solidFill>
                <a:latin typeface="+mj-lt"/>
              </a:rPr>
              <a:t> </a:t>
            </a:r>
            <a:r>
              <a:rPr lang="en-US" sz="2000" dirty="0" err="1">
                <a:solidFill>
                  <a:schemeClr val="tx1">
                    <a:lumMod val="60000"/>
                    <a:lumOff val="40000"/>
                  </a:schemeClr>
                </a:solidFill>
                <a:latin typeface="+mj-lt"/>
              </a:rPr>
              <a:t>quy</a:t>
            </a:r>
            <a:r>
              <a:rPr lang="en-US" sz="2000" dirty="0">
                <a:solidFill>
                  <a:schemeClr val="tx1">
                    <a:lumMod val="60000"/>
                    <a:lumOff val="40000"/>
                  </a:schemeClr>
                </a:solidFill>
                <a:latin typeface="+mj-lt"/>
              </a:rPr>
              <a:t> </a:t>
            </a:r>
            <a:r>
              <a:rPr lang="en-US" sz="2000" dirty="0" err="1">
                <a:solidFill>
                  <a:schemeClr val="tx1">
                    <a:lumMod val="60000"/>
                    <a:lumOff val="40000"/>
                  </a:schemeClr>
                </a:solidFill>
                <a:latin typeface="+mj-lt"/>
              </a:rPr>
              <a:t>tắc</a:t>
            </a:r>
            <a:r>
              <a:rPr lang="en-US" sz="2000" dirty="0">
                <a:solidFill>
                  <a:schemeClr val="tx1">
                    <a:lumMod val="60000"/>
                    <a:lumOff val="40000"/>
                  </a:schemeClr>
                </a:solidFill>
                <a:latin typeface="+mj-lt"/>
              </a:rPr>
              <a:t> </a:t>
            </a:r>
            <a:r>
              <a:rPr lang="en-US" sz="2000" dirty="0" err="1">
                <a:solidFill>
                  <a:schemeClr val="tx1">
                    <a:lumMod val="60000"/>
                    <a:lumOff val="40000"/>
                  </a:schemeClr>
                </a:solidFill>
                <a:latin typeface="+mj-lt"/>
              </a:rPr>
              <a:t>chuẩn</a:t>
            </a:r>
            <a:r>
              <a:rPr lang="en-US" sz="2000" dirty="0">
                <a:solidFill>
                  <a:schemeClr val="tx1">
                    <a:lumMod val="60000"/>
                    <a:lumOff val="40000"/>
                  </a:schemeClr>
                </a:solidFill>
                <a:latin typeface="+mj-lt"/>
              </a:rPr>
              <a:t> </a:t>
            </a:r>
            <a:r>
              <a:rPr lang="en-US" sz="2000" dirty="0" err="1">
                <a:solidFill>
                  <a:schemeClr val="tx1">
                    <a:lumMod val="60000"/>
                    <a:lumOff val="40000"/>
                  </a:schemeClr>
                </a:solidFill>
                <a:latin typeface="+mj-lt"/>
              </a:rPr>
              <a:t>cho</a:t>
            </a:r>
            <a:r>
              <a:rPr lang="en-US" sz="2000" dirty="0">
                <a:solidFill>
                  <a:schemeClr val="tx1">
                    <a:lumMod val="60000"/>
                    <a:lumOff val="40000"/>
                  </a:schemeClr>
                </a:solidFill>
                <a:latin typeface="+mj-lt"/>
              </a:rPr>
              <a:t> </a:t>
            </a:r>
            <a:r>
              <a:rPr lang="en-US" sz="2000" dirty="0" err="1">
                <a:solidFill>
                  <a:schemeClr val="tx1">
                    <a:lumMod val="60000"/>
                    <a:lumOff val="40000"/>
                  </a:schemeClr>
                </a:solidFill>
                <a:latin typeface="+mj-lt"/>
              </a:rPr>
              <a:t>phép</a:t>
            </a:r>
            <a:r>
              <a:rPr lang="en-US" sz="2000" dirty="0">
                <a:solidFill>
                  <a:schemeClr val="tx1">
                    <a:lumMod val="60000"/>
                    <a:lumOff val="40000"/>
                  </a:schemeClr>
                </a:solidFill>
                <a:latin typeface="+mj-lt"/>
              </a:rPr>
              <a:t> </a:t>
            </a:r>
            <a:r>
              <a:rPr lang="en-US" sz="2000" dirty="0" err="1">
                <a:solidFill>
                  <a:schemeClr val="tx1">
                    <a:lumMod val="60000"/>
                    <a:lumOff val="40000"/>
                  </a:schemeClr>
                </a:solidFill>
                <a:latin typeface="+mj-lt"/>
              </a:rPr>
              <a:t>hai</a:t>
            </a:r>
            <a:r>
              <a:rPr lang="en-US" sz="2000" dirty="0">
                <a:solidFill>
                  <a:schemeClr val="tx1">
                    <a:lumMod val="60000"/>
                    <a:lumOff val="40000"/>
                  </a:schemeClr>
                </a:solidFill>
                <a:latin typeface="+mj-lt"/>
              </a:rPr>
              <a:t> hay </a:t>
            </a:r>
            <a:r>
              <a:rPr lang="en-US" sz="2000" dirty="0" err="1">
                <a:solidFill>
                  <a:schemeClr val="tx1">
                    <a:lumMod val="60000"/>
                    <a:lumOff val="40000"/>
                  </a:schemeClr>
                </a:solidFill>
                <a:latin typeface="+mj-lt"/>
              </a:rPr>
              <a:t>nhiều</a:t>
            </a:r>
            <a:r>
              <a:rPr lang="en-US" sz="2000" dirty="0">
                <a:solidFill>
                  <a:schemeClr val="tx1">
                    <a:lumMod val="60000"/>
                    <a:lumOff val="40000"/>
                  </a:schemeClr>
                </a:solidFill>
                <a:latin typeface="+mj-lt"/>
              </a:rPr>
              <a:t> </a:t>
            </a:r>
            <a:r>
              <a:rPr lang="en-US" sz="2000" dirty="0" err="1">
                <a:solidFill>
                  <a:schemeClr val="tx1">
                    <a:lumMod val="60000"/>
                    <a:lumOff val="40000"/>
                  </a:schemeClr>
                </a:solidFill>
                <a:latin typeface="+mj-lt"/>
              </a:rPr>
              <a:t>thực</a:t>
            </a:r>
            <a:r>
              <a:rPr lang="en-US" sz="2000" dirty="0">
                <a:solidFill>
                  <a:schemeClr val="tx1">
                    <a:lumMod val="60000"/>
                    <a:lumOff val="40000"/>
                  </a:schemeClr>
                </a:solidFill>
                <a:latin typeface="+mj-lt"/>
              </a:rPr>
              <a:t> </a:t>
            </a:r>
            <a:r>
              <a:rPr lang="en-US" sz="2000" dirty="0" err="1">
                <a:solidFill>
                  <a:schemeClr val="tx1">
                    <a:lumMod val="60000"/>
                    <a:lumOff val="40000"/>
                  </a:schemeClr>
                </a:solidFill>
                <a:latin typeface="+mj-lt"/>
              </a:rPr>
              <a:t>thể</a:t>
            </a:r>
            <a:r>
              <a:rPr lang="en-US" sz="2000" dirty="0">
                <a:solidFill>
                  <a:schemeClr val="tx1">
                    <a:lumMod val="60000"/>
                    <a:lumOff val="40000"/>
                  </a:schemeClr>
                </a:solidFill>
                <a:latin typeface="+mj-lt"/>
              </a:rPr>
              <a:t> </a:t>
            </a:r>
            <a:r>
              <a:rPr lang="en-US" sz="2000" dirty="0" err="1">
                <a:solidFill>
                  <a:schemeClr val="tx1">
                    <a:lumMod val="60000"/>
                    <a:lumOff val="40000"/>
                  </a:schemeClr>
                </a:solidFill>
                <a:latin typeface="+mj-lt"/>
              </a:rPr>
              <a:t>trong</a:t>
            </a:r>
            <a:r>
              <a:rPr lang="en-US" sz="2000" dirty="0">
                <a:solidFill>
                  <a:schemeClr val="tx1">
                    <a:lumMod val="60000"/>
                    <a:lumOff val="40000"/>
                  </a:schemeClr>
                </a:solidFill>
                <a:latin typeface="+mj-lt"/>
              </a:rPr>
              <a:t> </a:t>
            </a:r>
            <a:r>
              <a:rPr lang="en-US" sz="2000" dirty="0" err="1">
                <a:solidFill>
                  <a:schemeClr val="tx1">
                    <a:lumMod val="60000"/>
                    <a:lumOff val="40000"/>
                  </a:schemeClr>
                </a:solidFill>
                <a:latin typeface="+mj-lt"/>
              </a:rPr>
              <a:t>một</a:t>
            </a:r>
            <a:r>
              <a:rPr lang="en-US" sz="2000" dirty="0">
                <a:solidFill>
                  <a:schemeClr val="tx1">
                    <a:lumMod val="60000"/>
                    <a:lumOff val="40000"/>
                  </a:schemeClr>
                </a:solidFill>
                <a:latin typeface="+mj-lt"/>
              </a:rPr>
              <a:t> </a:t>
            </a:r>
            <a:r>
              <a:rPr lang="en-US" sz="2000" dirty="0" err="1">
                <a:solidFill>
                  <a:schemeClr val="tx1">
                    <a:lumMod val="60000"/>
                    <a:lumOff val="40000"/>
                  </a:schemeClr>
                </a:solidFill>
                <a:latin typeface="+mj-lt"/>
              </a:rPr>
              <a:t>hệ</a:t>
            </a:r>
            <a:r>
              <a:rPr lang="en-US" sz="2000" dirty="0">
                <a:solidFill>
                  <a:schemeClr val="tx1">
                    <a:lumMod val="60000"/>
                    <a:lumOff val="40000"/>
                  </a:schemeClr>
                </a:solidFill>
                <a:latin typeface="+mj-lt"/>
              </a:rPr>
              <a:t> </a:t>
            </a:r>
            <a:r>
              <a:rPr lang="en-US" sz="2000" dirty="0" err="1">
                <a:solidFill>
                  <a:schemeClr val="tx1">
                    <a:lumMod val="60000"/>
                    <a:lumOff val="40000"/>
                  </a:schemeClr>
                </a:solidFill>
                <a:latin typeface="+mj-lt"/>
              </a:rPr>
              <a:t>thống</a:t>
            </a:r>
            <a:r>
              <a:rPr lang="en-US" sz="2000" dirty="0">
                <a:solidFill>
                  <a:schemeClr val="tx1">
                    <a:lumMod val="60000"/>
                    <a:lumOff val="40000"/>
                  </a:schemeClr>
                </a:solidFill>
                <a:latin typeface="+mj-lt"/>
              </a:rPr>
              <a:t> </a:t>
            </a:r>
            <a:r>
              <a:rPr lang="en-US" sz="2000" dirty="0" err="1">
                <a:solidFill>
                  <a:schemeClr val="tx1">
                    <a:lumMod val="60000"/>
                    <a:lumOff val="40000"/>
                  </a:schemeClr>
                </a:solidFill>
                <a:latin typeface="+mj-lt"/>
              </a:rPr>
              <a:t>thông</a:t>
            </a:r>
            <a:r>
              <a:rPr lang="en-US" sz="2000" dirty="0">
                <a:solidFill>
                  <a:schemeClr val="tx1">
                    <a:lumMod val="60000"/>
                    <a:lumOff val="40000"/>
                  </a:schemeClr>
                </a:solidFill>
                <a:latin typeface="+mj-lt"/>
              </a:rPr>
              <a:t> tin </a:t>
            </a:r>
            <a:r>
              <a:rPr lang="en-US" sz="2000" dirty="0" err="1">
                <a:solidFill>
                  <a:schemeClr val="tx1">
                    <a:lumMod val="60000"/>
                    <a:lumOff val="40000"/>
                  </a:schemeClr>
                </a:solidFill>
                <a:latin typeface="+mj-lt"/>
              </a:rPr>
              <a:t>có</a:t>
            </a:r>
            <a:r>
              <a:rPr lang="en-US" sz="2000" dirty="0">
                <a:solidFill>
                  <a:schemeClr val="tx1">
                    <a:lumMod val="60000"/>
                    <a:lumOff val="40000"/>
                  </a:schemeClr>
                </a:solidFill>
                <a:latin typeface="+mj-lt"/>
              </a:rPr>
              <a:t> </a:t>
            </a:r>
            <a:r>
              <a:rPr lang="en-US" sz="2000" dirty="0" err="1">
                <a:solidFill>
                  <a:schemeClr val="tx1">
                    <a:lumMod val="60000"/>
                    <a:lumOff val="40000"/>
                  </a:schemeClr>
                </a:solidFill>
                <a:latin typeface="+mj-lt"/>
              </a:rPr>
              <a:t>thể</a:t>
            </a:r>
            <a:r>
              <a:rPr lang="en-US" sz="2000" dirty="0">
                <a:solidFill>
                  <a:schemeClr val="tx1">
                    <a:lumMod val="60000"/>
                    <a:lumOff val="40000"/>
                  </a:schemeClr>
                </a:solidFill>
                <a:latin typeface="+mj-lt"/>
              </a:rPr>
              <a:t> </a:t>
            </a:r>
            <a:r>
              <a:rPr lang="en-US" sz="2000" dirty="0" err="1">
                <a:solidFill>
                  <a:schemeClr val="tx1">
                    <a:lumMod val="60000"/>
                    <a:lumOff val="40000"/>
                  </a:schemeClr>
                </a:solidFill>
                <a:latin typeface="+mj-lt"/>
              </a:rPr>
              <a:t>trao</a:t>
            </a:r>
            <a:r>
              <a:rPr lang="en-US" sz="2000" dirty="0">
                <a:solidFill>
                  <a:schemeClr val="tx1">
                    <a:lumMod val="60000"/>
                    <a:lumOff val="40000"/>
                  </a:schemeClr>
                </a:solidFill>
                <a:latin typeface="+mj-lt"/>
              </a:rPr>
              <a:t> </a:t>
            </a:r>
            <a:r>
              <a:rPr lang="en-US" sz="2000" dirty="0" err="1">
                <a:solidFill>
                  <a:schemeClr val="tx1">
                    <a:lumMod val="60000"/>
                    <a:lumOff val="40000"/>
                  </a:schemeClr>
                </a:solidFill>
                <a:latin typeface="+mj-lt"/>
              </a:rPr>
              <a:t>đổi</a:t>
            </a:r>
            <a:r>
              <a:rPr lang="en-US" sz="2000" dirty="0">
                <a:solidFill>
                  <a:schemeClr val="tx1">
                    <a:lumMod val="60000"/>
                    <a:lumOff val="40000"/>
                  </a:schemeClr>
                </a:solidFill>
                <a:latin typeface="+mj-lt"/>
              </a:rPr>
              <a:t> </a:t>
            </a:r>
            <a:r>
              <a:rPr lang="en-US" sz="2000" dirty="0" err="1">
                <a:solidFill>
                  <a:schemeClr val="tx1">
                    <a:lumMod val="60000"/>
                    <a:lumOff val="40000"/>
                  </a:schemeClr>
                </a:solidFill>
                <a:latin typeface="+mj-lt"/>
              </a:rPr>
              <a:t>thông</a:t>
            </a:r>
            <a:r>
              <a:rPr lang="en-US" sz="2000" dirty="0">
                <a:solidFill>
                  <a:schemeClr val="tx1">
                    <a:lumMod val="60000"/>
                    <a:lumOff val="40000"/>
                  </a:schemeClr>
                </a:solidFill>
                <a:latin typeface="+mj-lt"/>
              </a:rPr>
              <a:t> tin, </a:t>
            </a:r>
            <a:r>
              <a:rPr lang="en-US" sz="2000" dirty="0" err="1">
                <a:solidFill>
                  <a:schemeClr val="tx1">
                    <a:lumMod val="60000"/>
                    <a:lumOff val="40000"/>
                  </a:schemeClr>
                </a:solidFill>
                <a:latin typeface="+mj-lt"/>
              </a:rPr>
              <a:t>dữ</a:t>
            </a:r>
            <a:r>
              <a:rPr lang="en-US" sz="2000" dirty="0">
                <a:solidFill>
                  <a:schemeClr val="tx1">
                    <a:lumMod val="60000"/>
                    <a:lumOff val="40000"/>
                  </a:schemeClr>
                </a:solidFill>
                <a:latin typeface="+mj-lt"/>
              </a:rPr>
              <a:t> </a:t>
            </a:r>
            <a:r>
              <a:rPr lang="en-US" sz="2000" dirty="0" err="1">
                <a:solidFill>
                  <a:schemeClr val="tx1">
                    <a:lumMod val="60000"/>
                    <a:lumOff val="40000"/>
                  </a:schemeClr>
                </a:solidFill>
                <a:latin typeface="+mj-lt"/>
              </a:rPr>
              <a:t>liệu</a:t>
            </a:r>
            <a:endParaRPr lang="en-US" sz="2000" b="1" dirty="0">
              <a:solidFill>
                <a:schemeClr val="tx1">
                  <a:lumMod val="60000"/>
                  <a:lumOff val="40000"/>
                </a:schemeClr>
              </a:solidFill>
              <a:latin typeface="+mj-lt"/>
              <a:cs typeface="+mj-lt"/>
            </a:endParaRPr>
          </a:p>
        </p:txBody>
      </p:sp>
      <p:sp>
        <p:nvSpPr>
          <p:cNvPr id="6" name="Oval 5">
            <a:extLst>
              <a:ext uri="{FF2B5EF4-FFF2-40B4-BE49-F238E27FC236}">
                <a16:creationId xmlns:a16="http://schemas.microsoft.com/office/drawing/2014/main" id="{1370BE50-36E0-4668-6BD6-49B7CB1905A4}"/>
              </a:ext>
            </a:extLst>
          </p:cNvPr>
          <p:cNvSpPr/>
          <p:nvPr/>
        </p:nvSpPr>
        <p:spPr>
          <a:xfrm>
            <a:off x="735287" y="2571750"/>
            <a:ext cx="1630908" cy="1003111"/>
          </a:xfrm>
          <a:prstGeom prst="ellipse">
            <a:avLst/>
          </a:prstGeom>
          <a:solidFill>
            <a:schemeClr val="accent4"/>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tx1">
                    <a:lumMod val="60000"/>
                    <a:lumOff val="40000"/>
                  </a:schemeClr>
                </a:solidFill>
                <a:latin typeface="+mj-lt"/>
                <a:cs typeface="+mj-lt"/>
              </a:rPr>
              <a:t>Một</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số</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giao</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thức</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mạng</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phổ</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biến</a:t>
            </a:r>
            <a:endParaRPr lang="en-US" dirty="0">
              <a:solidFill>
                <a:schemeClr val="tx1">
                  <a:lumMod val="60000"/>
                  <a:lumOff val="40000"/>
                </a:schemeClr>
              </a:solidFill>
              <a:latin typeface="+mj-lt"/>
              <a:cs typeface="+mj-lt"/>
            </a:endParaRPr>
          </a:p>
        </p:txBody>
      </p:sp>
      <p:sp>
        <p:nvSpPr>
          <p:cNvPr id="7" name="Oval 6">
            <a:extLst>
              <a:ext uri="{FF2B5EF4-FFF2-40B4-BE49-F238E27FC236}">
                <a16:creationId xmlns:a16="http://schemas.microsoft.com/office/drawing/2014/main" id="{1DB83025-7BAF-0CB9-9DCF-56921EA52365}"/>
              </a:ext>
            </a:extLst>
          </p:cNvPr>
          <p:cNvSpPr/>
          <p:nvPr/>
        </p:nvSpPr>
        <p:spPr>
          <a:xfrm>
            <a:off x="3593769" y="2137329"/>
            <a:ext cx="1936778" cy="872421"/>
          </a:xfrm>
          <a:prstGeom prst="ellipse">
            <a:avLst/>
          </a:prstGeom>
          <a:solidFill>
            <a:schemeClr val="accent4"/>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lumMod val="60000"/>
                    <a:lumOff val="40000"/>
                  </a:schemeClr>
                </a:solidFill>
                <a:latin typeface="+mj-lt"/>
                <a:cs typeface="+mj-lt"/>
              </a:rPr>
              <a:t>TCP/IP, UDP, HTTP/HTTPS</a:t>
            </a:r>
          </a:p>
        </p:txBody>
      </p:sp>
      <p:cxnSp>
        <p:nvCxnSpPr>
          <p:cNvPr id="13" name="Straight Arrow Connector 12">
            <a:extLst>
              <a:ext uri="{FF2B5EF4-FFF2-40B4-BE49-F238E27FC236}">
                <a16:creationId xmlns:a16="http://schemas.microsoft.com/office/drawing/2014/main" id="{D8D46B1D-0DF8-ECCA-FCCC-2BD36699AAF4}"/>
              </a:ext>
            </a:extLst>
          </p:cNvPr>
          <p:cNvCxnSpPr>
            <a:cxnSpLocks/>
            <a:stCxn id="6" idx="6"/>
            <a:endCxn id="7" idx="2"/>
          </p:cNvCxnSpPr>
          <p:nvPr/>
        </p:nvCxnSpPr>
        <p:spPr>
          <a:xfrm flipV="1">
            <a:off x="2366195" y="2573540"/>
            <a:ext cx="1227574" cy="4997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74014695-7FB9-B759-8DD9-C4A8B4C432FD}"/>
              </a:ext>
            </a:extLst>
          </p:cNvPr>
          <p:cNvCxnSpPr>
            <a:cxnSpLocks/>
            <a:stCxn id="6" idx="6"/>
            <a:endCxn id="40" idx="2"/>
          </p:cNvCxnSpPr>
          <p:nvPr/>
        </p:nvCxnSpPr>
        <p:spPr>
          <a:xfrm>
            <a:off x="2366195" y="3073306"/>
            <a:ext cx="1199221" cy="4362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7BD481AA-5C95-DF3E-A2B5-A5CD6E39255C}"/>
              </a:ext>
            </a:extLst>
          </p:cNvPr>
          <p:cNvCxnSpPr>
            <a:cxnSpLocks/>
            <a:stCxn id="6" idx="6"/>
            <a:endCxn id="46" idx="2"/>
          </p:cNvCxnSpPr>
          <p:nvPr/>
        </p:nvCxnSpPr>
        <p:spPr>
          <a:xfrm>
            <a:off x="2366195" y="3073306"/>
            <a:ext cx="1227574" cy="1562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Oval 23">
            <a:extLst>
              <a:ext uri="{FF2B5EF4-FFF2-40B4-BE49-F238E27FC236}">
                <a16:creationId xmlns:a16="http://schemas.microsoft.com/office/drawing/2014/main" id="{A4F2C3E0-6B68-48E7-E0F7-08CE730A18A8}"/>
              </a:ext>
            </a:extLst>
          </p:cNvPr>
          <p:cNvSpPr/>
          <p:nvPr/>
        </p:nvSpPr>
        <p:spPr>
          <a:xfrm>
            <a:off x="6218714" y="2189330"/>
            <a:ext cx="1500523" cy="754392"/>
          </a:xfrm>
          <a:prstGeom prst="ellipse">
            <a:avLst/>
          </a:prstGeom>
          <a:solidFill>
            <a:schemeClr val="accent4"/>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tx1">
                    <a:lumMod val="60000"/>
                    <a:lumOff val="40000"/>
                  </a:schemeClr>
                </a:solidFill>
                <a:latin typeface="+mj-lt"/>
                <a:cs typeface="+mj-lt"/>
              </a:rPr>
              <a:t>Truyền</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dữ</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liệu</a:t>
            </a:r>
            <a:endParaRPr lang="en-US" dirty="0">
              <a:solidFill>
                <a:schemeClr val="tx1">
                  <a:lumMod val="60000"/>
                  <a:lumOff val="40000"/>
                </a:schemeClr>
              </a:solidFill>
              <a:latin typeface="+mj-lt"/>
              <a:cs typeface="+mj-lt"/>
            </a:endParaRPr>
          </a:p>
        </p:txBody>
      </p:sp>
      <p:cxnSp>
        <p:nvCxnSpPr>
          <p:cNvPr id="25" name="Straight Arrow Connector 24">
            <a:extLst>
              <a:ext uri="{FF2B5EF4-FFF2-40B4-BE49-F238E27FC236}">
                <a16:creationId xmlns:a16="http://schemas.microsoft.com/office/drawing/2014/main" id="{6408AD9B-F69F-E327-D8B1-84DED4B79F97}"/>
              </a:ext>
            </a:extLst>
          </p:cNvPr>
          <p:cNvCxnSpPr>
            <a:cxnSpLocks/>
            <a:stCxn id="24" idx="2"/>
            <a:endCxn id="7" idx="6"/>
          </p:cNvCxnSpPr>
          <p:nvPr/>
        </p:nvCxnSpPr>
        <p:spPr>
          <a:xfrm flipH="1">
            <a:off x="5530547" y="2566526"/>
            <a:ext cx="688167" cy="7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Oval 29">
            <a:extLst>
              <a:ext uri="{FF2B5EF4-FFF2-40B4-BE49-F238E27FC236}">
                <a16:creationId xmlns:a16="http://schemas.microsoft.com/office/drawing/2014/main" id="{ED2E7287-12F7-604A-E634-71C9755DFB28}"/>
              </a:ext>
            </a:extLst>
          </p:cNvPr>
          <p:cNvSpPr/>
          <p:nvPr/>
        </p:nvSpPr>
        <p:spPr>
          <a:xfrm>
            <a:off x="6218714" y="3148423"/>
            <a:ext cx="1500523" cy="754392"/>
          </a:xfrm>
          <a:prstGeom prst="ellipse">
            <a:avLst/>
          </a:prstGeom>
          <a:solidFill>
            <a:schemeClr val="accent4"/>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tx1">
                    <a:lumMod val="60000"/>
                    <a:lumOff val="40000"/>
                  </a:schemeClr>
                </a:solidFill>
                <a:latin typeface="+mj-lt"/>
                <a:cs typeface="+mj-lt"/>
              </a:rPr>
              <a:t>Truy</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cập</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mạng</a:t>
            </a:r>
            <a:endParaRPr lang="en-US" dirty="0">
              <a:solidFill>
                <a:schemeClr val="tx1">
                  <a:lumMod val="60000"/>
                  <a:lumOff val="40000"/>
                </a:schemeClr>
              </a:solidFill>
              <a:latin typeface="+mj-lt"/>
              <a:cs typeface="+mj-lt"/>
            </a:endParaRPr>
          </a:p>
        </p:txBody>
      </p:sp>
      <p:cxnSp>
        <p:nvCxnSpPr>
          <p:cNvPr id="31" name="Straight Arrow Connector 30">
            <a:extLst>
              <a:ext uri="{FF2B5EF4-FFF2-40B4-BE49-F238E27FC236}">
                <a16:creationId xmlns:a16="http://schemas.microsoft.com/office/drawing/2014/main" id="{CA78460E-6201-1782-8647-1E20B5F87B55}"/>
              </a:ext>
            </a:extLst>
          </p:cNvPr>
          <p:cNvCxnSpPr>
            <a:cxnSpLocks/>
            <a:stCxn id="30" idx="2"/>
            <a:endCxn id="40" idx="6"/>
          </p:cNvCxnSpPr>
          <p:nvPr/>
        </p:nvCxnSpPr>
        <p:spPr>
          <a:xfrm flipH="1" flipV="1">
            <a:off x="5502194" y="3509516"/>
            <a:ext cx="716520" cy="161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Oval 32">
            <a:extLst>
              <a:ext uri="{FF2B5EF4-FFF2-40B4-BE49-F238E27FC236}">
                <a16:creationId xmlns:a16="http://schemas.microsoft.com/office/drawing/2014/main" id="{494339F0-4CC6-F30B-ADD6-EB076D00D21B}"/>
              </a:ext>
            </a:extLst>
          </p:cNvPr>
          <p:cNvSpPr/>
          <p:nvPr/>
        </p:nvSpPr>
        <p:spPr>
          <a:xfrm>
            <a:off x="6218714" y="4329680"/>
            <a:ext cx="1500523" cy="754392"/>
          </a:xfrm>
          <a:prstGeom prst="ellipse">
            <a:avLst/>
          </a:prstGeom>
          <a:solidFill>
            <a:schemeClr val="accent4"/>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tx1">
                    <a:lumMod val="60000"/>
                    <a:lumOff val="40000"/>
                  </a:schemeClr>
                </a:solidFill>
                <a:latin typeface="+mj-lt"/>
                <a:cs typeface="+mj-lt"/>
              </a:rPr>
              <a:t>Quản</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lý</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mạng</a:t>
            </a:r>
            <a:endParaRPr lang="en-US" dirty="0">
              <a:solidFill>
                <a:schemeClr val="tx1">
                  <a:lumMod val="60000"/>
                  <a:lumOff val="40000"/>
                </a:schemeClr>
              </a:solidFill>
              <a:latin typeface="+mj-lt"/>
              <a:cs typeface="+mj-lt"/>
            </a:endParaRPr>
          </a:p>
        </p:txBody>
      </p:sp>
      <p:cxnSp>
        <p:nvCxnSpPr>
          <p:cNvPr id="34" name="Straight Arrow Connector 33">
            <a:extLst>
              <a:ext uri="{FF2B5EF4-FFF2-40B4-BE49-F238E27FC236}">
                <a16:creationId xmlns:a16="http://schemas.microsoft.com/office/drawing/2014/main" id="{14E5F22D-E457-B6D2-7F77-B01A54845A37}"/>
              </a:ext>
            </a:extLst>
          </p:cNvPr>
          <p:cNvCxnSpPr>
            <a:cxnSpLocks/>
            <a:stCxn id="33" idx="2"/>
          </p:cNvCxnSpPr>
          <p:nvPr/>
        </p:nvCxnSpPr>
        <p:spPr>
          <a:xfrm flipH="1">
            <a:off x="5325020" y="4706876"/>
            <a:ext cx="8936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Oval 39">
            <a:extLst>
              <a:ext uri="{FF2B5EF4-FFF2-40B4-BE49-F238E27FC236}">
                <a16:creationId xmlns:a16="http://schemas.microsoft.com/office/drawing/2014/main" id="{67F2AD8C-BAF9-A8BC-CBEE-195980A65207}"/>
              </a:ext>
            </a:extLst>
          </p:cNvPr>
          <p:cNvSpPr/>
          <p:nvPr/>
        </p:nvSpPr>
        <p:spPr>
          <a:xfrm>
            <a:off x="3565416" y="3073305"/>
            <a:ext cx="1936778" cy="872421"/>
          </a:xfrm>
          <a:prstGeom prst="ellipse">
            <a:avLst/>
          </a:prstGeom>
          <a:solidFill>
            <a:schemeClr val="accent4"/>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lumMod val="60000"/>
                    <a:lumOff val="40000"/>
                  </a:schemeClr>
                </a:solidFill>
                <a:latin typeface="+mj-lt"/>
                <a:cs typeface="+mj-lt"/>
              </a:rPr>
              <a:t>DNS, DHCP, SMTP</a:t>
            </a:r>
          </a:p>
        </p:txBody>
      </p:sp>
      <p:sp>
        <p:nvSpPr>
          <p:cNvPr id="46" name="Oval 45">
            <a:extLst>
              <a:ext uri="{FF2B5EF4-FFF2-40B4-BE49-F238E27FC236}">
                <a16:creationId xmlns:a16="http://schemas.microsoft.com/office/drawing/2014/main" id="{BA5F5AFB-5243-F9C9-7CF4-CDE11A471AE6}"/>
              </a:ext>
            </a:extLst>
          </p:cNvPr>
          <p:cNvSpPr/>
          <p:nvPr/>
        </p:nvSpPr>
        <p:spPr>
          <a:xfrm>
            <a:off x="3593769" y="4199635"/>
            <a:ext cx="1936778" cy="872421"/>
          </a:xfrm>
          <a:prstGeom prst="ellipse">
            <a:avLst/>
          </a:prstGeom>
          <a:solidFill>
            <a:schemeClr val="accent4"/>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lumMod val="60000"/>
                    <a:lumOff val="40000"/>
                  </a:schemeClr>
                </a:solidFill>
                <a:latin typeface="+mj-lt"/>
                <a:cs typeface="+mj-lt"/>
              </a:rPr>
              <a:t>SNMP, SSH, VPN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arn(inVertical)">
                                      <p:cBhvr>
                                        <p:cTn id="19" dur="500"/>
                                        <p:tgtEl>
                                          <p:spTgt spid="13"/>
                                        </p:tgtEl>
                                      </p:cBhvr>
                                    </p:animEffect>
                                  </p:childTnLst>
                                </p:cTn>
                              </p:par>
                              <p:par>
                                <p:cTn id="20" presetID="16" presetClass="entr" presetSubtype="21"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par>
                                <p:cTn id="23" presetID="16" presetClass="entr" presetSubtype="21"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arn(inVertical)">
                                      <p:cBhvr>
                                        <p:cTn id="25" dur="500"/>
                                        <p:tgtEl>
                                          <p:spTgt spid="16"/>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arn(inVertical)">
                                      <p:cBhvr>
                                        <p:cTn id="28" dur="500"/>
                                        <p:tgtEl>
                                          <p:spTgt spid="24"/>
                                        </p:tgtEl>
                                      </p:cBhvr>
                                    </p:animEffect>
                                  </p:childTnLst>
                                </p:cTn>
                              </p:par>
                              <p:par>
                                <p:cTn id="29" presetID="16" presetClass="entr" presetSubtype="21"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barn(inVertical)">
                                      <p:cBhvr>
                                        <p:cTn id="31" dur="500"/>
                                        <p:tgtEl>
                                          <p:spTgt spid="25"/>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barn(inVertical)">
                                      <p:cBhvr>
                                        <p:cTn id="34" dur="500"/>
                                        <p:tgtEl>
                                          <p:spTgt spid="30"/>
                                        </p:tgtEl>
                                      </p:cBhvr>
                                    </p:animEffect>
                                  </p:childTnLst>
                                </p:cTn>
                              </p:par>
                              <p:par>
                                <p:cTn id="35" presetID="16" presetClass="entr" presetSubtype="21"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barn(inVertical)">
                                      <p:cBhvr>
                                        <p:cTn id="37" dur="500"/>
                                        <p:tgtEl>
                                          <p:spTgt spid="31"/>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barn(inVertical)">
                                      <p:cBhvr>
                                        <p:cTn id="40" dur="500"/>
                                        <p:tgtEl>
                                          <p:spTgt spid="33"/>
                                        </p:tgtEl>
                                      </p:cBhvr>
                                    </p:animEffect>
                                  </p:childTnLst>
                                </p:cTn>
                              </p:par>
                              <p:par>
                                <p:cTn id="41" presetID="16" presetClass="entr" presetSubtype="21" fill="hold"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barn(inVertical)">
                                      <p:cBhvr>
                                        <p:cTn id="43" dur="500"/>
                                        <p:tgtEl>
                                          <p:spTgt spid="34"/>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barn(inVertical)">
                                      <p:cBhvr>
                                        <p:cTn id="46" dur="500"/>
                                        <p:tgtEl>
                                          <p:spTgt spid="40"/>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barn(inVertical)">
                                      <p:cBhvr>
                                        <p:cTn id="4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P spid="3" grpId="0"/>
      <p:bldP spid="3" grpId="1"/>
      <p:bldP spid="6" grpId="0" animBg="1"/>
      <p:bldP spid="6" grpId="1" animBg="1"/>
      <p:bldP spid="7" grpId="0" animBg="1"/>
      <p:bldP spid="7" grpId="1" animBg="1"/>
      <p:bldP spid="24" grpId="0" animBg="1"/>
      <p:bldP spid="24" grpId="1" animBg="1"/>
      <p:bldP spid="30" grpId="0" animBg="1"/>
      <p:bldP spid="30" grpId="1" animBg="1"/>
      <p:bldP spid="33" grpId="0" animBg="1"/>
      <p:bldP spid="33" grpId="1" animBg="1"/>
      <p:bldP spid="40" grpId="0" animBg="1"/>
      <p:bldP spid="40" grpId="1" animBg="1"/>
      <p:bldP spid="46" grpId="0" animBg="1"/>
      <p:bldP spid="46"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7590" y="0"/>
            <a:ext cx="8106410" cy="572770"/>
          </a:xfrm>
        </p:spPr>
        <p:txBody>
          <a:bodyPr/>
          <a:lstStyle/>
          <a:p>
            <a:r>
              <a:rPr lang="en-US" sz="2800" b="1" dirty="0">
                <a:latin typeface="+mj-lt"/>
                <a:cs typeface="+mj-lt"/>
              </a:rPr>
              <a:t>2. </a:t>
            </a:r>
            <a:r>
              <a:rPr lang="en-US" sz="2800" b="1" dirty="0" err="1">
                <a:latin typeface="+mj-lt"/>
                <a:cs typeface="+mj-lt"/>
              </a:rPr>
              <a:t>NGHIÊN</a:t>
            </a:r>
            <a:r>
              <a:rPr lang="en-US" sz="2800" b="1" dirty="0">
                <a:latin typeface="+mj-lt"/>
                <a:cs typeface="+mj-lt"/>
              </a:rPr>
              <a:t> </a:t>
            </a:r>
            <a:r>
              <a:rPr lang="en-US" sz="2800" b="1" dirty="0" err="1">
                <a:latin typeface="+mj-lt"/>
                <a:cs typeface="+mj-lt"/>
              </a:rPr>
              <a:t>CỨU</a:t>
            </a:r>
            <a:r>
              <a:rPr lang="en-US" sz="2800" b="1" dirty="0">
                <a:latin typeface="+mj-lt"/>
                <a:cs typeface="+mj-lt"/>
              </a:rPr>
              <a:t> LÝ </a:t>
            </a:r>
            <a:r>
              <a:rPr lang="en-US" sz="2800" b="1" dirty="0" err="1">
                <a:latin typeface="+mj-lt"/>
                <a:cs typeface="+mj-lt"/>
              </a:rPr>
              <a:t>THUYẾT</a:t>
            </a:r>
            <a:endParaRPr lang="en-US" sz="2800" b="1" dirty="0">
              <a:latin typeface="+mj-lt"/>
              <a:cs typeface="+mj-lt"/>
            </a:endParaRPr>
          </a:p>
        </p:txBody>
      </p:sp>
      <p:sp>
        <p:nvSpPr>
          <p:cNvPr id="5" name="Google Shape;3044;p39"/>
          <p:cNvSpPr txBox="1"/>
          <p:nvPr/>
        </p:nvSpPr>
        <p:spPr>
          <a:xfrm>
            <a:off x="1037499" y="573082"/>
            <a:ext cx="680665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0" indent="0"/>
            <a:r>
              <a:rPr lang="en-US" sz="2000" b="1" dirty="0">
                <a:latin typeface="+mj-lt"/>
                <a:cs typeface="+mj-lt"/>
              </a:rPr>
              <a:t>2.2 </a:t>
            </a:r>
            <a:r>
              <a:rPr lang="en-US" sz="2000" b="1" dirty="0" err="1">
                <a:latin typeface="+mj-lt"/>
                <a:cs typeface="+mj-lt"/>
              </a:rPr>
              <a:t>Một</a:t>
            </a:r>
            <a:r>
              <a:rPr lang="en-US" sz="2000" b="1" dirty="0">
                <a:latin typeface="+mj-lt"/>
                <a:cs typeface="+mj-lt"/>
              </a:rPr>
              <a:t> </a:t>
            </a:r>
            <a:r>
              <a:rPr lang="en-US" sz="2000" b="1" dirty="0" err="1">
                <a:latin typeface="+mj-lt"/>
                <a:cs typeface="+mj-lt"/>
              </a:rPr>
              <a:t>số</a:t>
            </a:r>
            <a:r>
              <a:rPr lang="en-US" sz="2000" b="1" dirty="0">
                <a:latin typeface="+mj-lt"/>
                <a:cs typeface="+mj-lt"/>
              </a:rPr>
              <a:t> </a:t>
            </a:r>
            <a:r>
              <a:rPr lang="en-US" sz="2000" b="1" dirty="0" err="1">
                <a:latin typeface="+mj-lt"/>
                <a:cs typeface="+mj-lt"/>
              </a:rPr>
              <a:t>vấn</a:t>
            </a:r>
            <a:r>
              <a:rPr lang="en-US" sz="2000" b="1" dirty="0">
                <a:latin typeface="+mj-lt"/>
                <a:cs typeface="+mj-lt"/>
              </a:rPr>
              <a:t> </a:t>
            </a:r>
            <a:r>
              <a:rPr lang="en-US" sz="2000" b="1" dirty="0" err="1">
                <a:latin typeface="+mj-lt"/>
                <a:cs typeface="+mj-lt"/>
              </a:rPr>
              <a:t>đề</a:t>
            </a:r>
            <a:r>
              <a:rPr lang="en-US" sz="2000" b="1" dirty="0">
                <a:latin typeface="+mj-lt"/>
                <a:cs typeface="+mj-lt"/>
              </a:rPr>
              <a:t> </a:t>
            </a:r>
            <a:r>
              <a:rPr lang="en-US" sz="2000" b="1" dirty="0" err="1">
                <a:latin typeface="+mj-lt"/>
                <a:cs typeface="+mj-lt"/>
              </a:rPr>
              <a:t>bảo</a:t>
            </a:r>
            <a:r>
              <a:rPr lang="en-US" sz="2000" b="1" dirty="0">
                <a:latin typeface="+mj-lt"/>
                <a:cs typeface="+mj-lt"/>
              </a:rPr>
              <a:t> </a:t>
            </a:r>
            <a:r>
              <a:rPr lang="en-US" sz="2000" b="1" dirty="0" err="1">
                <a:latin typeface="+mj-lt"/>
                <a:cs typeface="+mj-lt"/>
              </a:rPr>
              <a:t>mật</a:t>
            </a:r>
            <a:r>
              <a:rPr lang="en-US" sz="2000" b="1" dirty="0">
                <a:latin typeface="+mj-lt"/>
                <a:cs typeface="+mj-lt"/>
              </a:rPr>
              <a:t> </a:t>
            </a:r>
            <a:r>
              <a:rPr lang="en-US" sz="2000" b="1" dirty="0" err="1">
                <a:latin typeface="+mj-lt"/>
                <a:cs typeface="+mj-lt"/>
              </a:rPr>
              <a:t>trong</a:t>
            </a:r>
            <a:r>
              <a:rPr lang="en-US" sz="2000" b="1" dirty="0">
                <a:latin typeface="+mj-lt"/>
                <a:cs typeface="+mj-lt"/>
              </a:rPr>
              <a:t> </a:t>
            </a:r>
            <a:r>
              <a:rPr lang="en-US" sz="2000" b="1" dirty="0" err="1">
                <a:latin typeface="+mj-lt"/>
                <a:cs typeface="+mj-lt"/>
              </a:rPr>
              <a:t>các</a:t>
            </a:r>
            <a:r>
              <a:rPr lang="en-US" sz="2000" b="1" dirty="0">
                <a:latin typeface="+mj-lt"/>
                <a:cs typeface="+mj-lt"/>
              </a:rPr>
              <a:t> </a:t>
            </a:r>
            <a:r>
              <a:rPr lang="en-US" sz="2000" b="1" dirty="0" err="1">
                <a:latin typeface="+mj-lt"/>
                <a:cs typeface="+mj-lt"/>
              </a:rPr>
              <a:t>giao</a:t>
            </a:r>
            <a:r>
              <a:rPr lang="en-US" sz="2000" b="1" dirty="0">
                <a:latin typeface="+mj-lt"/>
                <a:cs typeface="+mj-lt"/>
              </a:rPr>
              <a:t> </a:t>
            </a:r>
            <a:r>
              <a:rPr lang="en-US" sz="2000" b="1" dirty="0" err="1">
                <a:latin typeface="+mj-lt"/>
                <a:cs typeface="+mj-lt"/>
              </a:rPr>
              <a:t>thức</a:t>
            </a:r>
            <a:r>
              <a:rPr lang="en-US" sz="2000" b="1" dirty="0">
                <a:latin typeface="+mj-lt"/>
                <a:cs typeface="+mj-lt"/>
              </a:rPr>
              <a:t> </a:t>
            </a:r>
            <a:r>
              <a:rPr lang="en-US" sz="2000" b="1" dirty="0" err="1">
                <a:latin typeface="+mj-lt"/>
                <a:cs typeface="+mj-lt"/>
              </a:rPr>
              <a:t>mạng</a:t>
            </a:r>
            <a:endParaRPr lang="en-US" sz="2000" b="1" dirty="0">
              <a:latin typeface="+mj-lt"/>
              <a:cs typeface="+mj-lt"/>
            </a:endParaRPr>
          </a:p>
        </p:txBody>
      </p:sp>
      <p:pic>
        <p:nvPicPr>
          <p:cNvPr id="6" name="Picture 5">
            <a:extLst>
              <a:ext uri="{FF2B5EF4-FFF2-40B4-BE49-F238E27FC236}">
                <a16:creationId xmlns:a16="http://schemas.microsoft.com/office/drawing/2014/main" id="{2CE8490F-D192-1F93-EEDE-7C0456F6D62C}"/>
              </a:ext>
            </a:extLst>
          </p:cNvPr>
          <p:cNvPicPr>
            <a:picLocks noChangeAspect="1"/>
          </p:cNvPicPr>
          <p:nvPr/>
        </p:nvPicPr>
        <p:blipFill>
          <a:blip r:embed="rId2"/>
          <a:stretch>
            <a:fillRect/>
          </a:stretch>
        </p:blipFill>
        <p:spPr>
          <a:xfrm>
            <a:off x="1164604" y="1145782"/>
            <a:ext cx="6806650" cy="3856364"/>
          </a:xfrm>
          <a:prstGeom prst="rect">
            <a:avLst/>
          </a:prstGeom>
        </p:spPr>
      </p:pic>
    </p:spTree>
    <p:extLst>
      <p:ext uri="{BB962C8B-B14F-4D97-AF65-F5344CB8AC3E}">
        <p14:creationId xmlns:p14="http://schemas.microsoft.com/office/powerpoint/2010/main" val="2772536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7590" y="0"/>
            <a:ext cx="8106410" cy="572770"/>
          </a:xfrm>
        </p:spPr>
        <p:txBody>
          <a:bodyPr/>
          <a:lstStyle/>
          <a:p>
            <a:r>
              <a:rPr lang="en-US" sz="2800" b="1" dirty="0">
                <a:latin typeface="+mj-lt"/>
                <a:cs typeface="+mj-lt"/>
              </a:rPr>
              <a:t>2. </a:t>
            </a:r>
            <a:r>
              <a:rPr lang="en-US" sz="2800" b="1" dirty="0" err="1">
                <a:latin typeface="+mj-lt"/>
                <a:cs typeface="+mj-lt"/>
              </a:rPr>
              <a:t>NGHIÊN</a:t>
            </a:r>
            <a:r>
              <a:rPr lang="en-US" sz="2800" b="1" dirty="0">
                <a:latin typeface="+mj-lt"/>
                <a:cs typeface="+mj-lt"/>
              </a:rPr>
              <a:t> </a:t>
            </a:r>
            <a:r>
              <a:rPr lang="en-US" sz="2800" b="1" dirty="0" err="1">
                <a:latin typeface="+mj-lt"/>
                <a:cs typeface="+mj-lt"/>
              </a:rPr>
              <a:t>CỨU</a:t>
            </a:r>
            <a:r>
              <a:rPr lang="en-US" sz="2800" b="1" dirty="0">
                <a:latin typeface="+mj-lt"/>
                <a:cs typeface="+mj-lt"/>
              </a:rPr>
              <a:t> LÝ </a:t>
            </a:r>
            <a:r>
              <a:rPr lang="en-US" sz="2800" b="1" dirty="0" err="1">
                <a:latin typeface="+mj-lt"/>
                <a:cs typeface="+mj-lt"/>
              </a:rPr>
              <a:t>THUYẾT</a:t>
            </a:r>
            <a:endParaRPr lang="en-US" sz="2800" b="1" dirty="0">
              <a:latin typeface="+mj-lt"/>
              <a:cs typeface="+mj-lt"/>
            </a:endParaRPr>
          </a:p>
        </p:txBody>
      </p:sp>
      <p:sp>
        <p:nvSpPr>
          <p:cNvPr id="5" name="Google Shape;3044;p39"/>
          <p:cNvSpPr txBox="1"/>
          <p:nvPr/>
        </p:nvSpPr>
        <p:spPr>
          <a:xfrm>
            <a:off x="1037500" y="573082"/>
            <a:ext cx="758196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0" indent="0"/>
            <a:r>
              <a:rPr lang="en-US" sz="2000" b="1" dirty="0">
                <a:latin typeface="+mj-lt"/>
                <a:cs typeface="+mj-lt"/>
              </a:rPr>
              <a:t>2.3 </a:t>
            </a:r>
            <a:r>
              <a:rPr lang="en-US" sz="2000" b="1" dirty="0" err="1">
                <a:latin typeface="+mj-lt"/>
                <a:cs typeface="+mj-lt"/>
              </a:rPr>
              <a:t>Bảo</a:t>
            </a:r>
            <a:r>
              <a:rPr lang="en-US" sz="2000" b="1" dirty="0">
                <a:latin typeface="+mj-lt"/>
                <a:cs typeface="+mj-lt"/>
              </a:rPr>
              <a:t> </a:t>
            </a:r>
            <a:r>
              <a:rPr lang="en-US" sz="2000" b="1" dirty="0" err="1">
                <a:latin typeface="+mj-lt"/>
                <a:cs typeface="+mj-lt"/>
              </a:rPr>
              <a:t>mật</a:t>
            </a:r>
            <a:r>
              <a:rPr lang="en-US" sz="2000" b="1" dirty="0">
                <a:latin typeface="+mj-lt"/>
                <a:cs typeface="+mj-lt"/>
              </a:rPr>
              <a:t> </a:t>
            </a:r>
            <a:r>
              <a:rPr lang="en-US" sz="2000" b="1" dirty="0" err="1">
                <a:latin typeface="+mj-lt"/>
                <a:cs typeface="+mj-lt"/>
              </a:rPr>
              <a:t>trong</a:t>
            </a:r>
            <a:r>
              <a:rPr lang="en-US" sz="2000" b="1" dirty="0">
                <a:latin typeface="+mj-lt"/>
                <a:cs typeface="+mj-lt"/>
              </a:rPr>
              <a:t> </a:t>
            </a:r>
            <a:r>
              <a:rPr lang="en-US" sz="2000" b="1" dirty="0" err="1">
                <a:latin typeface="+mj-lt"/>
                <a:cs typeface="+mj-lt"/>
              </a:rPr>
              <a:t>giao</a:t>
            </a:r>
            <a:r>
              <a:rPr lang="en-US" sz="2000" b="1" dirty="0">
                <a:latin typeface="+mj-lt"/>
                <a:cs typeface="+mj-lt"/>
              </a:rPr>
              <a:t> </a:t>
            </a:r>
            <a:r>
              <a:rPr lang="en-US" sz="2000" b="1" dirty="0" err="1">
                <a:latin typeface="+mj-lt"/>
                <a:cs typeface="+mj-lt"/>
              </a:rPr>
              <a:t>thức</a:t>
            </a:r>
            <a:r>
              <a:rPr lang="en-US" sz="2000" b="1" dirty="0">
                <a:latin typeface="+mj-lt"/>
                <a:cs typeface="+mj-lt"/>
              </a:rPr>
              <a:t> DHCP</a:t>
            </a:r>
          </a:p>
        </p:txBody>
      </p:sp>
      <p:sp>
        <p:nvSpPr>
          <p:cNvPr id="3" name="Google Shape;3044;p39">
            <a:extLst>
              <a:ext uri="{FF2B5EF4-FFF2-40B4-BE49-F238E27FC236}">
                <a16:creationId xmlns:a16="http://schemas.microsoft.com/office/drawing/2014/main" id="{B52BAA4E-2093-B5EC-2958-026AF7215541}"/>
              </a:ext>
            </a:extLst>
          </p:cNvPr>
          <p:cNvSpPr txBox="1"/>
          <p:nvPr/>
        </p:nvSpPr>
        <p:spPr>
          <a:xfrm>
            <a:off x="1299849" y="1075454"/>
            <a:ext cx="5919537" cy="8076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0" indent="0"/>
            <a:endParaRPr lang="en-US" sz="2000" b="1" dirty="0">
              <a:solidFill>
                <a:schemeClr val="tx1">
                  <a:lumMod val="60000"/>
                  <a:lumOff val="40000"/>
                </a:schemeClr>
              </a:solidFill>
              <a:latin typeface="+mj-lt"/>
              <a:cs typeface="+mj-lt"/>
            </a:endParaRPr>
          </a:p>
        </p:txBody>
      </p:sp>
      <p:sp>
        <p:nvSpPr>
          <p:cNvPr id="7" name="Google Shape;3044;p39">
            <a:extLst>
              <a:ext uri="{FF2B5EF4-FFF2-40B4-BE49-F238E27FC236}">
                <a16:creationId xmlns:a16="http://schemas.microsoft.com/office/drawing/2014/main" id="{FAAADFBA-0AB5-C0CD-8F1B-40CB14E5E8D2}"/>
              </a:ext>
            </a:extLst>
          </p:cNvPr>
          <p:cNvSpPr txBox="1"/>
          <p:nvPr/>
        </p:nvSpPr>
        <p:spPr>
          <a:xfrm>
            <a:off x="1299850" y="1075454"/>
            <a:ext cx="6943928" cy="8076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nSpc>
                <a:spcPct val="115000"/>
              </a:lnSpc>
              <a:buClr>
                <a:schemeClr val="dk1"/>
              </a:buClr>
              <a:buSzPts val="1400"/>
              <a:buFont typeface="Lato" panose="020F0502020204030203"/>
              <a:buNone/>
              <a:defRPr sz="2000">
                <a:solidFill>
                  <a:schemeClr val="tx1">
                    <a:lumMod val="60000"/>
                    <a:lumOff val="40000"/>
                  </a:schemeClr>
                </a:solidFill>
                <a:latin typeface="+mj-lt"/>
                <a:ea typeface="Lato" panose="020F0502020204030203"/>
                <a:cs typeface="Lato" panose="020F0502020204030203"/>
              </a:defRPr>
            </a:lvl1pPr>
            <a:lvl2pPr marL="9144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2pPr>
            <a:lvl3pPr marL="13716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3pPr>
            <a:lvl4pPr marL="18288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4pPr>
            <a:lvl5pPr marL="22860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5pPr>
            <a:lvl6pPr marL="27432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6pPr>
            <a:lvl7pPr marL="32004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7pPr>
            <a:lvl8pPr marL="36576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8pPr>
            <a:lvl9pPr marL="41148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9pPr>
          </a:lstStyle>
          <a:p>
            <a:r>
              <a:rPr lang="vi-VN" dirty="0">
                <a:latin typeface="+mn-lt"/>
              </a:rPr>
              <a:t>DHCP là giao thức mạng tự động cấp phát địa chỉ IP và các thông số cấu hình mạng cho các thiết bị trong mạng, giúp đơn giản hóa việc quản lý và thiết lập mạng.</a:t>
            </a:r>
            <a:endParaRPr lang="en-US" dirty="0">
              <a:latin typeface="+mn-lt"/>
            </a:endParaRPr>
          </a:p>
        </p:txBody>
      </p:sp>
      <p:pic>
        <p:nvPicPr>
          <p:cNvPr id="9" name="Picture 8">
            <a:extLst>
              <a:ext uri="{FF2B5EF4-FFF2-40B4-BE49-F238E27FC236}">
                <a16:creationId xmlns:a16="http://schemas.microsoft.com/office/drawing/2014/main" id="{22577235-993E-E667-5F8A-E9095274656C}"/>
              </a:ext>
            </a:extLst>
          </p:cNvPr>
          <p:cNvPicPr>
            <a:picLocks noChangeAspect="1"/>
          </p:cNvPicPr>
          <p:nvPr/>
        </p:nvPicPr>
        <p:blipFill rotWithShape="1">
          <a:blip r:embed="rId2"/>
          <a:srcRect b="19491"/>
          <a:stretch/>
        </p:blipFill>
        <p:spPr bwMode="auto">
          <a:xfrm>
            <a:off x="1801601" y="2234837"/>
            <a:ext cx="5940425" cy="2051050"/>
          </a:xfrm>
          <a:prstGeom prst="rect">
            <a:avLst/>
          </a:prstGeom>
          <a:ln>
            <a:noFill/>
          </a:ln>
          <a:extLst>
            <a:ext uri="{53640926-AAD7-44D8-BBD7-CCE9431645EC}">
              <a14:shadowObscured xmlns:a14="http://schemas.microsoft.com/office/drawing/2010/main"/>
            </a:ext>
          </a:extLst>
        </p:spPr>
      </p:pic>
      <p:sp>
        <p:nvSpPr>
          <p:cNvPr id="21" name="Google Shape;3044;p39">
            <a:extLst>
              <a:ext uri="{FF2B5EF4-FFF2-40B4-BE49-F238E27FC236}">
                <a16:creationId xmlns:a16="http://schemas.microsoft.com/office/drawing/2014/main" id="{783D3736-BEF7-841C-C9ED-92E3A0EC02BE}"/>
              </a:ext>
            </a:extLst>
          </p:cNvPr>
          <p:cNvSpPr txBox="1"/>
          <p:nvPr/>
        </p:nvSpPr>
        <p:spPr>
          <a:xfrm>
            <a:off x="1508957" y="4285887"/>
            <a:ext cx="6943928" cy="8076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nSpc>
                <a:spcPct val="115000"/>
              </a:lnSpc>
              <a:buClr>
                <a:schemeClr val="dk1"/>
              </a:buClr>
              <a:buSzPts val="1400"/>
              <a:buFont typeface="Lato" panose="020F0502020204030203"/>
              <a:buNone/>
              <a:defRPr sz="2000">
                <a:solidFill>
                  <a:schemeClr val="tx1">
                    <a:lumMod val="60000"/>
                    <a:lumOff val="40000"/>
                  </a:schemeClr>
                </a:solidFill>
                <a:latin typeface="+mj-lt"/>
                <a:ea typeface="Lato" panose="020F0502020204030203"/>
                <a:cs typeface="Lato" panose="020F0502020204030203"/>
              </a:defRPr>
            </a:lvl1pPr>
            <a:lvl2pPr marL="9144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2pPr>
            <a:lvl3pPr marL="13716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3pPr>
            <a:lvl4pPr marL="18288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4pPr>
            <a:lvl5pPr marL="22860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5pPr>
            <a:lvl6pPr marL="27432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6pPr>
            <a:lvl7pPr marL="32004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7pPr>
            <a:lvl8pPr marL="36576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8pPr>
            <a:lvl9pPr marL="41148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9pPr>
          </a:lstStyle>
          <a:p>
            <a:r>
              <a:rPr lang="en-US" dirty="0">
                <a:latin typeface="+mn-lt"/>
              </a:rPr>
              <a:t>		</a:t>
            </a:r>
            <a:r>
              <a:rPr lang="en-US" dirty="0" err="1">
                <a:latin typeface="+mn-lt"/>
              </a:rPr>
              <a:t>Quá</a:t>
            </a:r>
            <a:r>
              <a:rPr lang="en-US" dirty="0">
                <a:latin typeface="+mn-lt"/>
              </a:rPr>
              <a:t> </a:t>
            </a:r>
            <a:r>
              <a:rPr lang="en-US" dirty="0" err="1">
                <a:latin typeface="+mn-lt"/>
              </a:rPr>
              <a:t>trình</a:t>
            </a:r>
            <a:r>
              <a:rPr lang="en-US" dirty="0">
                <a:latin typeface="+mn-lt"/>
              </a:rPr>
              <a:t> DHCP</a:t>
            </a:r>
          </a:p>
        </p:txBody>
      </p:sp>
    </p:spTree>
    <p:extLst>
      <p:ext uri="{BB962C8B-B14F-4D97-AF65-F5344CB8AC3E}">
        <p14:creationId xmlns:p14="http://schemas.microsoft.com/office/powerpoint/2010/main" val="1733910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P spid="3" grpId="1"/>
      <p:bldP spid="7" grpId="0"/>
      <p:bldP spid="21" grpId="0"/>
    </p:bldLst>
  </p:timing>
</p:sld>
</file>

<file path=ppt/theme/theme1.xml><?xml version="1.0" encoding="utf-8"?>
<a:theme xmlns:a="http://schemas.openxmlformats.org/drawingml/2006/main" name="Media and Technology Vocabulary - Spanish - Foreign Language - 8th grade by Slidesgo">
  <a:themeElements>
    <a:clrScheme name="Simple Light">
      <a:dk1>
        <a:srgbClr val="000066"/>
      </a:dk1>
      <a:lt1>
        <a:srgbClr val="DFE6F2"/>
      </a:lt1>
      <a:dk2>
        <a:srgbClr val="FFB8B6"/>
      </a:dk2>
      <a:lt2>
        <a:srgbClr val="DAB6FC"/>
      </a:lt2>
      <a:accent1>
        <a:srgbClr val="99F5BA"/>
      </a:accent1>
      <a:accent2>
        <a:srgbClr val="F8F092"/>
      </a:accent2>
      <a:accent3>
        <a:srgbClr val="B2F0FB"/>
      </a:accent3>
      <a:accent4>
        <a:srgbClr val="CCD6EB"/>
      </a:accent4>
      <a:accent5>
        <a:srgbClr val="FFFFFF"/>
      </a:accent5>
      <a:accent6>
        <a:srgbClr val="FFFFFF"/>
      </a:accent6>
      <a:hlink>
        <a:srgbClr val="0000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817</Words>
  <Application>Microsoft Office PowerPoint</Application>
  <PresentationFormat>On-screen Show (16:9)</PresentationFormat>
  <Paragraphs>111</Paragraphs>
  <Slides>21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Montserrat ExtraBold</vt:lpstr>
      <vt:lpstr>Arial</vt:lpstr>
      <vt:lpstr>Calibri</vt:lpstr>
      <vt:lpstr>Lato</vt:lpstr>
      <vt:lpstr>DM Sans</vt:lpstr>
      <vt:lpstr>Media and Technology Vocabulary - Spanish - Foreign Language - 8th grade by Slidesgo</vt:lpstr>
      <vt:lpstr>PowerPoint Presentation</vt:lpstr>
      <vt:lpstr>Nội Dung</vt:lpstr>
      <vt:lpstr>TỔNG QUAN</vt:lpstr>
      <vt:lpstr>1. TỔNG QUAN</vt:lpstr>
      <vt:lpstr>1. TỔNG QUAN</vt:lpstr>
      <vt:lpstr>1. TỔNG QUAN</vt:lpstr>
      <vt:lpstr>2. NGHIÊN CỨU LÝ THUYẾT</vt:lpstr>
      <vt:lpstr>2. NGHIÊN CỨU LÝ THUYẾT</vt:lpstr>
      <vt:lpstr>2. NGHIÊN CỨU LÝ THUYẾT</vt:lpstr>
      <vt:lpstr>2. NGHIÊN CỨU LÝ THUYẾT</vt:lpstr>
      <vt:lpstr>2. NGHIÊN CỨU LÝ THUYẾT</vt:lpstr>
      <vt:lpstr>2. NGHIÊN CỨU LÝ THUYẾT</vt:lpstr>
      <vt:lpstr>2. NGHIÊN CỨU LÝ THUYẾT</vt:lpstr>
      <vt:lpstr>2. NGHIÊN CỨU LÝ THUYẾT</vt:lpstr>
      <vt:lpstr>2. NGHIÊN CỨU LÝ THUYẾT</vt:lpstr>
      <vt:lpstr>2. NGHIÊN CỨU LÝ THUYẾT</vt:lpstr>
      <vt:lpstr>3. MÔ PHỎNG TẤN CÔNG VÀ PHÒNG THỦ</vt:lpstr>
      <vt:lpstr>4. KẾT LUẬN VÀ HƯỚNG PHÁT TRIỂN</vt:lpstr>
      <vt:lpstr>4. KẾT LUẬN VÀ HƯỚNG PHÁT TRIỂN</vt:lpstr>
      <vt:lpstr>4. KẾT LUẬN VÀ HƯỚNG PHÁT TRIỂN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 and Technology Vocabulary - Spanish - Foreign Language</dc:title>
  <dc:creator>DELL</dc:creator>
  <cp:lastModifiedBy>Tran Quang Tien</cp:lastModifiedBy>
  <cp:revision>140</cp:revision>
  <dcterms:created xsi:type="dcterms:W3CDTF">2024-01-15T02:18:29Z</dcterms:created>
  <dcterms:modified xsi:type="dcterms:W3CDTF">2024-07-17T10:54:30Z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517A45AC16274F028E2FDAE17BAE3B21_13</vt:lpwstr>
  </property>
  <property fmtid="{D5CDD505-2E9C-101B-9397-08002B2CF9AE}" pid="3" name="KSOProductBuildVer">
    <vt:lpwstr>1033-12.2.0.13412</vt:lpwstr>
  </property>
</Properties>
</file>