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2" r:id="rId5"/>
    <p:sldId id="275" r:id="rId6"/>
    <p:sldId id="267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8" r:id="rId19"/>
    <p:sldId id="268" r:id="rId20"/>
    <p:sldId id="269" r:id="rId21"/>
    <p:sldId id="287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ưng nguyễn" initials="hn" lastIdx="1" clrIdx="0">
    <p:extLst>
      <p:ext uri="{19B8F6BF-5375-455C-9EA6-DF929625EA0E}">
        <p15:presenceInfo xmlns:p15="http://schemas.microsoft.com/office/powerpoint/2012/main" userId="ba06f9327ef33d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9A7200"/>
    <a:srgbClr val="CC9900"/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5" autoAdjust="0"/>
    <p:restoredTop sz="94660"/>
  </p:normalViewPr>
  <p:slideViewPr>
    <p:cSldViewPr>
      <p:cViewPr varScale="1">
        <p:scale>
          <a:sx n="77" d="100"/>
          <a:sy n="77" d="100"/>
        </p:scale>
        <p:origin x="1315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2716CEC-4EB7-4AF5-B8B4-13A4AA74F1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A8B1175-CAAE-4DE1-9BCE-EE12E15485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4EFCFD27-3C59-440E-9355-8E61DE9E9F6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18A37AE1-76EA-4F7C-89AE-6531C0C56B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E348B9C2-253F-43BD-BBE7-0B49698116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A15EAB53-327E-4220-A7C8-79A6407182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2BBF-5276-4192-BA57-B0752687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C078B-EB7B-44AD-A4C2-B8DC31D9B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7DE7E-9122-41D3-A66E-3CDCBCE9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5EA4-62DF-493C-B19B-64550981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301BB-D36E-4AE2-BE8A-E50EB27C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A5476-CA43-47FE-BA67-73FA2851AF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91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C4325-1A15-4599-B036-9FA60518A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2199C-8BFD-4358-9055-518928EAE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4E68E-040F-4912-9B7B-725CFB7D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39E95-5F5B-4E87-9B2F-A9A70957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FE7F3-EC17-415F-863D-DF17690E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C5CE5-D93D-42E1-A365-D1BB034BB8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8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FED8-62E4-44F9-8635-073E7D21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F88E-6176-40DB-A4F0-5F9D10D1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D7C81-1B47-4037-B98B-75A1F401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4BD4-42E2-497A-AD54-B10928A4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080A8-4B04-4A76-AD9D-D3373B2C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F63AB-74FF-4D4D-9C96-7E67E70BF8F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ight Arrow 6">
            <a:hlinkClick r:id="rId2" action="ppaction://hlinksldjump"/>
          </p:cNvPr>
          <p:cNvSpPr/>
          <p:nvPr userDrawn="1"/>
        </p:nvSpPr>
        <p:spPr>
          <a:xfrm>
            <a:off x="8153400" y="6019800"/>
            <a:ext cx="304800" cy="206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1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E863-2F38-493E-AC5F-35F839AB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1EE57-4E33-4768-BDE6-1E42E78C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7056-25E1-4B67-85BD-73087B72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0AFD-04FE-4D58-8BBC-B3312F47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0AEAA-EABC-4389-89FD-1194EAE5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88ED3-DC84-4DB0-B233-29AE8689A1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07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3C47-6B83-4D40-8FFA-423CDED8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E053-7F00-4D26-A49E-468074BDA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BA0AC-734F-47AA-97FD-4DA7FEF91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1179-6CFA-425B-9D7F-2BE02065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E626E-637B-499E-9E2C-ACC64C09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7475E-6A5C-42A5-8A22-58443942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9D017-4D2B-4917-98EC-EFDC1350D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39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F325-80E3-4F90-BD69-5037DB90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C193B-2F0E-4826-9109-B6307A9C0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24B64-B380-470F-9CDE-73C0D43F6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0F4E0-0F61-4F55-8A7A-765984DF7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5C38B-8A04-4272-A3E6-393D95555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373DA-5867-4829-AD43-C6FCC79A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764FC-FDFA-416E-997C-F691587D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741E6-72FD-4F69-97E8-CAC734DC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7F60C-663B-45B5-8BAA-0CD5F56CC8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11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B71A-EE87-467A-AD67-4ECCFB0E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EB2EF-2DBC-41CB-8232-B6E49BCB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83847-6C7C-4715-98B9-D40636DA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D5148-3F8F-464B-A3E1-5F680B45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BD403-5F74-427A-8423-78614D45D9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2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D4DB3-3677-453C-AD63-255313C4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E578C-2E20-4473-943A-093C5C31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681F5-37CC-4FFE-98C1-BDE69E13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45B6F-8FF7-4085-BE97-4B03885D15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27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611-3704-4861-BD88-F503F43F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B25AB-F178-4E56-A78A-D3E5D8B2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C3404-B5CD-41A1-BD0C-CEB1CDB87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03B3B-2157-4986-A6D1-D21E38C8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720C0-253D-4EFB-8A0E-096A4FC7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8D71A-2EC3-4B1C-AE98-CEF4BA88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644C7-8C57-4BC2-BD31-5EE7CB854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87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A99F-9EE0-4942-BCEE-A1E732C0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78B66-2785-4358-A99C-30D13EE9A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8E7B7-693B-436C-ACFB-D578D6C85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9676D-A17F-46ED-B322-996E92CC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B656-A461-4B3F-8ECD-A1C58EEC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5B36D-F955-462B-899C-F46A6F9E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4E658-6E24-430E-B2BE-9BADE5013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65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1405D41-0CC5-41DF-A29F-0509945FC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E07D3DA-2B85-42CC-8062-8B65F6758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07E20C1-4C65-4624-AA2D-747E84F1D3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F6370B7-BED3-4B38-A932-BD0A5880CB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8F6441-6898-4A31-A185-8673B9B54A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6FFC55-A7E0-43C6-B48A-D297196E04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9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CDA1651-B184-4C83-9729-35D701BE49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1170781"/>
            <a:ext cx="7772400" cy="1470025"/>
          </a:xfrm>
        </p:spPr>
        <p:txBody>
          <a:bodyPr/>
          <a:lstStyle/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CẦN THƠ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BÁCH KHOA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0E355BD-3478-446D-BADE-5B579DF2FF1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LẬP TRÌNH CĂN BẢN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ĐIỆN TỬ</a:t>
            </a:r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3D1CE68C-65F7-4C8C-AB01-78D31225A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430963"/>
            <a:ext cx="3505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1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dành cho đơn vị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D8B50A1B-8C99-FC6B-A835-921C3A4AF39E}"/>
              </a:ext>
            </a:extLst>
          </p:cNvPr>
          <p:cNvSpPr/>
          <p:nvPr/>
        </p:nvSpPr>
        <p:spPr>
          <a:xfrm>
            <a:off x="70485" y="3517222"/>
            <a:ext cx="2667000" cy="1088390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1.Xem menu và chọn mua nước || 2.nạp thêm tiền</a:t>
            </a:r>
            <a:endParaRPr lang="en-US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3D40F3-22B6-7737-22D6-C96EDC0190D6}"/>
              </a:ext>
            </a:extLst>
          </p:cNvPr>
          <p:cNvCxnSpPr>
            <a:cxnSpLocks/>
          </p:cNvCxnSpPr>
          <p:nvPr/>
        </p:nvCxnSpPr>
        <p:spPr>
          <a:xfrm>
            <a:off x="2590800" y="41910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Diamond 6">
            <a:extLst>
              <a:ext uri="{FF2B5EF4-FFF2-40B4-BE49-F238E27FC236}">
                <a16:creationId xmlns:a16="http://schemas.microsoft.com/office/drawing/2014/main" id="{432BA28F-2573-58A6-C2E1-4F604EB5CE6C}"/>
              </a:ext>
            </a:extLst>
          </p:cNvPr>
          <p:cNvSpPr/>
          <p:nvPr/>
        </p:nvSpPr>
        <p:spPr>
          <a:xfrm>
            <a:off x="3352800" y="3732212"/>
            <a:ext cx="1491615" cy="862965"/>
          </a:xfrm>
          <a:prstGeom prst="diamon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hoặc 2</a:t>
            </a:r>
            <a:endParaRPr lang="en-US" sz="16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025970-AD0F-8F6A-6A19-9AEE5C520924}"/>
              </a:ext>
            </a:extLst>
          </p:cNvPr>
          <p:cNvCxnSpPr>
            <a:cxnSpLocks/>
          </p:cNvCxnSpPr>
          <p:nvPr/>
        </p:nvCxnSpPr>
        <p:spPr>
          <a:xfrm flipV="1">
            <a:off x="4082415" y="0"/>
            <a:ext cx="0" cy="3732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 Box 2">
            <a:extLst>
              <a:ext uri="{FF2B5EF4-FFF2-40B4-BE49-F238E27FC236}">
                <a16:creationId xmlns:a16="http://schemas.microsoft.com/office/drawing/2014/main" id="{07A3F3D5-718B-BF52-57B2-D7512F84A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660" y="3273742"/>
            <a:ext cx="651510" cy="31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B532B23-D350-B06F-ECE9-9DB6FD4DEF5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844415" y="4163695"/>
            <a:ext cx="1022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 Box 2">
            <a:extLst>
              <a:ext uri="{FF2B5EF4-FFF2-40B4-BE49-F238E27FC236}">
                <a16:creationId xmlns:a16="http://schemas.microsoft.com/office/drawing/2014/main" id="{151B72D1-237E-83C0-72CE-6501C5040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4415" y="3792696"/>
            <a:ext cx="651510" cy="31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5342F161-0135-2365-1B42-07552793E4F4}"/>
              </a:ext>
            </a:extLst>
          </p:cNvPr>
          <p:cNvSpPr/>
          <p:nvPr/>
        </p:nvSpPr>
        <p:spPr>
          <a:xfrm>
            <a:off x="5827596" y="3792696"/>
            <a:ext cx="1335203" cy="610351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MENU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AEE5FE-E5A5-6479-DB7C-C2A143C9C7F5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086505" y="4097872"/>
            <a:ext cx="609695" cy="53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A2654AAA-E20C-2793-8305-593768E08136}"/>
              </a:ext>
            </a:extLst>
          </p:cNvPr>
          <p:cNvSpPr/>
          <p:nvPr/>
        </p:nvSpPr>
        <p:spPr>
          <a:xfrm>
            <a:off x="7581900" y="3781742"/>
            <a:ext cx="1491615" cy="679845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 mã sp</a:t>
            </a:r>
            <a:endParaRPr lang="en-US" sz="2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75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>
            <a:extLst>
              <a:ext uri="{FF2B5EF4-FFF2-40B4-BE49-F238E27FC236}">
                <a16:creationId xmlns:a16="http://schemas.microsoft.com/office/drawing/2014/main" id="{B326CEF4-7182-4DCD-0AAF-CD780CA4B9EB}"/>
              </a:ext>
            </a:extLst>
          </p:cNvPr>
          <p:cNvSpPr/>
          <p:nvPr/>
        </p:nvSpPr>
        <p:spPr>
          <a:xfrm>
            <a:off x="1752600" y="3657600"/>
            <a:ext cx="1752600" cy="749341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 mã sp</a:t>
            </a:r>
            <a:endParaRPr lang="en-US" sz="2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E7B2B2-0D03-E2D6-7064-FD0F41FD1ECF}"/>
              </a:ext>
            </a:extLst>
          </p:cNvPr>
          <p:cNvCxnSpPr>
            <a:cxnSpLocks/>
            <a:endCxn id="6" idx="5"/>
          </p:cNvCxnSpPr>
          <p:nvPr/>
        </p:nvCxnSpPr>
        <p:spPr>
          <a:xfrm>
            <a:off x="0" y="4032271"/>
            <a:ext cx="18462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Diamond 18">
            <a:extLst>
              <a:ext uri="{FF2B5EF4-FFF2-40B4-BE49-F238E27FC236}">
                <a16:creationId xmlns:a16="http://schemas.microsoft.com/office/drawing/2014/main" id="{EC20D827-EE58-83DD-91DE-C034EF49AE0C}"/>
              </a:ext>
            </a:extLst>
          </p:cNvPr>
          <p:cNvSpPr/>
          <p:nvPr/>
        </p:nvSpPr>
        <p:spPr>
          <a:xfrm>
            <a:off x="4390073" y="3564910"/>
            <a:ext cx="1078230" cy="934720"/>
          </a:xfrm>
          <a:prstGeom prst="diamon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 sp</a:t>
            </a:r>
            <a:endParaRPr lang="en-US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21AF57-15F4-066C-4B2E-AA4E44F54EEA}"/>
              </a:ext>
            </a:extLst>
          </p:cNvPr>
          <p:cNvCxnSpPr>
            <a:cxnSpLocks/>
            <a:stCxn id="6" idx="2"/>
            <a:endCxn id="19" idx="1"/>
          </p:cNvCxnSpPr>
          <p:nvPr/>
        </p:nvCxnSpPr>
        <p:spPr>
          <a:xfrm flipV="1">
            <a:off x="3411532" y="4032270"/>
            <a:ext cx="9785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7D52517-2523-CC0A-4083-3021AEAA03E7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4929188" y="2209800"/>
            <a:ext cx="0" cy="1355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9BCB445-7812-5805-36C5-9B95796F254D}"/>
              </a:ext>
            </a:extLst>
          </p:cNvPr>
          <p:cNvCxnSpPr>
            <a:cxnSpLocks/>
          </p:cNvCxnSpPr>
          <p:nvPr/>
        </p:nvCxnSpPr>
        <p:spPr>
          <a:xfrm flipH="1">
            <a:off x="1219200" y="2209800"/>
            <a:ext cx="37099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DA4C3A4-1ACA-BF7C-2EF2-D8BD8A032506}"/>
              </a:ext>
            </a:extLst>
          </p:cNvPr>
          <p:cNvCxnSpPr>
            <a:cxnSpLocks/>
          </p:cNvCxnSpPr>
          <p:nvPr/>
        </p:nvCxnSpPr>
        <p:spPr>
          <a:xfrm flipH="1">
            <a:off x="1219200" y="2166621"/>
            <a:ext cx="22065" cy="18656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495128B-69FE-FB78-4C5B-9F52E42801DB}"/>
              </a:ext>
            </a:extLst>
          </p:cNvPr>
          <p:cNvCxnSpPr>
            <a:cxnSpLocks/>
          </p:cNvCxnSpPr>
          <p:nvPr/>
        </p:nvCxnSpPr>
        <p:spPr>
          <a:xfrm flipV="1">
            <a:off x="5468303" y="4045635"/>
            <a:ext cx="9785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Parallelogram 49">
            <a:extLst>
              <a:ext uri="{FF2B5EF4-FFF2-40B4-BE49-F238E27FC236}">
                <a16:creationId xmlns:a16="http://schemas.microsoft.com/office/drawing/2014/main" id="{BB86AA85-698D-2C4B-943F-71187CF0CD77}"/>
              </a:ext>
            </a:extLst>
          </p:cNvPr>
          <p:cNvSpPr/>
          <p:nvPr/>
        </p:nvSpPr>
        <p:spPr>
          <a:xfrm>
            <a:off x="6353176" y="3458243"/>
            <a:ext cx="2521581" cy="1052195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 ‘y’ để thanh toán</a:t>
            </a:r>
            <a:endParaRPr lang="en-US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‘n’ để hoàn tiền</a:t>
            </a:r>
            <a:endParaRPr lang="en-US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" name="Text Box 2">
            <a:extLst>
              <a:ext uri="{FF2B5EF4-FFF2-40B4-BE49-F238E27FC236}">
                <a16:creationId xmlns:a16="http://schemas.microsoft.com/office/drawing/2014/main" id="{86DDF3FC-CF40-E456-41A4-78ED84FED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1145" y="3013857"/>
            <a:ext cx="651510" cy="31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</a:t>
            </a:r>
          </a:p>
        </p:txBody>
      </p:sp>
      <p:sp>
        <p:nvSpPr>
          <p:cNvPr id="52" name="Text Box 2">
            <a:extLst>
              <a:ext uri="{FF2B5EF4-FFF2-40B4-BE49-F238E27FC236}">
                <a16:creationId xmlns:a16="http://schemas.microsoft.com/office/drawing/2014/main" id="{A9D6B96A-4DC3-2F01-CDEE-8C84B95CA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303" y="4119542"/>
            <a:ext cx="780097" cy="26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Đúng</a:t>
            </a:r>
            <a:endParaRPr lang="en-US" sz="1600" b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52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50" grpId="0" animBg="1"/>
      <p:bldP spid="51" grpId="0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arallelogram 49">
            <a:extLst>
              <a:ext uri="{FF2B5EF4-FFF2-40B4-BE49-F238E27FC236}">
                <a16:creationId xmlns:a16="http://schemas.microsoft.com/office/drawing/2014/main" id="{BB86AA85-698D-2C4B-943F-71187CF0CD77}"/>
              </a:ext>
            </a:extLst>
          </p:cNvPr>
          <p:cNvSpPr/>
          <p:nvPr/>
        </p:nvSpPr>
        <p:spPr>
          <a:xfrm>
            <a:off x="42228" y="1771851"/>
            <a:ext cx="2521581" cy="1052195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 ‘y’ để thanh toán</a:t>
            </a:r>
            <a:endParaRPr lang="en-US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‘n’ để hoàn tiền</a:t>
            </a:r>
            <a:endParaRPr lang="en-US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C772A982-2108-564E-8828-DB3957785CAB}"/>
              </a:ext>
            </a:extLst>
          </p:cNvPr>
          <p:cNvSpPr/>
          <p:nvPr/>
        </p:nvSpPr>
        <p:spPr>
          <a:xfrm>
            <a:off x="3242628" y="1856940"/>
            <a:ext cx="1057275" cy="882015"/>
          </a:xfrm>
          <a:prstGeom prst="diamon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or N</a:t>
            </a:r>
            <a:endParaRPr lang="en-US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8FD03D-E46C-F96F-443D-0C2AB0472C0F}"/>
              </a:ext>
            </a:extLst>
          </p:cNvPr>
          <p:cNvCxnSpPr>
            <a:cxnSpLocks/>
            <a:stCxn id="50" idx="2"/>
            <a:endCxn id="2" idx="1"/>
          </p:cNvCxnSpPr>
          <p:nvPr/>
        </p:nvCxnSpPr>
        <p:spPr>
          <a:xfrm flipV="1">
            <a:off x="2432285" y="2297948"/>
            <a:ext cx="81034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1CFB8D-7845-5229-2268-83A23E653F80}"/>
              </a:ext>
            </a:extLst>
          </p:cNvPr>
          <p:cNvCxnSpPr>
            <a:cxnSpLocks/>
          </p:cNvCxnSpPr>
          <p:nvPr/>
        </p:nvCxnSpPr>
        <p:spPr>
          <a:xfrm>
            <a:off x="4299903" y="2297948"/>
            <a:ext cx="7867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EC0C8EB2-5FF3-35AE-75D6-EB9DFB5E3F63}"/>
              </a:ext>
            </a:extLst>
          </p:cNvPr>
          <p:cNvSpPr/>
          <p:nvPr/>
        </p:nvSpPr>
        <p:spPr>
          <a:xfrm>
            <a:off x="5086668" y="1771851"/>
            <a:ext cx="1275080" cy="1028700"/>
          </a:xfrm>
          <a:prstGeom prst="diamon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dư &gt; giá sp</a:t>
            </a:r>
            <a:endParaRPr lang="en-US" sz="1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2A8570-7FA6-F0FF-3869-06927540C2C4}"/>
              </a:ext>
            </a:extLst>
          </p:cNvPr>
          <p:cNvCxnSpPr>
            <a:cxnSpLocks/>
          </p:cNvCxnSpPr>
          <p:nvPr/>
        </p:nvCxnSpPr>
        <p:spPr>
          <a:xfrm flipV="1">
            <a:off x="6361748" y="2297946"/>
            <a:ext cx="81034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24B5AED4-EB7F-32BD-D128-C6ADA53834E4}"/>
              </a:ext>
            </a:extLst>
          </p:cNvPr>
          <p:cNvSpPr/>
          <p:nvPr/>
        </p:nvSpPr>
        <p:spPr>
          <a:xfrm>
            <a:off x="7067868" y="1956951"/>
            <a:ext cx="1549400" cy="681990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 đủ tiền</a:t>
            </a:r>
            <a:endParaRPr lang="en-US" sz="16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B92AFB-B571-0E6E-923E-0BFB1BEAE841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7842568" y="2638941"/>
            <a:ext cx="0" cy="1799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7B881008-D6AC-6E5E-286A-8861F1B495C6}"/>
              </a:ext>
            </a:extLst>
          </p:cNvPr>
          <p:cNvSpPr/>
          <p:nvPr/>
        </p:nvSpPr>
        <p:spPr>
          <a:xfrm>
            <a:off x="7162800" y="4419600"/>
            <a:ext cx="1359535" cy="866140"/>
          </a:xfrm>
          <a:prstGeom prst="flowChartConnec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 thúc</a:t>
            </a:r>
            <a:endParaRPr lang="en-US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7BF7B0-D3F7-377E-9603-4B1B604A46FB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 flipH="1">
            <a:off x="5707222" y="2800551"/>
            <a:ext cx="16986" cy="605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ACE9EB98-B6DB-39D8-C091-5B83D0044720}"/>
              </a:ext>
            </a:extLst>
          </p:cNvPr>
          <p:cNvSpPr/>
          <p:nvPr/>
        </p:nvSpPr>
        <p:spPr>
          <a:xfrm>
            <a:off x="4553268" y="3406542"/>
            <a:ext cx="2307907" cy="651309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Thanh toán thành công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 lại tiền dư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8E2010-A35D-74BA-9202-67EA50697945}"/>
              </a:ext>
            </a:extLst>
          </p:cNvPr>
          <p:cNvSpPr/>
          <p:nvPr/>
        </p:nvSpPr>
        <p:spPr>
          <a:xfrm>
            <a:off x="4912170" y="4515134"/>
            <a:ext cx="1359535" cy="4780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lượng sp giảm 1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 lưu vào file</a:t>
            </a:r>
            <a:endParaRPr lang="en-US" sz="1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840A5D-FBB5-B03C-18A1-9B43976353AA}"/>
              </a:ext>
            </a:extLst>
          </p:cNvPr>
          <p:cNvCxnSpPr>
            <a:cxnSpLocks/>
            <a:stCxn id="24" idx="3"/>
            <a:endCxn id="28" idx="0"/>
          </p:cNvCxnSpPr>
          <p:nvPr/>
        </p:nvCxnSpPr>
        <p:spPr>
          <a:xfrm flipH="1">
            <a:off x="5591938" y="4057851"/>
            <a:ext cx="33870" cy="457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66BE07-9664-BC2B-673C-8B96F79ACF13}"/>
              </a:ext>
            </a:extLst>
          </p:cNvPr>
          <p:cNvCxnSpPr>
            <a:cxnSpLocks/>
            <a:stCxn id="28" idx="3"/>
            <a:endCxn id="18" idx="2"/>
          </p:cNvCxnSpPr>
          <p:nvPr/>
        </p:nvCxnSpPr>
        <p:spPr>
          <a:xfrm>
            <a:off x="6271705" y="4754183"/>
            <a:ext cx="891095" cy="98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286A70B1-5DA2-3563-0543-0DD514791B20}"/>
              </a:ext>
            </a:extLst>
          </p:cNvPr>
          <p:cNvSpPr/>
          <p:nvPr/>
        </p:nvSpPr>
        <p:spPr>
          <a:xfrm>
            <a:off x="2095135" y="4732055"/>
            <a:ext cx="1602740" cy="492760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 lại tiền</a:t>
            </a:r>
            <a:endParaRPr lang="en-US" sz="1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F43E885-555B-07DE-EC1C-84F0AF3DC47B}"/>
              </a:ext>
            </a:extLst>
          </p:cNvPr>
          <p:cNvCxnSpPr>
            <a:cxnSpLocks/>
            <a:stCxn id="2" idx="2"/>
            <a:endCxn id="36" idx="1"/>
          </p:cNvCxnSpPr>
          <p:nvPr/>
        </p:nvCxnSpPr>
        <p:spPr>
          <a:xfrm flipH="1">
            <a:off x="2958100" y="2738955"/>
            <a:ext cx="813166" cy="1993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EA167CA-8357-3F3B-428F-870F09DD8007}"/>
              </a:ext>
            </a:extLst>
          </p:cNvPr>
          <p:cNvCxnSpPr>
            <a:cxnSpLocks/>
          </p:cNvCxnSpPr>
          <p:nvPr/>
        </p:nvCxnSpPr>
        <p:spPr>
          <a:xfrm flipV="1">
            <a:off x="7842567" y="5285740"/>
            <a:ext cx="0" cy="3104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BAE205-3DA5-ECBF-FD01-A9BAE84F4EEB}"/>
              </a:ext>
            </a:extLst>
          </p:cNvPr>
          <p:cNvCxnSpPr>
            <a:cxnSpLocks/>
          </p:cNvCxnSpPr>
          <p:nvPr/>
        </p:nvCxnSpPr>
        <p:spPr>
          <a:xfrm>
            <a:off x="2837456" y="5510831"/>
            <a:ext cx="5036486" cy="853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9DFC7B5-B582-871C-F26A-3771EFB99586}"/>
              </a:ext>
            </a:extLst>
          </p:cNvPr>
          <p:cNvCxnSpPr>
            <a:cxnSpLocks/>
            <a:stCxn id="36" idx="4"/>
          </p:cNvCxnSpPr>
          <p:nvPr/>
        </p:nvCxnSpPr>
        <p:spPr>
          <a:xfrm flipH="1">
            <a:off x="2837456" y="5224815"/>
            <a:ext cx="59049" cy="286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Text Box 2">
            <a:extLst>
              <a:ext uri="{FF2B5EF4-FFF2-40B4-BE49-F238E27FC236}">
                <a16:creationId xmlns:a16="http://schemas.microsoft.com/office/drawing/2014/main" id="{CC445940-21B0-234E-5D0E-5A7340FB7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694" y="1910841"/>
            <a:ext cx="651510" cy="31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59" name="Text Box 2">
            <a:extLst>
              <a:ext uri="{FF2B5EF4-FFF2-40B4-BE49-F238E27FC236}">
                <a16:creationId xmlns:a16="http://schemas.microsoft.com/office/drawing/2014/main" id="{5F3F3ED5-CCCA-8ECB-CB46-C427A2846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2484" y="2763219"/>
            <a:ext cx="651510" cy="31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60" name="Text Box 2">
            <a:extLst>
              <a:ext uri="{FF2B5EF4-FFF2-40B4-BE49-F238E27FC236}">
                <a16:creationId xmlns:a16="http://schemas.microsoft.com/office/drawing/2014/main" id="{BEE8BAC8-16EB-138D-1CAC-23331C00B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5861" y="2833698"/>
            <a:ext cx="771685" cy="38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đúng</a:t>
            </a:r>
            <a:endParaRPr lang="en-US" sz="2000" b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" name="Text Box 2">
            <a:extLst>
              <a:ext uri="{FF2B5EF4-FFF2-40B4-BE49-F238E27FC236}">
                <a16:creationId xmlns:a16="http://schemas.microsoft.com/office/drawing/2014/main" id="{CD51A135-DFE3-178A-B180-576412AFA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7377" y="1946078"/>
            <a:ext cx="565385" cy="351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</a:t>
            </a:r>
            <a:endParaRPr lang="en-US" sz="2000" b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67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2" grpId="0" animBg="1"/>
      <p:bldP spid="12" grpId="0" animBg="1"/>
      <p:bldP spid="14" grpId="0" animBg="1"/>
      <p:bldP spid="18" grpId="0" animBg="1"/>
      <p:bldP spid="24" grpId="0" animBg="1"/>
      <p:bldP spid="28" grpId="0" animBg="1"/>
      <p:bldP spid="36" grpId="0" animBg="1"/>
      <p:bldP spid="58" grpId="0"/>
      <p:bldP spid="59" grpId="0"/>
      <p:bldP spid="60" grpId="0"/>
      <p:bldP spid="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0C69F4-7588-A119-F00C-F283212EAAD9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320532" y="3728084"/>
            <a:ext cx="1281988" cy="23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DC55894-E98B-8987-6F19-8F059F828756}"/>
              </a:ext>
            </a:extLst>
          </p:cNvPr>
          <p:cNvSpPr/>
          <p:nvPr/>
        </p:nvSpPr>
        <p:spPr>
          <a:xfrm>
            <a:off x="3526320" y="3449955"/>
            <a:ext cx="1359535" cy="603885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 lựa chọn</a:t>
            </a:r>
            <a:endParaRPr lang="en-US" sz="1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57E04AF5-22AC-BB15-18F4-332308C51611}"/>
              </a:ext>
            </a:extLst>
          </p:cNvPr>
          <p:cNvSpPr/>
          <p:nvPr/>
        </p:nvSpPr>
        <p:spPr>
          <a:xfrm>
            <a:off x="5572758" y="3300413"/>
            <a:ext cx="1168400" cy="9029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Lựa chọn</a:t>
            </a:r>
            <a:endParaRPr lang="en-US" sz="1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070E16-25CF-BF3C-B70E-A3268F3F5669}"/>
              </a:ext>
            </a:extLst>
          </p:cNvPr>
          <p:cNvCxnSpPr>
            <a:cxnSpLocks/>
            <a:stCxn id="25" idx="2"/>
            <a:endCxn id="26" idx="1"/>
          </p:cNvCxnSpPr>
          <p:nvPr/>
        </p:nvCxnSpPr>
        <p:spPr>
          <a:xfrm>
            <a:off x="4810369" y="3751898"/>
            <a:ext cx="7623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EFA365-AAF5-A43B-C80A-F978F71B9DEE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6156958" y="2538413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AFBA2D-B21C-0B31-B41D-5F559139531B}"/>
              </a:ext>
            </a:extLst>
          </p:cNvPr>
          <p:cNvCxnSpPr>
            <a:cxnSpLocks/>
          </p:cNvCxnSpPr>
          <p:nvPr/>
        </p:nvCxnSpPr>
        <p:spPr>
          <a:xfrm flipH="1">
            <a:off x="3205478" y="2535555"/>
            <a:ext cx="2951480" cy="2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16E9A13-0E57-D265-AAF4-AD51E1C85B58}"/>
              </a:ext>
            </a:extLst>
          </p:cNvPr>
          <p:cNvCxnSpPr>
            <a:cxnSpLocks/>
          </p:cNvCxnSpPr>
          <p:nvPr/>
        </p:nvCxnSpPr>
        <p:spPr>
          <a:xfrm>
            <a:off x="3205478" y="2535555"/>
            <a:ext cx="22192" cy="1216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6EEE77D-EDDA-9C22-1321-1B3F1C9EA1DC}"/>
              </a:ext>
            </a:extLst>
          </p:cNvPr>
          <p:cNvSpPr txBox="1"/>
          <p:nvPr/>
        </p:nvSpPr>
        <p:spPr>
          <a:xfrm>
            <a:off x="6253478" y="2723475"/>
            <a:ext cx="566412" cy="5232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Khác 1&amp;2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79A304D-7C58-2942-6804-E6F1D6632716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6741158" y="3751897"/>
            <a:ext cx="110744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4B65723-CEE6-2E06-F91F-6766804736DE}"/>
              </a:ext>
            </a:extLst>
          </p:cNvPr>
          <p:cNvSpPr txBox="1"/>
          <p:nvPr/>
        </p:nvSpPr>
        <p:spPr>
          <a:xfrm>
            <a:off x="6861649" y="3792231"/>
            <a:ext cx="230029" cy="3077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C39254C0-F9B7-D913-8D36-97E6F058FEC3}"/>
              </a:ext>
            </a:extLst>
          </p:cNvPr>
          <p:cNvSpPr/>
          <p:nvPr/>
        </p:nvSpPr>
        <p:spPr>
          <a:xfrm>
            <a:off x="7848600" y="3276600"/>
            <a:ext cx="1002897" cy="902968"/>
          </a:xfrm>
          <a:prstGeom prst="flowChartConnec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7908E7-65DD-FDD4-BCC5-EE51340DB9AC}"/>
              </a:ext>
            </a:extLst>
          </p:cNvPr>
          <p:cNvSpPr txBox="1"/>
          <p:nvPr/>
        </p:nvSpPr>
        <p:spPr>
          <a:xfrm>
            <a:off x="5659920" y="4257101"/>
            <a:ext cx="230029" cy="3077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AC0EE3B-33D7-FBD9-54FB-B0BB19916823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6156958" y="4203383"/>
            <a:ext cx="0" cy="846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719AF621-D260-D7E0-822E-7B12064A15EF}"/>
              </a:ext>
            </a:extLst>
          </p:cNvPr>
          <p:cNvSpPr/>
          <p:nvPr/>
        </p:nvSpPr>
        <p:spPr>
          <a:xfrm>
            <a:off x="5700562" y="5053617"/>
            <a:ext cx="1002897" cy="902968"/>
          </a:xfrm>
          <a:prstGeom prst="flowChartConnec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8A45399F-4EAC-B1E7-1189-73A56E12E691}"/>
              </a:ext>
            </a:extLst>
          </p:cNvPr>
          <p:cNvSpPr/>
          <p:nvPr/>
        </p:nvSpPr>
        <p:spPr>
          <a:xfrm>
            <a:off x="100493" y="3334701"/>
            <a:ext cx="2318385" cy="786765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Lựa chọn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1.mua nước || 2.quản lý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37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0C69F4-7588-A119-F00C-F283212EAAD9}"/>
              </a:ext>
            </a:extLst>
          </p:cNvPr>
          <p:cNvCxnSpPr>
            <a:cxnSpLocks/>
            <a:stCxn id="6" idx="6"/>
            <a:endCxn id="4" idx="5"/>
          </p:cNvCxnSpPr>
          <p:nvPr/>
        </p:nvCxnSpPr>
        <p:spPr>
          <a:xfrm>
            <a:off x="1219200" y="3042289"/>
            <a:ext cx="659856" cy="5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719AF621-D260-D7E0-822E-7B12064A15EF}"/>
              </a:ext>
            </a:extLst>
          </p:cNvPr>
          <p:cNvSpPr/>
          <p:nvPr/>
        </p:nvSpPr>
        <p:spPr>
          <a:xfrm>
            <a:off x="152400" y="2514609"/>
            <a:ext cx="1066800" cy="1055359"/>
          </a:xfrm>
          <a:prstGeom prst="flowChartConnec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E094848-CB35-CD28-7374-B7D561F9CD3A}"/>
              </a:ext>
            </a:extLst>
          </p:cNvPr>
          <p:cNvSpPr/>
          <p:nvPr/>
        </p:nvSpPr>
        <p:spPr>
          <a:xfrm>
            <a:off x="1771384" y="2617313"/>
            <a:ext cx="1962417" cy="861373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 pass ql or nhập 1 để quay lại</a:t>
            </a:r>
            <a:endParaRPr lang="en-US" sz="16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4679C9F4-CFBD-29A7-6F93-9816AEE7F624}"/>
              </a:ext>
            </a:extLst>
          </p:cNvPr>
          <p:cNvSpPr/>
          <p:nvPr/>
        </p:nvSpPr>
        <p:spPr>
          <a:xfrm>
            <a:off x="4495800" y="2459924"/>
            <a:ext cx="1447800" cy="1164728"/>
          </a:xfrm>
          <a:prstGeom prst="diamon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AACD8E-33A1-95D8-9960-96E7CB6C4AE0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flipV="1">
            <a:off x="3626129" y="3042288"/>
            <a:ext cx="869671" cy="5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AD1D94-4FAA-A350-00CB-2DDEF6A05EFA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219700" y="1905000"/>
            <a:ext cx="0" cy="554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FF7777-462A-4D51-DC27-BC3AFA3FD346}"/>
              </a:ext>
            </a:extLst>
          </p:cNvPr>
          <p:cNvCxnSpPr>
            <a:cxnSpLocks/>
          </p:cNvCxnSpPr>
          <p:nvPr/>
        </p:nvCxnSpPr>
        <p:spPr>
          <a:xfrm flipH="1">
            <a:off x="1771384" y="1905000"/>
            <a:ext cx="34483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7FACDB-1AF0-2211-ECE6-ACECB1881F4F}"/>
              </a:ext>
            </a:extLst>
          </p:cNvPr>
          <p:cNvCxnSpPr>
            <a:cxnSpLocks/>
          </p:cNvCxnSpPr>
          <p:nvPr/>
        </p:nvCxnSpPr>
        <p:spPr>
          <a:xfrm flipH="1">
            <a:off x="1749021" y="1905000"/>
            <a:ext cx="22363" cy="1137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Text Box 2">
            <a:extLst>
              <a:ext uri="{FF2B5EF4-FFF2-40B4-BE49-F238E27FC236}">
                <a16:creationId xmlns:a16="http://schemas.microsoft.com/office/drawing/2014/main" id="{D25F863F-EFE5-AA82-B88D-6C69BDD3D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105899"/>
            <a:ext cx="651510" cy="31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CD8F74C-BF65-86ED-E6C0-D8B8C1E72EAF}"/>
              </a:ext>
            </a:extLst>
          </p:cNvPr>
          <p:cNvCxnSpPr>
            <a:cxnSpLocks/>
          </p:cNvCxnSpPr>
          <p:nvPr/>
        </p:nvCxnSpPr>
        <p:spPr>
          <a:xfrm flipV="1">
            <a:off x="5943600" y="3042288"/>
            <a:ext cx="869671" cy="5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B934ADA-F188-1FE4-F6DC-7DA5E344AC2D}"/>
              </a:ext>
            </a:extLst>
          </p:cNvPr>
          <p:cNvCxnSpPr>
            <a:cxnSpLocks/>
          </p:cNvCxnSpPr>
          <p:nvPr/>
        </p:nvCxnSpPr>
        <p:spPr>
          <a:xfrm flipV="1">
            <a:off x="6813271" y="0"/>
            <a:ext cx="0" cy="3042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Text Box 2">
            <a:extLst>
              <a:ext uri="{FF2B5EF4-FFF2-40B4-BE49-F238E27FC236}">
                <a16:creationId xmlns:a16="http://schemas.microsoft.com/office/drawing/2014/main" id="{7E9E3E28-9ABE-0178-16CB-E51C2A345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5333" y="2617313"/>
            <a:ext cx="998868" cy="3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 ‘1’</a:t>
            </a:r>
          </a:p>
        </p:txBody>
      </p:sp>
    </p:spTree>
    <p:extLst>
      <p:ext uri="{BB962C8B-B14F-4D97-AF65-F5344CB8AC3E}">
        <p14:creationId xmlns:p14="http://schemas.microsoft.com/office/powerpoint/2010/main" val="2015263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1" grpId="0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0C69F4-7588-A119-F00C-F283212EAAD9}"/>
              </a:ext>
            </a:extLst>
          </p:cNvPr>
          <p:cNvCxnSpPr>
            <a:cxnSpLocks/>
            <a:stCxn id="14" idx="2"/>
          </p:cNvCxnSpPr>
          <p:nvPr/>
        </p:nvCxnSpPr>
        <p:spPr>
          <a:xfrm flipV="1">
            <a:off x="2196193" y="3197543"/>
            <a:ext cx="1232807" cy="2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DC55894-E98B-8987-6F19-8F059F828756}"/>
              </a:ext>
            </a:extLst>
          </p:cNvPr>
          <p:cNvSpPr/>
          <p:nvPr/>
        </p:nvSpPr>
        <p:spPr>
          <a:xfrm>
            <a:off x="3373920" y="2840355"/>
            <a:ext cx="1359535" cy="603885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 lựa chọn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57E04AF5-22AC-BB15-18F4-332308C51611}"/>
              </a:ext>
            </a:extLst>
          </p:cNvPr>
          <p:cNvSpPr/>
          <p:nvPr/>
        </p:nvSpPr>
        <p:spPr>
          <a:xfrm>
            <a:off x="5420358" y="2690813"/>
            <a:ext cx="1168400" cy="9029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Lựa chọn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070E16-25CF-BF3C-B70E-A3268F3F5669}"/>
              </a:ext>
            </a:extLst>
          </p:cNvPr>
          <p:cNvCxnSpPr>
            <a:cxnSpLocks/>
            <a:stCxn id="25" idx="2"/>
            <a:endCxn id="26" idx="1"/>
          </p:cNvCxnSpPr>
          <p:nvPr/>
        </p:nvCxnSpPr>
        <p:spPr>
          <a:xfrm>
            <a:off x="4657969" y="3142298"/>
            <a:ext cx="7623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EFA365-AAF5-A43B-C80A-F978F71B9DEE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6004558" y="1928813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AFBA2D-B21C-0B31-B41D-5F559139531B}"/>
              </a:ext>
            </a:extLst>
          </p:cNvPr>
          <p:cNvCxnSpPr>
            <a:cxnSpLocks/>
          </p:cNvCxnSpPr>
          <p:nvPr/>
        </p:nvCxnSpPr>
        <p:spPr>
          <a:xfrm flipH="1">
            <a:off x="3053078" y="1925955"/>
            <a:ext cx="2951480" cy="2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16E9A13-0E57-D265-AAF4-AD51E1C85B58}"/>
              </a:ext>
            </a:extLst>
          </p:cNvPr>
          <p:cNvCxnSpPr>
            <a:cxnSpLocks/>
          </p:cNvCxnSpPr>
          <p:nvPr/>
        </p:nvCxnSpPr>
        <p:spPr>
          <a:xfrm>
            <a:off x="3053078" y="1925955"/>
            <a:ext cx="22192" cy="1216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6EEE77D-EDDA-9C22-1321-1B3F1C9EA1DC}"/>
              </a:ext>
            </a:extLst>
          </p:cNvPr>
          <p:cNvSpPr txBox="1"/>
          <p:nvPr/>
        </p:nvSpPr>
        <p:spPr>
          <a:xfrm>
            <a:off x="6101078" y="2113875"/>
            <a:ext cx="566412" cy="5232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Khác 1&amp;2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79A304D-7C58-2942-6804-E6F1D6632716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6588758" y="3142297"/>
            <a:ext cx="110744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4B65723-CEE6-2E06-F91F-6766804736DE}"/>
              </a:ext>
            </a:extLst>
          </p:cNvPr>
          <p:cNvSpPr txBox="1"/>
          <p:nvPr/>
        </p:nvSpPr>
        <p:spPr>
          <a:xfrm>
            <a:off x="6709249" y="3182631"/>
            <a:ext cx="230029" cy="3077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C39254C0-F9B7-D913-8D36-97E6F058FEC3}"/>
              </a:ext>
            </a:extLst>
          </p:cNvPr>
          <p:cNvSpPr/>
          <p:nvPr/>
        </p:nvSpPr>
        <p:spPr>
          <a:xfrm>
            <a:off x="7696200" y="2667000"/>
            <a:ext cx="1002897" cy="902968"/>
          </a:xfrm>
          <a:prstGeom prst="flowChartConnec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12A54C-CBA1-B2F5-7536-BA964D496935}"/>
              </a:ext>
            </a:extLst>
          </p:cNvPr>
          <p:cNvSpPr txBox="1"/>
          <p:nvPr/>
        </p:nvSpPr>
        <p:spPr>
          <a:xfrm>
            <a:off x="5509926" y="3653116"/>
            <a:ext cx="230029" cy="3077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79526B5-B930-2CCE-556C-725E616DA016}"/>
              </a:ext>
            </a:extLst>
          </p:cNvPr>
          <p:cNvCxnSpPr>
            <a:cxnSpLocks/>
          </p:cNvCxnSpPr>
          <p:nvPr/>
        </p:nvCxnSpPr>
        <p:spPr>
          <a:xfrm>
            <a:off x="6006964" y="3599398"/>
            <a:ext cx="0" cy="846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CB66CB71-285E-F591-F22A-8849BAD9D5AA}"/>
              </a:ext>
            </a:extLst>
          </p:cNvPr>
          <p:cNvSpPr/>
          <p:nvPr/>
        </p:nvSpPr>
        <p:spPr>
          <a:xfrm>
            <a:off x="5550568" y="4449632"/>
            <a:ext cx="1002897" cy="902968"/>
          </a:xfrm>
          <a:prstGeom prst="flowChartConnec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6B7465F-EB63-A167-7D16-1604F202F90E}"/>
              </a:ext>
            </a:extLst>
          </p:cNvPr>
          <p:cNvCxnSpPr>
            <a:cxnSpLocks/>
          </p:cNvCxnSpPr>
          <p:nvPr/>
        </p:nvCxnSpPr>
        <p:spPr>
          <a:xfrm flipV="1">
            <a:off x="6629400" y="5715000"/>
            <a:ext cx="0" cy="750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C3CB16-3218-E0CB-A801-FD8F2B5DE5E2}"/>
              </a:ext>
            </a:extLst>
          </p:cNvPr>
          <p:cNvCxnSpPr>
            <a:cxnSpLocks/>
          </p:cNvCxnSpPr>
          <p:nvPr/>
        </p:nvCxnSpPr>
        <p:spPr>
          <a:xfrm flipH="1">
            <a:off x="2616998" y="5715000"/>
            <a:ext cx="40124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F5026F-CEA6-6A61-40FE-4640C872982F}"/>
              </a:ext>
            </a:extLst>
          </p:cNvPr>
          <p:cNvCxnSpPr>
            <a:cxnSpLocks/>
          </p:cNvCxnSpPr>
          <p:nvPr/>
        </p:nvCxnSpPr>
        <p:spPr>
          <a:xfrm flipH="1" flipV="1">
            <a:off x="2572345" y="3181929"/>
            <a:ext cx="44653" cy="2533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DA2012D0-F170-4876-7086-844E1130CD07}"/>
              </a:ext>
            </a:extLst>
          </p:cNvPr>
          <p:cNvSpPr/>
          <p:nvPr/>
        </p:nvSpPr>
        <p:spPr>
          <a:xfrm>
            <a:off x="-23846" y="2807018"/>
            <a:ext cx="2318385" cy="786765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Lựa chọn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1.mua nước || 2.quản lý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8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0C69F4-7588-A119-F00C-F283212EAAD9}"/>
              </a:ext>
            </a:extLst>
          </p:cNvPr>
          <p:cNvCxnSpPr>
            <a:cxnSpLocks/>
            <a:stCxn id="6" idx="6"/>
            <a:endCxn id="4" idx="5"/>
          </p:cNvCxnSpPr>
          <p:nvPr/>
        </p:nvCxnSpPr>
        <p:spPr>
          <a:xfrm>
            <a:off x="1219200" y="3042289"/>
            <a:ext cx="659856" cy="5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719AF621-D260-D7E0-822E-7B12064A15EF}"/>
              </a:ext>
            </a:extLst>
          </p:cNvPr>
          <p:cNvSpPr/>
          <p:nvPr/>
        </p:nvSpPr>
        <p:spPr>
          <a:xfrm>
            <a:off x="152400" y="2514609"/>
            <a:ext cx="1066800" cy="1055359"/>
          </a:xfrm>
          <a:prstGeom prst="flowChartConnec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E094848-CB35-CD28-7374-B7D561F9CD3A}"/>
              </a:ext>
            </a:extLst>
          </p:cNvPr>
          <p:cNvSpPr/>
          <p:nvPr/>
        </p:nvSpPr>
        <p:spPr>
          <a:xfrm>
            <a:off x="1771384" y="2617313"/>
            <a:ext cx="1962417" cy="861373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 pass ql or nhập 1 để quay lại</a:t>
            </a:r>
            <a:endParaRPr lang="en-US" sz="16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4679C9F4-CFBD-29A7-6F93-9816AEE7F624}"/>
              </a:ext>
            </a:extLst>
          </p:cNvPr>
          <p:cNvSpPr/>
          <p:nvPr/>
        </p:nvSpPr>
        <p:spPr>
          <a:xfrm>
            <a:off x="4495800" y="2459924"/>
            <a:ext cx="1447800" cy="1164728"/>
          </a:xfrm>
          <a:prstGeom prst="diamon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AACD8E-33A1-95D8-9960-96E7CB6C4AE0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flipV="1">
            <a:off x="3626129" y="3042288"/>
            <a:ext cx="869671" cy="5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AD1D94-4FAA-A350-00CB-2DDEF6A05EFA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219700" y="1905000"/>
            <a:ext cx="0" cy="554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FF7777-462A-4D51-DC27-BC3AFA3FD346}"/>
              </a:ext>
            </a:extLst>
          </p:cNvPr>
          <p:cNvCxnSpPr>
            <a:cxnSpLocks/>
          </p:cNvCxnSpPr>
          <p:nvPr/>
        </p:nvCxnSpPr>
        <p:spPr>
          <a:xfrm flipH="1">
            <a:off x="1771384" y="1905000"/>
            <a:ext cx="34483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7FACDB-1AF0-2211-ECE6-ACECB1881F4F}"/>
              </a:ext>
            </a:extLst>
          </p:cNvPr>
          <p:cNvCxnSpPr>
            <a:cxnSpLocks/>
          </p:cNvCxnSpPr>
          <p:nvPr/>
        </p:nvCxnSpPr>
        <p:spPr>
          <a:xfrm flipH="1">
            <a:off x="1749021" y="1905000"/>
            <a:ext cx="22363" cy="1137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Text Box 2">
            <a:extLst>
              <a:ext uri="{FF2B5EF4-FFF2-40B4-BE49-F238E27FC236}">
                <a16:creationId xmlns:a16="http://schemas.microsoft.com/office/drawing/2014/main" id="{D25F863F-EFE5-AA82-B88D-6C69BDD3D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105899"/>
            <a:ext cx="651510" cy="31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CD8F74C-BF65-86ED-E6C0-D8B8C1E72EAF}"/>
              </a:ext>
            </a:extLst>
          </p:cNvPr>
          <p:cNvCxnSpPr>
            <a:cxnSpLocks/>
          </p:cNvCxnSpPr>
          <p:nvPr/>
        </p:nvCxnSpPr>
        <p:spPr>
          <a:xfrm flipV="1">
            <a:off x="5943600" y="3042288"/>
            <a:ext cx="869671" cy="5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B934ADA-F188-1FE4-F6DC-7DA5E344AC2D}"/>
              </a:ext>
            </a:extLst>
          </p:cNvPr>
          <p:cNvCxnSpPr>
            <a:cxnSpLocks/>
          </p:cNvCxnSpPr>
          <p:nvPr/>
        </p:nvCxnSpPr>
        <p:spPr>
          <a:xfrm flipV="1">
            <a:off x="6813271" y="0"/>
            <a:ext cx="0" cy="3042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Text Box 2">
            <a:extLst>
              <a:ext uri="{FF2B5EF4-FFF2-40B4-BE49-F238E27FC236}">
                <a16:creationId xmlns:a16="http://schemas.microsoft.com/office/drawing/2014/main" id="{7E9E3E28-9ABE-0178-16CB-E51C2A345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5333" y="2617313"/>
            <a:ext cx="998868" cy="3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 ‘1’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F4FCF89-827C-38C1-267A-4A83232CE9D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219700" y="3624652"/>
            <a:ext cx="0" cy="10997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Parallelogram 8">
            <a:extLst>
              <a:ext uri="{FF2B5EF4-FFF2-40B4-BE49-F238E27FC236}">
                <a16:creationId xmlns:a16="http://schemas.microsoft.com/office/drawing/2014/main" id="{4C14AD21-49EE-6A7C-1002-EA3DEFC38694}"/>
              </a:ext>
            </a:extLst>
          </p:cNvPr>
          <p:cNvSpPr/>
          <p:nvPr/>
        </p:nvSpPr>
        <p:spPr>
          <a:xfrm>
            <a:off x="4331970" y="4724400"/>
            <a:ext cx="1775460" cy="828040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 lựa chọn chức năng</a:t>
            </a:r>
            <a:endParaRPr lang="en-US" sz="16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0361500E-C949-59D0-090C-E133E70DD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699" y="3782299"/>
            <a:ext cx="715631" cy="39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đúng</a:t>
            </a:r>
          </a:p>
        </p:txBody>
      </p:sp>
    </p:spTree>
    <p:extLst>
      <p:ext uri="{BB962C8B-B14F-4D97-AF65-F5344CB8AC3E}">
        <p14:creationId xmlns:p14="http://schemas.microsoft.com/office/powerpoint/2010/main" val="230123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 8">
            <a:extLst>
              <a:ext uri="{FF2B5EF4-FFF2-40B4-BE49-F238E27FC236}">
                <a16:creationId xmlns:a16="http://schemas.microsoft.com/office/drawing/2014/main" id="{4C14AD21-49EE-6A7C-1002-EA3DEFC38694}"/>
              </a:ext>
            </a:extLst>
          </p:cNvPr>
          <p:cNvSpPr/>
          <p:nvPr/>
        </p:nvSpPr>
        <p:spPr>
          <a:xfrm>
            <a:off x="3857308" y="772160"/>
            <a:ext cx="1775460" cy="828040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 lựa chọn chức năng</a:t>
            </a:r>
            <a:endParaRPr lang="en-US" sz="16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6BE373-B877-F095-0A82-92FB188CD275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>
            <a:off x="4745038" y="1600200"/>
            <a:ext cx="17462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Diamond 13">
            <a:extLst>
              <a:ext uri="{FF2B5EF4-FFF2-40B4-BE49-F238E27FC236}">
                <a16:creationId xmlns:a16="http://schemas.microsoft.com/office/drawing/2014/main" id="{3BA43F6F-10D2-34C6-3479-E9B18B7E8FE1}"/>
              </a:ext>
            </a:extLst>
          </p:cNvPr>
          <p:cNvSpPr/>
          <p:nvPr/>
        </p:nvSpPr>
        <p:spPr>
          <a:xfrm>
            <a:off x="4038600" y="1981200"/>
            <a:ext cx="1447800" cy="1145222"/>
          </a:xfrm>
          <a:prstGeom prst="diamon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Lựa chọn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31CA2C-DE41-19D3-79C0-047F1A7DE34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1277301" y="2553811"/>
            <a:ext cx="2761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72AA95-8D37-4896-CFBF-DF0B5FB37744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762500" y="3126422"/>
            <a:ext cx="0" cy="615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B8986D-266F-7DBF-1999-3CCDE8F6C718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486400" y="2477611"/>
            <a:ext cx="2438399" cy="76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79C2EF22-570A-EA49-C40F-CC03C563DEAA}"/>
              </a:ext>
            </a:extLst>
          </p:cNvPr>
          <p:cNvSpPr/>
          <p:nvPr/>
        </p:nvSpPr>
        <p:spPr>
          <a:xfrm>
            <a:off x="344804" y="3334385"/>
            <a:ext cx="1864995" cy="628015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doanh thu</a:t>
            </a:r>
            <a:endParaRPr lang="en-US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AA6B936-2FBF-3197-569F-B8EA89EDC680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1277301" y="2515711"/>
            <a:ext cx="1" cy="818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D51874DF-43FC-D75E-0C50-A16E322FA041}"/>
              </a:ext>
            </a:extLst>
          </p:cNvPr>
          <p:cNvSpPr/>
          <p:nvPr/>
        </p:nvSpPr>
        <p:spPr>
          <a:xfrm>
            <a:off x="3767773" y="3737255"/>
            <a:ext cx="1864995" cy="628015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lịch sử bán sản phẩm</a:t>
            </a:r>
            <a:endParaRPr lang="en-US" sz="16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Parallelogram 54">
            <a:extLst>
              <a:ext uri="{FF2B5EF4-FFF2-40B4-BE49-F238E27FC236}">
                <a16:creationId xmlns:a16="http://schemas.microsoft.com/office/drawing/2014/main" id="{379C2898-54E3-3625-3249-9BC494ACADD3}"/>
              </a:ext>
            </a:extLst>
          </p:cNvPr>
          <p:cNvSpPr/>
          <p:nvPr/>
        </p:nvSpPr>
        <p:spPr>
          <a:xfrm>
            <a:off x="6920546" y="3279564"/>
            <a:ext cx="2008505" cy="651510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 và in ra số lượng các sp còn lại</a:t>
            </a:r>
            <a:endParaRPr lang="en-US" sz="1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51B599F-87D9-E565-4549-9CE78C5BD483}"/>
              </a:ext>
            </a:extLst>
          </p:cNvPr>
          <p:cNvCxnSpPr>
            <a:cxnSpLocks/>
          </p:cNvCxnSpPr>
          <p:nvPr/>
        </p:nvCxnSpPr>
        <p:spPr>
          <a:xfrm>
            <a:off x="7924798" y="2443586"/>
            <a:ext cx="0" cy="835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F737E076-79E3-812B-D0FE-36FBBACD22B1}"/>
              </a:ext>
            </a:extLst>
          </p:cNvPr>
          <p:cNvSpPr/>
          <p:nvPr/>
        </p:nvSpPr>
        <p:spPr>
          <a:xfrm>
            <a:off x="3880778" y="5477979"/>
            <a:ext cx="1632268" cy="1215721"/>
          </a:xfrm>
          <a:prstGeom prst="flowChartConnec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 thúc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ED44E03-EED6-017B-906F-029EC68C2A38}"/>
              </a:ext>
            </a:extLst>
          </p:cNvPr>
          <p:cNvCxnSpPr>
            <a:cxnSpLocks/>
            <a:stCxn id="54" idx="4"/>
            <a:endCxn id="78" idx="0"/>
          </p:cNvCxnSpPr>
          <p:nvPr/>
        </p:nvCxnSpPr>
        <p:spPr>
          <a:xfrm flipH="1">
            <a:off x="4646024" y="4365270"/>
            <a:ext cx="54247" cy="3415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2F967BF-9714-EBAD-13B1-0CAD318CCAC3}"/>
              </a:ext>
            </a:extLst>
          </p:cNvPr>
          <p:cNvCxnSpPr>
            <a:cxnSpLocks/>
            <a:stCxn id="48" idx="4"/>
          </p:cNvCxnSpPr>
          <p:nvPr/>
        </p:nvCxnSpPr>
        <p:spPr>
          <a:xfrm flipH="1">
            <a:off x="1277301" y="3962400"/>
            <a:ext cx="1" cy="762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387E018-6865-E3A0-DB70-5A9D5D9B0C8B}"/>
              </a:ext>
            </a:extLst>
          </p:cNvPr>
          <p:cNvCxnSpPr>
            <a:cxnSpLocks/>
            <a:stCxn id="55" idx="3"/>
            <a:endCxn id="83" idx="0"/>
          </p:cNvCxnSpPr>
          <p:nvPr/>
        </p:nvCxnSpPr>
        <p:spPr>
          <a:xfrm flipH="1">
            <a:off x="7653799" y="3931074"/>
            <a:ext cx="189561" cy="641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Text Box 2">
            <a:extLst>
              <a:ext uri="{FF2B5EF4-FFF2-40B4-BE49-F238E27FC236}">
                <a16:creationId xmlns:a16="http://schemas.microsoft.com/office/drawing/2014/main" id="{843CF52F-6ED6-AAC4-2E36-855EA7474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5023" y="2164874"/>
            <a:ext cx="651510" cy="31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2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" name="Text Box 2">
            <a:extLst>
              <a:ext uri="{FF2B5EF4-FFF2-40B4-BE49-F238E27FC236}">
                <a16:creationId xmlns:a16="http://schemas.microsoft.com/office/drawing/2014/main" id="{729EA02E-BCD0-2A16-E3C5-2C30F80C0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8014" y="3085193"/>
            <a:ext cx="651510" cy="31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2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" name="Text Box 2">
            <a:extLst>
              <a:ext uri="{FF2B5EF4-FFF2-40B4-BE49-F238E27FC236}">
                <a16:creationId xmlns:a16="http://schemas.microsoft.com/office/drawing/2014/main" id="{A3BFCBC8-A87E-98A7-7B09-26D2F8D88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6629" y="2183031"/>
            <a:ext cx="613434" cy="27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2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8F68DAD-7644-27E8-CEC4-B5EC7DE329B2}"/>
              </a:ext>
            </a:extLst>
          </p:cNvPr>
          <p:cNvSpPr/>
          <p:nvPr/>
        </p:nvSpPr>
        <p:spPr>
          <a:xfrm>
            <a:off x="313399" y="4715981"/>
            <a:ext cx="1896400" cy="3894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Và lưu vào file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1F3E08D-81AF-E2B0-D99C-79BC659ED1D4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1300641" y="5105400"/>
            <a:ext cx="2580137" cy="980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1BAE1E48-6B6D-0AEF-2DB4-D5080F6A4616}"/>
              </a:ext>
            </a:extLst>
          </p:cNvPr>
          <p:cNvSpPr/>
          <p:nvPr/>
        </p:nvSpPr>
        <p:spPr>
          <a:xfrm>
            <a:off x="3697824" y="4706817"/>
            <a:ext cx="1896400" cy="3894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Và lưu vào file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941E809-1967-45D5-6173-EA85188040CC}"/>
              </a:ext>
            </a:extLst>
          </p:cNvPr>
          <p:cNvCxnSpPr>
            <a:cxnSpLocks/>
            <a:stCxn id="78" idx="2"/>
            <a:endCxn id="57" idx="0"/>
          </p:cNvCxnSpPr>
          <p:nvPr/>
        </p:nvCxnSpPr>
        <p:spPr>
          <a:xfrm>
            <a:off x="4646024" y="5096236"/>
            <a:ext cx="50888" cy="381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31A9A35-CD3E-2C00-4D85-3B21D20D36DF}"/>
              </a:ext>
            </a:extLst>
          </p:cNvPr>
          <p:cNvSpPr/>
          <p:nvPr/>
        </p:nvSpPr>
        <p:spPr>
          <a:xfrm>
            <a:off x="6705599" y="4572342"/>
            <a:ext cx="1896400" cy="3894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Và lưu vào file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3FC0403-87C7-8F02-7A82-DDDAEA7CB3A8}"/>
              </a:ext>
            </a:extLst>
          </p:cNvPr>
          <p:cNvCxnSpPr>
            <a:cxnSpLocks/>
            <a:stCxn id="83" idx="2"/>
            <a:endCxn id="57" idx="6"/>
          </p:cNvCxnSpPr>
          <p:nvPr/>
        </p:nvCxnSpPr>
        <p:spPr>
          <a:xfrm flipH="1">
            <a:off x="5513046" y="4961761"/>
            <a:ext cx="2140753" cy="1124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22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4" grpId="0" animBg="1"/>
      <p:bldP spid="55" grpId="0" animBg="1"/>
      <p:bldP spid="57" grpId="0" animBg="1"/>
      <p:bldP spid="68" grpId="0"/>
      <p:bldP spid="69" grpId="0"/>
      <p:bldP spid="70" grpId="0"/>
      <p:bldP spid="72" grpId="0" animBg="1"/>
      <p:bldP spid="78" grpId="0" animBg="1"/>
      <p:bldP spid="8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33538"/>
            <a:ext cx="7086600" cy="944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1.Giải </a:t>
            </a:r>
            <a:r>
              <a:rPr lang="en-US" dirty="0" err="1">
                <a:latin typeface="Times New Roman" panose="02020603050405020304" pitchFamily="18" charset="0"/>
              </a:rPr>
              <a:t>thuật</a:t>
            </a:r>
            <a:endParaRPr lang="en-US" dirty="0"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</a:rPr>
              <a:t>1.2 Chi </a:t>
            </a:r>
            <a:r>
              <a:rPr lang="en-US" dirty="0" err="1">
                <a:latin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032E7A-A495-F4BE-A0DB-7914AD9FD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362" y="2984501"/>
            <a:ext cx="3257275" cy="32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14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4691062"/>
          </a:xfrm>
        </p:spPr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DevC</a:t>
            </a:r>
            <a:r>
              <a:rPr lang="en-US" dirty="0"/>
              <a:t>++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ra.</a:t>
            </a:r>
            <a:r>
              <a:rPr lang="en-US" dirty="0"/>
              <a:t>( 8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1097364"/>
            <a:ext cx="7772400" cy="1470025"/>
          </a:xfrm>
        </p:spPr>
        <p:txBody>
          <a:bodyPr/>
          <a:lstStyle/>
          <a:p>
            <a:pPr algn="ctr"/>
            <a:r>
              <a:rPr lang="en-US" altLang="en-US" dirty="0" err="1"/>
              <a:t>Đề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endParaRPr lang="en-US" alt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2209800"/>
            <a:ext cx="9144000" cy="1752600"/>
          </a:xfrm>
        </p:spPr>
        <p:txBody>
          <a:bodyPr/>
          <a:lstStyle/>
          <a:p>
            <a:r>
              <a:rPr lang="en-US" sz="4400" dirty="0" err="1"/>
              <a:t>Mô</a:t>
            </a:r>
            <a:r>
              <a:rPr lang="en-US" sz="4400" dirty="0"/>
              <a:t> </a:t>
            </a:r>
            <a:r>
              <a:rPr lang="en-US" sz="4400" dirty="0" err="1"/>
              <a:t>Phỏng</a:t>
            </a:r>
            <a:r>
              <a:rPr lang="en-US" sz="4400" dirty="0"/>
              <a:t> </a:t>
            </a:r>
            <a:r>
              <a:rPr lang="en-US" sz="4400" dirty="0" err="1"/>
              <a:t>Máy</a:t>
            </a:r>
            <a:r>
              <a:rPr lang="en-US" sz="4400" dirty="0"/>
              <a:t> </a:t>
            </a:r>
            <a:r>
              <a:rPr lang="en-US" sz="4400" dirty="0" err="1"/>
              <a:t>Bán</a:t>
            </a:r>
            <a:r>
              <a:rPr lang="en-US" sz="4400" dirty="0"/>
              <a:t> </a:t>
            </a:r>
            <a:r>
              <a:rPr lang="en-US" sz="4400" dirty="0" err="1"/>
              <a:t>Nước</a:t>
            </a:r>
            <a:r>
              <a:rPr lang="en-US" sz="4400" dirty="0"/>
              <a:t> </a:t>
            </a:r>
            <a:r>
              <a:rPr lang="en-US" sz="4400" dirty="0" err="1"/>
              <a:t>Tự</a:t>
            </a:r>
            <a:r>
              <a:rPr lang="en-US" sz="4400" dirty="0"/>
              <a:t> </a:t>
            </a:r>
            <a:r>
              <a:rPr lang="en-US" sz="4400" dirty="0" err="1"/>
              <a:t>Động</a:t>
            </a:r>
            <a:endParaRPr lang="en-US" sz="4400" dirty="0"/>
          </a:p>
          <a:p>
            <a:r>
              <a:rPr lang="en-US" sz="2400"/>
              <a:t>Giảng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err="1"/>
              <a:t>dẫn</a:t>
            </a:r>
            <a:r>
              <a:rPr lang="en-US" sz="2400"/>
              <a:t>: Ths.Phạm </a:t>
            </a:r>
            <a:r>
              <a:rPr lang="en-US" sz="2400" dirty="0" err="1"/>
              <a:t>Duy</a:t>
            </a:r>
            <a:r>
              <a:rPr lang="en-US" sz="2400" dirty="0"/>
              <a:t> </a:t>
            </a:r>
            <a:r>
              <a:rPr lang="en-US" sz="2400" dirty="0" err="1"/>
              <a:t>Nghiệp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7C2402-9143-09B2-A81F-D8334A2C33CB}"/>
              </a:ext>
            </a:extLst>
          </p:cNvPr>
          <p:cNvSpPr txBox="1"/>
          <p:nvPr/>
        </p:nvSpPr>
        <p:spPr>
          <a:xfrm>
            <a:off x="838200" y="3585390"/>
            <a:ext cx="7543800" cy="3110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  <a:tabLst>
                <a:tab pos="5252720" algn="l"/>
              </a:tabLst>
            </a:pPr>
            <a:r>
              <a:rPr lang="en-US" sz="12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 THÀNH VIÊN                                         </a:t>
            </a:r>
            <a:r>
              <a:rPr lang="en-US" sz="2000" b="1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2:  </a:t>
            </a:r>
            <a:r>
              <a:rPr lang="en-US" sz="12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	MSSV</a:t>
            </a:r>
            <a:r>
              <a:rPr lang="vi-VN" sz="12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vi-VN" sz="12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spcAft>
                <a:spcPts val="800"/>
              </a:spcAft>
              <a:tabLst>
                <a:tab pos="270510" algn="l"/>
                <a:tab pos="990600" algn="l"/>
              </a:tabLst>
            </a:pPr>
            <a:r>
              <a:rPr lang="vi-V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vi-V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Võ</a:t>
            </a:r>
            <a:r>
              <a:rPr lang="vi-V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Thanh Sang 	</a:t>
            </a:r>
            <a:r>
              <a:rPr lang="en-US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vi-V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B2113201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spcAft>
                <a:spcPts val="800"/>
              </a:spcAft>
              <a:tabLst>
                <a:tab pos="270510" algn="l"/>
                <a:tab pos="990600" algn="l"/>
              </a:tabLst>
            </a:pPr>
            <a:r>
              <a:rPr lang="vi-V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vi-V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Nguyễn</a:t>
            </a:r>
            <a:r>
              <a:rPr lang="vi-V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Quý</a:t>
            </a:r>
            <a:r>
              <a:rPr lang="vi-V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Hưng 			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vi-V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B2113188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spcAft>
                <a:spcPts val="800"/>
              </a:spcAft>
              <a:tabLst>
                <a:tab pos="270510" algn="l"/>
                <a:tab pos="990600" algn="l"/>
                <a:tab pos="3150870" algn="l"/>
              </a:tabLst>
            </a:pPr>
            <a:r>
              <a:rPr lang="vi-V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vi-V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Nguyễn</a:t>
            </a:r>
            <a:r>
              <a:rPr lang="vi-V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vi-V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vi-V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		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vi-V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B2106596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spcAft>
                <a:spcPts val="800"/>
              </a:spcAft>
              <a:tabLst>
                <a:tab pos="270510" algn="l"/>
                <a:tab pos="990600" algn="l"/>
              </a:tabLst>
            </a:pPr>
            <a:r>
              <a:rPr lang="vi-V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vi-V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Nguyễn</a:t>
            </a:r>
            <a:r>
              <a:rPr lang="vi-V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Phú</a:t>
            </a:r>
            <a:r>
              <a:rPr lang="vi-V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Đông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vi-V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B2106566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spcAft>
                <a:spcPts val="800"/>
              </a:spcAft>
              <a:tabLst>
                <a:tab pos="270510" algn="l"/>
                <a:tab pos="990600" algn="l"/>
                <a:tab pos="4050665" algn="l"/>
              </a:tabLst>
            </a:pPr>
            <a:r>
              <a:rPr lang="vi-V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vi-V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Võ</a:t>
            </a:r>
            <a:r>
              <a:rPr lang="vi-V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Văn </a:t>
            </a:r>
            <a:r>
              <a:rPr lang="vi-V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Huệ</a:t>
            </a:r>
            <a:r>
              <a:rPr lang="vi-V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vi-V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B2100126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spcAft>
                <a:spcPts val="800"/>
              </a:spcAft>
              <a:tabLst>
                <a:tab pos="270510" algn="l"/>
                <a:tab pos="990600" algn="l"/>
              </a:tabLst>
            </a:pPr>
            <a:r>
              <a:rPr lang="en-US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vi-V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Đinh Gia Qui		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vi-V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B2113199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spcAft>
                <a:spcPts val="800"/>
              </a:spcAft>
              <a:tabLst>
                <a:tab pos="270510" algn="l"/>
                <a:tab pos="990600" algn="l"/>
                <a:tab pos="4140835" algn="l"/>
              </a:tabLst>
            </a:pPr>
            <a:r>
              <a:rPr lang="vi-V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Lưu </a:t>
            </a:r>
            <a:r>
              <a:rPr lang="vi-V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Đặng</a:t>
            </a:r>
            <a:r>
              <a:rPr lang="vi-V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Huế</a:t>
            </a:r>
            <a:r>
              <a:rPr lang="vi-V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Trân	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vi-V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B2106603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70510" algn="l"/>
                <a:tab pos="990600" algn="l"/>
                <a:tab pos="4140835" algn="l"/>
              </a:tabLst>
            </a:pPr>
            <a:r>
              <a:rPr lang="en-US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Trần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Thuận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B2113206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229600" cy="4691062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Trong quá trình vận hành các giá trị cần thiết được lưu vào file nên dễ dàng kiểm tra và lưu trữ.</a:t>
            </a:r>
          </a:p>
          <a:p>
            <a:pPr lvl="2"/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Giao diện dễ dàng sử dụng.</a:t>
            </a:r>
          </a:p>
          <a:p>
            <a:pPr lvl="2"/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Có chức năng và mật khẩu dành cho người quản lý máy bán nước.</a:t>
            </a:r>
          </a:p>
          <a:p>
            <a:pPr lvl="2"/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Dễ dàng kiểm tra được lịch sử bán từng của lon nước và doanh thu có hiển thị thời gian thực.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Nhược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Không thực hiện được nhiều chức năng hơn nữa, các chức năng chưa thật sự tối ưu.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27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CACAEF-93B1-CA42-BD43-88E722E5CD15}"/>
              </a:ext>
            </a:extLst>
          </p:cNvPr>
          <p:cNvSpPr txBox="1"/>
          <p:nvPr/>
        </p:nvSpPr>
        <p:spPr>
          <a:xfrm>
            <a:off x="-1219200" y="2209800"/>
            <a:ext cx="6978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4800" b="1" i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hank</a:t>
            </a:r>
            <a:r>
              <a:rPr lang="en-US" sz="4800" b="1" i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800" b="1" i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lang="en-US" sz="48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ED67A-650B-2B7E-8446-86B95AE84CBA}"/>
              </a:ext>
            </a:extLst>
          </p:cNvPr>
          <p:cNvSpPr/>
          <p:nvPr/>
        </p:nvSpPr>
        <p:spPr>
          <a:xfrm>
            <a:off x="1447800" y="3032374"/>
            <a:ext cx="7192418" cy="156966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21217829"/>
              </a:avLst>
            </a:prstTxWarp>
            <a:spAutoFit/>
          </a:bodyPr>
          <a:lstStyle/>
          <a:p>
            <a:pPr algn="ctr"/>
            <a:r>
              <a:rPr lang="en-US" sz="4800" b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  </a:t>
            </a:r>
            <a:r>
              <a:rPr lang="en-US" sz="4800" b="1">
                <a:ln w="0"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Watching</a:t>
            </a:r>
            <a:endParaRPr lang="en-US" sz="4800" b="1" cap="none" spc="0">
              <a:ln w="0">
                <a:solidFill>
                  <a:sysClr val="windowText" lastClr="000000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090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Nhập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mệnh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5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76400"/>
            <a:ext cx="8915400" cy="5105400"/>
          </a:xfrm>
        </p:spPr>
        <p:txBody>
          <a:bodyPr/>
          <a:lstStyle/>
          <a:p>
            <a:pPr algn="just"/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: </a:t>
            </a:r>
            <a:r>
              <a:rPr lang="vi-VN" dirty="0"/>
              <a:t>Thực hiện được mục tiêu đã đề ra là mô phỏng đầy đủ hết </a:t>
            </a:r>
            <a:r>
              <a:rPr lang="en-US" dirty="0"/>
              <a:t>08</a:t>
            </a:r>
            <a:r>
              <a:rPr lang="vi-VN" dirty="0"/>
              <a:t> tính năng cơ bản của máy bán nước tự động.</a:t>
            </a:r>
            <a:endParaRPr lang="en-US" dirty="0"/>
          </a:p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: </a:t>
            </a:r>
            <a:r>
              <a:rPr lang="vi-VN" dirty="0"/>
              <a:t>Giải quyết được thuật toán của </a:t>
            </a:r>
            <a:r>
              <a:rPr lang="en-US" dirty="0"/>
              <a:t>08</a:t>
            </a:r>
            <a:r>
              <a:rPr lang="vi-VN" dirty="0"/>
              <a:t> tính năng trong vòng </a:t>
            </a:r>
            <a:r>
              <a:rPr lang="en-US" dirty="0"/>
              <a:t>3 </a:t>
            </a:r>
            <a:r>
              <a:rPr lang="en-US" dirty="0" err="1"/>
              <a:t>ngày</a:t>
            </a:r>
            <a:r>
              <a:rPr lang="vi-VN" dirty="0"/>
              <a:t>.</a:t>
            </a:r>
            <a:endParaRPr lang="en-US" dirty="0"/>
          </a:p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: </a:t>
            </a:r>
          </a:p>
          <a:p>
            <a:pPr lvl="1"/>
            <a:r>
              <a:rPr lang="vi-VN" dirty="0"/>
              <a:t>Tìm các giải thuật để giải quyết các thuật toán</a:t>
            </a:r>
            <a:endParaRPr lang="en-US" dirty="0"/>
          </a:p>
          <a:p>
            <a:pPr lvl="1"/>
            <a:r>
              <a:rPr lang="vi-VN" dirty="0"/>
              <a:t>Khắc phục tối đa những lỗi có thể xảy ra trong quá trình làm đồ án.</a:t>
            </a:r>
            <a:br>
              <a:rPr lang="vi-VN" dirty="0"/>
            </a:br>
            <a:br>
              <a:rPr lang="vi-VN" dirty="0"/>
            </a:b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33538"/>
            <a:ext cx="7086600" cy="944563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1.Giải thuật</a:t>
            </a:r>
          </a:p>
          <a:p>
            <a:pPr lvl="1"/>
            <a:r>
              <a:rPr lang="en-US">
                <a:latin typeface="Times New Roman" panose="02020603050405020304" pitchFamily="18" charset="0"/>
              </a:rPr>
              <a:t>1.1 Mô tả giải thuật bằng ngôn ngữ lưu đồ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E287DAE-6B63-F32C-82BD-A788D853A677}"/>
              </a:ext>
            </a:extLst>
          </p:cNvPr>
          <p:cNvSpPr/>
          <p:nvPr/>
        </p:nvSpPr>
        <p:spPr>
          <a:xfrm>
            <a:off x="152400" y="4038600"/>
            <a:ext cx="1311910" cy="74739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 đầu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FD08152-392B-BF9C-C002-6D19CAF3DBA6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464310" y="4412298"/>
            <a:ext cx="105029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Parallelogram 6">
            <a:extLst>
              <a:ext uri="{FF2B5EF4-FFF2-40B4-BE49-F238E27FC236}">
                <a16:creationId xmlns:a16="http://schemas.microsoft.com/office/drawing/2014/main" id="{B2973A8C-D7B0-7ACB-6DC8-BFCB3B5FD104}"/>
              </a:ext>
            </a:extLst>
          </p:cNvPr>
          <p:cNvSpPr/>
          <p:nvPr/>
        </p:nvSpPr>
        <p:spPr>
          <a:xfrm>
            <a:off x="2456514" y="4110354"/>
            <a:ext cx="1359535" cy="60388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Số lần chạy ct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2B857F-61A4-7F3D-C6F8-81B0F5CF23C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740563" y="4412297"/>
            <a:ext cx="8314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C1E0B919-1BE3-6C41-3809-9CCCA85F6516}"/>
              </a:ext>
            </a:extLst>
          </p:cNvPr>
          <p:cNvSpPr/>
          <p:nvPr/>
        </p:nvSpPr>
        <p:spPr>
          <a:xfrm>
            <a:off x="4495800" y="3999230"/>
            <a:ext cx="2318385" cy="786765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Lựa chọn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1.mua nước || 2.quản lý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ACB34D-5271-7BF4-8876-AE01FB60C938}"/>
              </a:ext>
            </a:extLst>
          </p:cNvPr>
          <p:cNvCxnSpPr>
            <a:cxnSpLocks/>
          </p:cNvCxnSpPr>
          <p:nvPr/>
        </p:nvCxnSpPr>
        <p:spPr>
          <a:xfrm>
            <a:off x="6705600" y="4424244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855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0C69F4-7588-A119-F00C-F283212EAAD9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2283871" y="3751897"/>
            <a:ext cx="840329" cy="23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DC55894-E98B-8987-6F19-8F059F828756}"/>
              </a:ext>
            </a:extLst>
          </p:cNvPr>
          <p:cNvSpPr/>
          <p:nvPr/>
        </p:nvSpPr>
        <p:spPr>
          <a:xfrm>
            <a:off x="3069120" y="3449955"/>
            <a:ext cx="1359535" cy="603885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 lựa chọn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57E04AF5-22AC-BB15-18F4-332308C51611}"/>
              </a:ext>
            </a:extLst>
          </p:cNvPr>
          <p:cNvSpPr/>
          <p:nvPr/>
        </p:nvSpPr>
        <p:spPr>
          <a:xfrm>
            <a:off x="5115558" y="3300413"/>
            <a:ext cx="1168400" cy="9029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Lựa chọn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070E16-25CF-BF3C-B70E-A3268F3F5669}"/>
              </a:ext>
            </a:extLst>
          </p:cNvPr>
          <p:cNvCxnSpPr>
            <a:cxnSpLocks/>
            <a:stCxn id="25" idx="2"/>
            <a:endCxn id="26" idx="1"/>
          </p:cNvCxnSpPr>
          <p:nvPr/>
        </p:nvCxnSpPr>
        <p:spPr>
          <a:xfrm>
            <a:off x="4353169" y="3751898"/>
            <a:ext cx="7623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EFA365-AAF5-A43B-C80A-F978F71B9DEE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699758" y="2538413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AFBA2D-B21C-0B31-B41D-5F559139531B}"/>
              </a:ext>
            </a:extLst>
          </p:cNvPr>
          <p:cNvCxnSpPr>
            <a:cxnSpLocks/>
          </p:cNvCxnSpPr>
          <p:nvPr/>
        </p:nvCxnSpPr>
        <p:spPr>
          <a:xfrm flipH="1">
            <a:off x="2748278" y="2535555"/>
            <a:ext cx="2951480" cy="2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16E9A13-0E57-D265-AAF4-AD51E1C85B58}"/>
              </a:ext>
            </a:extLst>
          </p:cNvPr>
          <p:cNvCxnSpPr>
            <a:cxnSpLocks/>
          </p:cNvCxnSpPr>
          <p:nvPr/>
        </p:nvCxnSpPr>
        <p:spPr>
          <a:xfrm>
            <a:off x="2748278" y="2535555"/>
            <a:ext cx="22192" cy="1216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6EEE77D-EDDA-9C22-1321-1B3F1C9EA1DC}"/>
              </a:ext>
            </a:extLst>
          </p:cNvPr>
          <p:cNvSpPr txBox="1"/>
          <p:nvPr/>
        </p:nvSpPr>
        <p:spPr>
          <a:xfrm>
            <a:off x="5796278" y="2723475"/>
            <a:ext cx="566412" cy="5232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Khác 1&amp;2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79A304D-7C58-2942-6804-E6F1D6632716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6283958" y="3751897"/>
            <a:ext cx="110744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4B65723-CEE6-2E06-F91F-6766804736DE}"/>
              </a:ext>
            </a:extLst>
          </p:cNvPr>
          <p:cNvSpPr txBox="1"/>
          <p:nvPr/>
        </p:nvSpPr>
        <p:spPr>
          <a:xfrm>
            <a:off x="6404449" y="3792231"/>
            <a:ext cx="230029" cy="3077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C39254C0-F9B7-D913-8D36-97E6F058FEC3}"/>
              </a:ext>
            </a:extLst>
          </p:cNvPr>
          <p:cNvSpPr/>
          <p:nvPr/>
        </p:nvSpPr>
        <p:spPr>
          <a:xfrm>
            <a:off x="7391400" y="3276600"/>
            <a:ext cx="1002897" cy="902968"/>
          </a:xfrm>
          <a:prstGeom prst="flowChartConnec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12A54C-CBA1-B2F5-7536-BA964D496935}"/>
              </a:ext>
            </a:extLst>
          </p:cNvPr>
          <p:cNvSpPr txBox="1"/>
          <p:nvPr/>
        </p:nvSpPr>
        <p:spPr>
          <a:xfrm>
            <a:off x="5205126" y="4262716"/>
            <a:ext cx="230029" cy="3077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79526B5-B930-2CCE-556C-725E616DA016}"/>
              </a:ext>
            </a:extLst>
          </p:cNvPr>
          <p:cNvCxnSpPr>
            <a:cxnSpLocks/>
          </p:cNvCxnSpPr>
          <p:nvPr/>
        </p:nvCxnSpPr>
        <p:spPr>
          <a:xfrm>
            <a:off x="5702164" y="4208998"/>
            <a:ext cx="0" cy="846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CB66CB71-285E-F591-F22A-8849BAD9D5AA}"/>
              </a:ext>
            </a:extLst>
          </p:cNvPr>
          <p:cNvSpPr/>
          <p:nvPr/>
        </p:nvSpPr>
        <p:spPr>
          <a:xfrm>
            <a:off x="5245768" y="5059232"/>
            <a:ext cx="1002897" cy="902968"/>
          </a:xfrm>
          <a:prstGeom prst="flowChartConnec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6CEBE7F9-5B5C-0639-A6C1-489A93680C3E}"/>
              </a:ext>
            </a:extLst>
          </p:cNvPr>
          <p:cNvSpPr/>
          <p:nvPr/>
        </p:nvSpPr>
        <p:spPr>
          <a:xfrm>
            <a:off x="63832" y="3358514"/>
            <a:ext cx="2318385" cy="786765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Lựa chọn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1.mua nước || 2.quản lý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727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40" grpId="0" animBg="1"/>
      <p:bldP spid="47" grpId="0" animBg="1"/>
      <p:bldP spid="50" grpId="0" animBg="1"/>
      <p:bldP spid="51" grpId="0" animBg="1"/>
      <p:bldP spid="53" grpId="0" animBg="1"/>
      <p:bldP spid="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C39254C0-F9B7-D913-8D36-97E6F058FEC3}"/>
              </a:ext>
            </a:extLst>
          </p:cNvPr>
          <p:cNvSpPr/>
          <p:nvPr/>
        </p:nvSpPr>
        <p:spPr>
          <a:xfrm>
            <a:off x="152400" y="3549015"/>
            <a:ext cx="1002897" cy="902968"/>
          </a:xfrm>
          <a:prstGeom prst="flowChartConnec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0A2FBE7F-82FC-3338-94E3-E68E8AF44F40}"/>
              </a:ext>
            </a:extLst>
          </p:cNvPr>
          <p:cNvSpPr/>
          <p:nvPr/>
        </p:nvSpPr>
        <p:spPr>
          <a:xfrm>
            <a:off x="1905000" y="3733800"/>
            <a:ext cx="1447800" cy="533399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Nạp tiền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16346D-E580-1090-5BA6-DD218DDC243E}"/>
              </a:ext>
            </a:extLst>
          </p:cNvPr>
          <p:cNvCxnSpPr>
            <a:cxnSpLocks/>
            <a:stCxn id="50" idx="6"/>
            <a:endCxn id="2" idx="5"/>
          </p:cNvCxnSpPr>
          <p:nvPr/>
        </p:nvCxnSpPr>
        <p:spPr>
          <a:xfrm>
            <a:off x="1155297" y="4000499"/>
            <a:ext cx="81637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Diamond 10">
            <a:extLst>
              <a:ext uri="{FF2B5EF4-FFF2-40B4-BE49-F238E27FC236}">
                <a16:creationId xmlns:a16="http://schemas.microsoft.com/office/drawing/2014/main" id="{6716DA17-B0E0-A515-D7F2-42D31D242FD5}"/>
              </a:ext>
            </a:extLst>
          </p:cNvPr>
          <p:cNvSpPr/>
          <p:nvPr/>
        </p:nvSpPr>
        <p:spPr>
          <a:xfrm>
            <a:off x="4102503" y="3395226"/>
            <a:ext cx="1761490" cy="1271905"/>
          </a:xfrm>
          <a:prstGeom prst="diamon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Tiền đúng mệnh giá cho phép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DABF08-A0AF-F0CD-5A0F-D1DE18CDACE9}"/>
              </a:ext>
            </a:extLst>
          </p:cNvPr>
          <p:cNvCxnSpPr>
            <a:cxnSpLocks/>
          </p:cNvCxnSpPr>
          <p:nvPr/>
        </p:nvCxnSpPr>
        <p:spPr>
          <a:xfrm>
            <a:off x="3286125" y="4031177"/>
            <a:ext cx="81637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B4D9FC9-8EBF-F5C4-DCA2-04FA692302A2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4953000" y="2286000"/>
            <a:ext cx="30248" cy="1109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C900205-4FA5-CAC1-4E2D-CED11E824DE6}"/>
              </a:ext>
            </a:extLst>
          </p:cNvPr>
          <p:cNvCxnSpPr>
            <a:cxnSpLocks/>
          </p:cNvCxnSpPr>
          <p:nvPr/>
        </p:nvCxnSpPr>
        <p:spPr>
          <a:xfrm flipH="1">
            <a:off x="1600200" y="2286000"/>
            <a:ext cx="33830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8EB4A44-3AE7-46E6-FEEC-4706CB5DA2EA}"/>
              </a:ext>
            </a:extLst>
          </p:cNvPr>
          <p:cNvCxnSpPr>
            <a:cxnSpLocks/>
          </p:cNvCxnSpPr>
          <p:nvPr/>
        </p:nvCxnSpPr>
        <p:spPr>
          <a:xfrm>
            <a:off x="1621857" y="2228851"/>
            <a:ext cx="0" cy="1771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Text Box 2">
            <a:extLst>
              <a:ext uri="{FF2B5EF4-FFF2-40B4-BE49-F238E27FC236}">
                <a16:creationId xmlns:a16="http://schemas.microsoft.com/office/drawing/2014/main" id="{C1FCC281-8C03-FCAF-7231-A0B7F0836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7070" y="3084711"/>
            <a:ext cx="651510" cy="31051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</a:t>
            </a:r>
          </a:p>
        </p:txBody>
      </p:sp>
      <p:sp>
        <p:nvSpPr>
          <p:cNvPr id="46" name="Parallelogram 45">
            <a:extLst>
              <a:ext uri="{FF2B5EF4-FFF2-40B4-BE49-F238E27FC236}">
                <a16:creationId xmlns:a16="http://schemas.microsoft.com/office/drawing/2014/main" id="{4EB78AD3-92EF-B7A0-4187-CBB118D4B64B}"/>
              </a:ext>
            </a:extLst>
          </p:cNvPr>
          <p:cNvSpPr/>
          <p:nvPr/>
        </p:nvSpPr>
        <p:spPr>
          <a:xfrm>
            <a:off x="6583148" y="3844490"/>
            <a:ext cx="1120775" cy="373380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số dư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E17D85F-4DD2-DB73-31AB-4482789B85CF}"/>
              </a:ext>
            </a:extLst>
          </p:cNvPr>
          <p:cNvCxnSpPr>
            <a:cxnSpLocks/>
            <a:stCxn id="11" idx="3"/>
            <a:endCxn id="46" idx="5"/>
          </p:cNvCxnSpPr>
          <p:nvPr/>
        </p:nvCxnSpPr>
        <p:spPr>
          <a:xfrm>
            <a:off x="5863993" y="4031179"/>
            <a:ext cx="76582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ACC8807-146D-3FA2-59CF-A7990F0DC842}"/>
              </a:ext>
            </a:extLst>
          </p:cNvPr>
          <p:cNvCxnSpPr>
            <a:cxnSpLocks/>
          </p:cNvCxnSpPr>
          <p:nvPr/>
        </p:nvCxnSpPr>
        <p:spPr>
          <a:xfrm>
            <a:off x="7079871" y="4213356"/>
            <a:ext cx="0" cy="892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Text Box 2">
            <a:extLst>
              <a:ext uri="{FF2B5EF4-FFF2-40B4-BE49-F238E27FC236}">
                <a16:creationId xmlns:a16="http://schemas.microsoft.com/office/drawing/2014/main" id="{C3179E54-C67F-5657-3557-7B32B18F5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3993" y="4079757"/>
            <a:ext cx="536807" cy="342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Đúng</a:t>
            </a:r>
          </a:p>
        </p:txBody>
      </p:sp>
      <p:sp>
        <p:nvSpPr>
          <p:cNvPr id="62" name="Parallelogram 61">
            <a:extLst>
              <a:ext uri="{FF2B5EF4-FFF2-40B4-BE49-F238E27FC236}">
                <a16:creationId xmlns:a16="http://schemas.microsoft.com/office/drawing/2014/main" id="{59720B1A-843A-2FB7-CA78-DB141430BEB1}"/>
              </a:ext>
            </a:extLst>
          </p:cNvPr>
          <p:cNvSpPr/>
          <p:nvPr/>
        </p:nvSpPr>
        <p:spPr>
          <a:xfrm>
            <a:off x="5863993" y="5118290"/>
            <a:ext cx="2453640" cy="707390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1.Xem menu và chọn mua nước || 2.nạp thêm tiền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196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45" grpId="1" animBg="1"/>
      <p:bldP spid="46" grpId="0" animBg="1"/>
      <p:bldP spid="55" grpId="0" animBg="1"/>
      <p:bldP spid="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D8B50A1B-8C99-FC6B-A835-921C3A4AF39E}"/>
              </a:ext>
            </a:extLst>
          </p:cNvPr>
          <p:cNvSpPr/>
          <p:nvPr/>
        </p:nvSpPr>
        <p:spPr>
          <a:xfrm>
            <a:off x="228600" y="3810000"/>
            <a:ext cx="2453640" cy="707390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1.Xem menu và chọn mua nước || 2.nạp thêm tiền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3D40F3-22B6-7737-22D6-C96EDC0190D6}"/>
              </a:ext>
            </a:extLst>
          </p:cNvPr>
          <p:cNvCxnSpPr>
            <a:cxnSpLocks/>
          </p:cNvCxnSpPr>
          <p:nvPr/>
        </p:nvCxnSpPr>
        <p:spPr>
          <a:xfrm>
            <a:off x="2590800" y="41910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Diamond 6">
            <a:extLst>
              <a:ext uri="{FF2B5EF4-FFF2-40B4-BE49-F238E27FC236}">
                <a16:creationId xmlns:a16="http://schemas.microsoft.com/office/drawing/2014/main" id="{432BA28F-2573-58A6-C2E1-4F604EB5CE6C}"/>
              </a:ext>
            </a:extLst>
          </p:cNvPr>
          <p:cNvSpPr/>
          <p:nvPr/>
        </p:nvSpPr>
        <p:spPr>
          <a:xfrm>
            <a:off x="3352800" y="3732212"/>
            <a:ext cx="1491615" cy="862965"/>
          </a:xfrm>
          <a:prstGeom prst="diamon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hoặc 2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025970-AD0F-8F6A-6A19-9AEE5C520924}"/>
              </a:ext>
            </a:extLst>
          </p:cNvPr>
          <p:cNvCxnSpPr>
            <a:cxnSpLocks/>
          </p:cNvCxnSpPr>
          <p:nvPr/>
        </p:nvCxnSpPr>
        <p:spPr>
          <a:xfrm flipV="1">
            <a:off x="4082415" y="0"/>
            <a:ext cx="0" cy="3732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 Box 2">
            <a:extLst>
              <a:ext uri="{FF2B5EF4-FFF2-40B4-BE49-F238E27FC236}">
                <a16:creationId xmlns:a16="http://schemas.microsoft.com/office/drawing/2014/main" id="{07A3F3D5-718B-BF52-57B2-D7512F84A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660" y="3273742"/>
            <a:ext cx="651510" cy="31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623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C39254C0-F9B7-D913-8D36-97E6F058FEC3}"/>
              </a:ext>
            </a:extLst>
          </p:cNvPr>
          <p:cNvSpPr/>
          <p:nvPr/>
        </p:nvSpPr>
        <p:spPr>
          <a:xfrm>
            <a:off x="152400" y="3549015"/>
            <a:ext cx="1002897" cy="902968"/>
          </a:xfrm>
          <a:prstGeom prst="flowChartConnec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0A2FBE7F-82FC-3338-94E3-E68E8AF44F40}"/>
              </a:ext>
            </a:extLst>
          </p:cNvPr>
          <p:cNvSpPr/>
          <p:nvPr/>
        </p:nvSpPr>
        <p:spPr>
          <a:xfrm>
            <a:off x="1905000" y="3733800"/>
            <a:ext cx="1447800" cy="533399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Nạp tiền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16346D-E580-1090-5BA6-DD218DDC243E}"/>
              </a:ext>
            </a:extLst>
          </p:cNvPr>
          <p:cNvCxnSpPr>
            <a:cxnSpLocks/>
            <a:stCxn id="50" idx="6"/>
            <a:endCxn id="2" idx="5"/>
          </p:cNvCxnSpPr>
          <p:nvPr/>
        </p:nvCxnSpPr>
        <p:spPr>
          <a:xfrm>
            <a:off x="1155297" y="4000499"/>
            <a:ext cx="81637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Diamond 10">
            <a:extLst>
              <a:ext uri="{FF2B5EF4-FFF2-40B4-BE49-F238E27FC236}">
                <a16:creationId xmlns:a16="http://schemas.microsoft.com/office/drawing/2014/main" id="{6716DA17-B0E0-A515-D7F2-42D31D242FD5}"/>
              </a:ext>
            </a:extLst>
          </p:cNvPr>
          <p:cNvSpPr/>
          <p:nvPr/>
        </p:nvSpPr>
        <p:spPr>
          <a:xfrm>
            <a:off x="4102503" y="3395226"/>
            <a:ext cx="1761490" cy="1271905"/>
          </a:xfrm>
          <a:prstGeom prst="diamon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Tiền đúng mệnh giá cho phép</a:t>
            </a:r>
            <a:endParaRPr lang="en-US" sz="1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DABF08-A0AF-F0CD-5A0F-D1DE18CDACE9}"/>
              </a:ext>
            </a:extLst>
          </p:cNvPr>
          <p:cNvCxnSpPr>
            <a:cxnSpLocks/>
          </p:cNvCxnSpPr>
          <p:nvPr/>
        </p:nvCxnSpPr>
        <p:spPr>
          <a:xfrm>
            <a:off x="3286125" y="4031177"/>
            <a:ext cx="81637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B4D9FC9-8EBF-F5C4-DCA2-04FA692302A2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4953000" y="2286000"/>
            <a:ext cx="30248" cy="1109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C900205-4FA5-CAC1-4E2D-CED11E824DE6}"/>
              </a:ext>
            </a:extLst>
          </p:cNvPr>
          <p:cNvCxnSpPr>
            <a:cxnSpLocks/>
          </p:cNvCxnSpPr>
          <p:nvPr/>
        </p:nvCxnSpPr>
        <p:spPr>
          <a:xfrm flipH="1">
            <a:off x="1600200" y="2286000"/>
            <a:ext cx="33830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8EB4A44-3AE7-46E6-FEEC-4706CB5DA2EA}"/>
              </a:ext>
            </a:extLst>
          </p:cNvPr>
          <p:cNvCxnSpPr>
            <a:cxnSpLocks/>
          </p:cNvCxnSpPr>
          <p:nvPr/>
        </p:nvCxnSpPr>
        <p:spPr>
          <a:xfrm>
            <a:off x="1621857" y="2228851"/>
            <a:ext cx="0" cy="1771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Text Box 2">
            <a:extLst>
              <a:ext uri="{FF2B5EF4-FFF2-40B4-BE49-F238E27FC236}">
                <a16:creationId xmlns:a16="http://schemas.microsoft.com/office/drawing/2014/main" id="{C1FCC281-8C03-FCAF-7231-A0B7F0836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7070" y="3084711"/>
            <a:ext cx="651510" cy="31051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</a:t>
            </a:r>
          </a:p>
        </p:txBody>
      </p:sp>
      <p:sp>
        <p:nvSpPr>
          <p:cNvPr id="46" name="Parallelogram 45">
            <a:extLst>
              <a:ext uri="{FF2B5EF4-FFF2-40B4-BE49-F238E27FC236}">
                <a16:creationId xmlns:a16="http://schemas.microsoft.com/office/drawing/2014/main" id="{4EB78AD3-92EF-B7A0-4187-CBB118D4B64B}"/>
              </a:ext>
            </a:extLst>
          </p:cNvPr>
          <p:cNvSpPr/>
          <p:nvPr/>
        </p:nvSpPr>
        <p:spPr>
          <a:xfrm>
            <a:off x="6583148" y="3844490"/>
            <a:ext cx="1120775" cy="373380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số dư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E17D85F-4DD2-DB73-31AB-4482789B85CF}"/>
              </a:ext>
            </a:extLst>
          </p:cNvPr>
          <p:cNvCxnSpPr>
            <a:cxnSpLocks/>
            <a:stCxn id="11" idx="3"/>
            <a:endCxn id="46" idx="5"/>
          </p:cNvCxnSpPr>
          <p:nvPr/>
        </p:nvCxnSpPr>
        <p:spPr>
          <a:xfrm>
            <a:off x="5863993" y="4031179"/>
            <a:ext cx="76582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ACC8807-146D-3FA2-59CF-A7990F0DC842}"/>
              </a:ext>
            </a:extLst>
          </p:cNvPr>
          <p:cNvCxnSpPr>
            <a:cxnSpLocks/>
          </p:cNvCxnSpPr>
          <p:nvPr/>
        </p:nvCxnSpPr>
        <p:spPr>
          <a:xfrm>
            <a:off x="7079871" y="4213356"/>
            <a:ext cx="0" cy="892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Text Box 2">
            <a:extLst>
              <a:ext uri="{FF2B5EF4-FFF2-40B4-BE49-F238E27FC236}">
                <a16:creationId xmlns:a16="http://schemas.microsoft.com/office/drawing/2014/main" id="{C3179E54-C67F-5657-3557-7B32B18F5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3993" y="4079757"/>
            <a:ext cx="536807" cy="342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Đúng</a:t>
            </a:r>
          </a:p>
        </p:txBody>
      </p:sp>
      <p:sp>
        <p:nvSpPr>
          <p:cNvPr id="62" name="Parallelogram 61">
            <a:extLst>
              <a:ext uri="{FF2B5EF4-FFF2-40B4-BE49-F238E27FC236}">
                <a16:creationId xmlns:a16="http://schemas.microsoft.com/office/drawing/2014/main" id="{59720B1A-843A-2FB7-CA78-DB141430BEB1}"/>
              </a:ext>
            </a:extLst>
          </p:cNvPr>
          <p:cNvSpPr/>
          <p:nvPr/>
        </p:nvSpPr>
        <p:spPr>
          <a:xfrm>
            <a:off x="5863993" y="5118289"/>
            <a:ext cx="2441804" cy="825309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1.Xem menu và chọn mua nước || 2.nạp thêm tiền</a:t>
            </a:r>
            <a:endParaRPr lang="en-US" sz="16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F30423-1CC6-3BF0-6234-31E88E4E8C84}"/>
              </a:ext>
            </a:extLst>
          </p:cNvPr>
          <p:cNvCxnSpPr>
            <a:cxnSpLocks/>
          </p:cNvCxnSpPr>
          <p:nvPr/>
        </p:nvCxnSpPr>
        <p:spPr>
          <a:xfrm flipV="1">
            <a:off x="4267200" y="5717856"/>
            <a:ext cx="0" cy="1140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E1206D-4ACD-C9C8-6E30-73295FA8BCAC}"/>
              </a:ext>
            </a:extLst>
          </p:cNvPr>
          <p:cNvCxnSpPr>
            <a:cxnSpLocks/>
          </p:cNvCxnSpPr>
          <p:nvPr/>
        </p:nvCxnSpPr>
        <p:spPr>
          <a:xfrm flipV="1">
            <a:off x="1621857" y="4000499"/>
            <a:ext cx="0" cy="1717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79C45E-4891-B0E8-2A08-D9EF4205C661}"/>
              </a:ext>
            </a:extLst>
          </p:cNvPr>
          <p:cNvCxnSpPr>
            <a:cxnSpLocks/>
          </p:cNvCxnSpPr>
          <p:nvPr/>
        </p:nvCxnSpPr>
        <p:spPr>
          <a:xfrm flipH="1">
            <a:off x="1600200" y="5717856"/>
            <a:ext cx="2667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81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821</Words>
  <Application>Microsoft Office PowerPoint</Application>
  <PresentationFormat>On-screen Show (4:3)</PresentationFormat>
  <Paragraphs>153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Times New Roman</vt:lpstr>
      <vt:lpstr>Default Design</vt:lpstr>
      <vt:lpstr>TRƯỜNG ĐẠI HỌC CẦN THƠ TRƯỜNG BÁCH KHOA</vt:lpstr>
      <vt:lpstr>Đề tài</vt:lpstr>
      <vt:lpstr>Giới Thiệu</vt:lpstr>
      <vt:lpstr>Giới Thiệu</vt:lpstr>
      <vt:lpstr>Thiết Kế Chương Trình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Thiết Kế Chương Trình</vt:lpstr>
      <vt:lpstr>Kết Luận</vt:lpstr>
      <vt:lpstr>Kết Luận</vt:lpstr>
      <vt:lpstr>PowerPoint Presentation</vt:lpstr>
    </vt:vector>
  </TitlesOfParts>
  <Company>CANTHO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thanh nguyen</cp:lastModifiedBy>
  <cp:revision>59</cp:revision>
  <dcterms:created xsi:type="dcterms:W3CDTF">2008-08-06T06:37:20Z</dcterms:created>
  <dcterms:modified xsi:type="dcterms:W3CDTF">2022-10-26T08:46:24Z</dcterms:modified>
</cp:coreProperties>
</file>