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1" r:id="rId4"/>
    <p:sldId id="259" r:id="rId5"/>
    <p:sldId id="271" r:id="rId6"/>
    <p:sldId id="268" r:id="rId7"/>
    <p:sldId id="274" r:id="rId8"/>
    <p:sldId id="273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25A56F-D6B4-4ED0-9A1A-B7F039975D15}">
          <p14:sldIdLst>
            <p14:sldId id="269"/>
            <p14:sldId id="270"/>
            <p14:sldId id="261"/>
            <p14:sldId id="259"/>
            <p14:sldId id="271"/>
            <p14:sldId id="268"/>
            <p14:sldId id="274"/>
            <p14:sldId id="273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8B54-BAA9-4388-99D6-F7020EEACB7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enerative AI models - a fun game that can easily get out of hand? - Diplo">
            <a:extLst>
              <a:ext uri="{FF2B5EF4-FFF2-40B4-BE49-F238E27FC236}">
                <a16:creationId xmlns:a16="http://schemas.microsoft.com/office/drawing/2014/main" id="{F25CB875-23DC-F1F5-E16B-72D4A192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11" y="248182"/>
            <a:ext cx="7674426" cy="55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12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Synthetic 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Large language model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Stable diffusion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Auto-encoder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art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Style transfer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creativity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36" y="24818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1990" y="11682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5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4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3" y="396050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44458" y="24817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44459" y="117564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20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19" y="302626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18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1695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Biometrics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personal information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authorization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representation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certification authorities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ea typeface="Adobe Fan Heiti Std B" panose="020B0700000000000000" pitchFamily="34" charset="-128"/>
                <a:cs typeface="Times New Roman" panose="02020603050405020304" pitchFamily="18" charset="0"/>
              </a:rPr>
              <a:t>Passwordless</a:t>
            </a:r>
            <a:r>
              <a:rPr lang="en-US" sz="2000" dirty="0">
                <a:solidFill>
                  <a:schemeClr val="tx1"/>
                </a:solidFill>
                <a:ea typeface="Adobe Fan Heiti Std B" panose="020B0700000000000000" pitchFamily="34" charset="-128"/>
                <a:cs typeface="Times New Roman" panose="02020603050405020304" pitchFamily="18" charset="0"/>
              </a:rPr>
              <a:t> authentication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digitalize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single sign-on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Trust frameworks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43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8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3074" name="Picture 2" descr="Is Digital Identity the key for unlocking MSME access to Trade Finance?">
            <a:extLst>
              <a:ext uri="{FF2B5EF4-FFF2-40B4-BE49-F238E27FC236}">
                <a16:creationId xmlns:a16="http://schemas.microsoft.com/office/drawing/2014/main" id="{AF8950B0-87DC-BEB8-3DA3-FA354777F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0"/>
          <a:stretch/>
        </p:blipFill>
        <p:spPr bwMode="auto">
          <a:xfrm>
            <a:off x="4219295" y="248171"/>
            <a:ext cx="7680957" cy="55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IDENTITY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40617" y="595965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15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12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Triplet loss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Latent space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Neural network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Contrastive loss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SimCLR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Dimensionality reduction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43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8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95C19-8E6A-CDC1-AE4D-98901AC1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104" y="229141"/>
            <a:ext cx="7677150" cy="55838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22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49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Decentralized computing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Data privacy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Gradient </a:t>
            </a:r>
            <a:r>
              <a:rPr lang="en-US" sz="24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aggeration</a:t>
            </a:r>
            <a:endParaRPr lang="en-US" sz="2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Diffusion model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Data security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Local training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Smart manufacturing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Edge computing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Differential Privacy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43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8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E0B35-8937-1AD1-D455-F9E4CA33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80" y="248182"/>
            <a:ext cx="7680957" cy="55647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80" y="5963816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17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26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 ÁN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5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43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8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49308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uman-Computer-Interaction loop. | Download Scientific Diagram">
            <a:extLst>
              <a:ext uri="{FF2B5EF4-FFF2-40B4-BE49-F238E27FC236}">
                <a16:creationId xmlns:a16="http://schemas.microsoft.com/office/drawing/2014/main" id="{1FFBFBC7-6B67-128D-7496-EEF62B74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53" y="259435"/>
            <a:ext cx="7674802" cy="55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COMPUTER INTERACTION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2540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24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interface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User experience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Speech recognition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Accessibility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User-Centered Design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Virtual </a:t>
            </a:r>
            <a:r>
              <a:rPr lang="en-US" sz="28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assitant</a:t>
            </a:r>
            <a:endParaRPr lang="en-US" sz="28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Cognitive psychology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Virtual reality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Haptic interface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Gesture recognition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mobile-computing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User modeling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9290" y="24237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1990" y="117564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1610" y="209730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9290" y="301522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59289" y="3964145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3350" y="48708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40553" y="2509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1413" y="117002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2" y="210030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40199" y="301453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27652" y="395804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25320" y="489944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85995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fferent types of wearable technology. | Download Scientific Diagram">
            <a:extLst>
              <a:ext uri="{FF2B5EF4-FFF2-40B4-BE49-F238E27FC236}">
                <a16:creationId xmlns:a16="http://schemas.microsoft.com/office/drawing/2014/main" id="{69FF7ACB-CD2F-82E8-20FA-BD8D6E65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268458"/>
            <a:ext cx="7636055" cy="550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TECHNOLOGY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79" y="5941541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18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9704" y="261364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28084" y="251734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IoT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Biometric data 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biofeedback 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Apple Watch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Google glass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User experience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1990" y="25173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520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1990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1415" y="26421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44457" y="119523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21" y="210311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21685" y="3025189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207713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inforcement learning with Q-learning">
            <a:extLst>
              <a:ext uri="{FF2B5EF4-FFF2-40B4-BE49-F238E27FC236}">
                <a16:creationId xmlns:a16="http://schemas.microsoft.com/office/drawing/2014/main" id="{3EBC8869-47B2-A368-7E3F-76253433E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7" t="24849" r="16762" b="23923"/>
          <a:stretch/>
        </p:blipFill>
        <p:spPr bwMode="auto">
          <a:xfrm>
            <a:off x="4235351" y="243156"/>
            <a:ext cx="7664903" cy="55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3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21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929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2158" y="249570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9693" y="211079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policy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Exploration-Exploitation Tradeoff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Markov Decision Process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agent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interactive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reward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2843" y="25667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35" y="118699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8773" y="209074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2186" y="30132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25328" y="24406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05159" y="1170956"/>
            <a:ext cx="1957144" cy="8763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26009" y="210311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25328" y="3029319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02552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istributed Computing: Definition &amp; Examples | Ridge Cloud">
            <a:extLst>
              <a:ext uri="{FF2B5EF4-FFF2-40B4-BE49-F238E27FC236}">
                <a16:creationId xmlns:a16="http://schemas.microsoft.com/office/drawing/2014/main" id="{F0B7305D-CF41-D46F-7687-650AF0FFA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30"/>
          <a:stretch/>
        </p:blipFill>
        <p:spPr bwMode="auto">
          <a:xfrm>
            <a:off x="4219296" y="248171"/>
            <a:ext cx="7680957" cy="55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5" y="5987552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20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Multi-cluster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Grid computing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Multiple-computer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efficiency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Internet of Thing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Fault tolerance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Large-scale resource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consensus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consistency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Big data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Apache Hadoop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9221" y="25528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9564" y="116693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5" y="208776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9831" y="302067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80734" y="393920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0733" y="488413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8302" y="25431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2" y="117048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21889" y="208546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41437" y="30122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234" y="396647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21546" y="488550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65498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ugmented reality? | TechRadar">
            <a:extLst>
              <a:ext uri="{FF2B5EF4-FFF2-40B4-BE49-F238E27FC236}">
                <a16:creationId xmlns:a16="http://schemas.microsoft.com/office/drawing/2014/main" id="{FBF2DB66-D9FE-355E-CA25-70510E0E7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6" b="8960"/>
          <a:stretch/>
        </p:blipFill>
        <p:spPr bwMode="auto">
          <a:xfrm>
            <a:off x="4227101" y="242316"/>
            <a:ext cx="7680957" cy="5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8442" y="245844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6" y="596405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16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marker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Image recognition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 err="1">
                <a:solidFill>
                  <a:srgbClr val="000000"/>
                </a:solidFill>
                <a:effectLst/>
                <a:latin typeface="Adobe Fan Heiti Std B" panose="020B0700000000000000"/>
                <a:ea typeface="Adobe Fan Heiti Std B" panose="020B0700000000000000"/>
                <a:cs typeface="Times New Roman" panose="02020603050405020304" pitchFamily="18" charset="0"/>
              </a:rPr>
              <a:t>MagicLeap</a:t>
            </a:r>
            <a:endParaRPr lang="en-US" sz="2800" dirty="0">
              <a:effectLst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dobe Fan Heiti Std B" panose="020B0700000000000000"/>
                <a:ea typeface="Adobe Fan Heiti Std B" panose="020B0700000000000000"/>
                <a:cs typeface="Times New Roman" panose="02020603050405020304" pitchFamily="18" charset="0"/>
              </a:rPr>
              <a:t>Interactive Interfaces</a:t>
            </a:r>
            <a:endParaRPr lang="en-US" dirty="0">
              <a:effectLst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Visual </a:t>
            </a:r>
            <a:r>
              <a:rPr lang="en-US" sz="20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Intertial</a:t>
            </a:r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Odometry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Sensor Fusion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SLAM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Simulations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Real-Time Tracking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Hololens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vuforia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27" y="24423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020" y="117170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4020" y="2093989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26" y="302977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25" y="395644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2646" y="487084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0103" y="24231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0135" y="116468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55062" y="210311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0133" y="3038405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0102" y="395644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77917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Integer factorization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private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Computational hardness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communication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protect information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secure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RSA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Information theory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Rijndae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cipher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43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8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1026" name="Picture 2" descr="Cryptography - YouTube">
            <a:extLst>
              <a:ext uri="{FF2B5EF4-FFF2-40B4-BE49-F238E27FC236}">
                <a16:creationId xmlns:a16="http://schemas.microsoft.com/office/drawing/2014/main" id="{81D3C4F6-882C-2D79-83A9-2A4ABD48B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0" b="21703"/>
          <a:stretch/>
        </p:blipFill>
        <p:spPr bwMode="auto">
          <a:xfrm>
            <a:off x="4219296" y="310552"/>
            <a:ext cx="7680958" cy="546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66029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12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09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automation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Model </a:t>
            </a:r>
            <a:r>
              <a:rPr lang="en-US" sz="28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versoning</a:t>
            </a:r>
            <a:endParaRPr lang="en-US" sz="28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Logging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Model monitoring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Model deployment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Feast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Model testing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Feature store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Scalability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Stream processing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Model validation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43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8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E69FA-4D1B-54BF-94BD-D889FC42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73" y="247147"/>
            <a:ext cx="7680957" cy="55658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OPERATIONS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6" y="5952712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25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5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RSA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Elliptic curve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Diffie-Hellman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decryption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ElGamal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Key pairs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Digital signature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Message integrity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encryption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Key </a:t>
            </a:r>
            <a:r>
              <a:rPr lang="en-US" sz="32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exhange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226A0-6BD0-8B3D-3215-F129716FE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71" y="260110"/>
            <a:ext cx="7680956" cy="551367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CRYPTOSYSTEM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71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22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43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8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25" y="3956439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27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635</Words>
  <Application>Microsoft Office PowerPoint</Application>
  <PresentationFormat>Widescreen</PresentationFormat>
  <Paragraphs>457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Fan Heiti Std 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Ngô Trung Trực</dc:creator>
  <cp:lastModifiedBy>Nguyễn Nhật Minh Khôi</cp:lastModifiedBy>
  <cp:revision>39</cp:revision>
  <dcterms:created xsi:type="dcterms:W3CDTF">2021-04-08T19:38:33Z</dcterms:created>
  <dcterms:modified xsi:type="dcterms:W3CDTF">2023-03-29T07:33:18Z</dcterms:modified>
</cp:coreProperties>
</file>