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8B54-BAA9-4388-99D6-F7020EEACB7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tern_recogni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locations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026" name="Picture 2" descr="Architecture of a Distributed Database System. | Download Scientific Diagram">
            <a:extLst>
              <a:ext uri="{FF2B5EF4-FFF2-40B4-BE49-F238E27FC236}">
                <a16:creationId xmlns:a16="http://schemas.microsoft.com/office/drawing/2014/main" id="{C54FF5C4-67BC-4FE7-A832-3EBFCA58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0" y="248182"/>
            <a:ext cx="7680957" cy="55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19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1990" y="119524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5" y="211617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1" y="119524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6774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2" grpId="0" animBg="1"/>
      <p:bldP spid="72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 ÁN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5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23315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 ÁN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5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77917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12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loud storage: what is it, how it works and top cloud storage comparison">
            <a:extLst>
              <a:ext uri="{FF2B5EF4-FFF2-40B4-BE49-F238E27FC236}">
                <a16:creationId xmlns:a16="http://schemas.microsoft.com/office/drawing/2014/main" id="{AA46CE30-22C5-4830-A502-63E457D8E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8" t="2858" r="21144" b="6285"/>
          <a:stretch/>
        </p:blipFill>
        <p:spPr bwMode="auto">
          <a:xfrm>
            <a:off x="4219296" y="248182"/>
            <a:ext cx="7680957" cy="55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remote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AWS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service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35" y="261239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1990" y="116258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1990" y="20965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20" y="26123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1389" y="116258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53505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PARLLEL COMPUTING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16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is Parallel Computing? Definition and FAQs | OmniSci">
            <a:extLst>
              <a:ext uri="{FF2B5EF4-FFF2-40B4-BE49-F238E27FC236}">
                <a16:creationId xmlns:a16="http://schemas.microsoft.com/office/drawing/2014/main" id="{4C59D615-6A0C-4889-A24C-2C77473D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266693"/>
            <a:ext cx="7680957" cy="55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High performance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IBM Blue Gene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supercomputer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multicore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6325" y="24818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1578" y="119524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6325" y="208351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27" y="26669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27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76403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18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5 Things You Need to Know about Reinforcement Learning - KDnuggets">
            <a:extLst>
              <a:ext uri="{FF2B5EF4-FFF2-40B4-BE49-F238E27FC236}">
                <a16:creationId xmlns:a16="http://schemas.microsoft.com/office/drawing/2014/main" id="{2240954D-2D63-4684-B5CF-7C298FC07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96" y="248181"/>
            <a:ext cx="7653899" cy="55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Optimal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behaviour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approximation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interactive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1575" y="26123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8971" y="116257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6" y="209004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6" y="303056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32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51456" y="116257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2" y="210311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02552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80" y="5930539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18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en and Now: Incredible Changes in Wearable Technology | designnews.com">
            <a:extLst>
              <a:ext uri="{FF2B5EF4-FFF2-40B4-BE49-F238E27FC236}">
                <a16:creationId xmlns:a16="http://schemas.microsoft.com/office/drawing/2014/main" id="{43C37149-F5AF-43FC-BE6F-CEE3DDAD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0" y="248182"/>
            <a:ext cx="7680957" cy="55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IoT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 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biofeedback 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Apple Watch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Google glass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1990" y="26777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35" y="117564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1990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1415" y="24817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44457" y="119523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21" y="210311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20771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SQL Injection? | Explanation &amp; Protection | Avast">
            <a:extLst>
              <a:ext uri="{FF2B5EF4-FFF2-40B4-BE49-F238E27FC236}">
                <a16:creationId xmlns:a16="http://schemas.microsoft.com/office/drawing/2014/main" id="{5410923A-DEC9-4DAB-9772-8A4DCD1E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97" y="248181"/>
            <a:ext cx="7680956" cy="55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6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12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attack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hacking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1562" y="26777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36" y="117564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1562" y="2083519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64047" y="26777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64046" y="115605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64799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systems | Comprehensive Guide to Cryptosystems">
            <a:extLst>
              <a:ext uri="{FF2B5EF4-FFF2-40B4-BE49-F238E27FC236}">
                <a16:creationId xmlns:a16="http://schemas.microsoft.com/office/drawing/2014/main" id="{B5E34874-2B68-48EA-B8C1-5E50A1075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97" y="261255"/>
            <a:ext cx="7680956" cy="55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12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cipher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RSA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36" y="26777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35" y="116257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5" y="209004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32" y="26777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20" y="116257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20" y="207697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99357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ntech — A Financial Technology | LaptrinhX">
            <a:extLst>
              <a:ext uri="{FF2B5EF4-FFF2-40B4-BE49-F238E27FC236}">
                <a16:creationId xmlns:a16="http://schemas.microsoft.com/office/drawing/2014/main" id="{82A92D21-ADDC-477D-9864-3115E3739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10149" r="3342" b="8937"/>
          <a:stretch/>
        </p:blipFill>
        <p:spPr bwMode="auto">
          <a:xfrm>
            <a:off x="4219281" y="248182"/>
            <a:ext cx="7680957" cy="55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80" y="5950132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19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Mobile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banking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economic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blockchian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Market prediction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transaction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Data mining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1990" y="2481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1124" y="115277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1990" y="209004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1124" y="301751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5749" y="24818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574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1403" y="209004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87758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42C3CE2-DC09-4E33-8AA4-E8C69A0F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72" y="248182"/>
            <a:ext cx="7680957" cy="5564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71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10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statistics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Business understanding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solidFill>
                  <a:srgbClr val="202122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Information gain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vi-VN" sz="2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attern recognition"/>
              </a:rPr>
              <a:t>pattern recognition</a:t>
            </a:r>
            <a:endParaRPr lang="en-US" sz="26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1990" y="24818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09" y="117562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6" y="212270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10" y="302075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1415" y="25469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1" y="118216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28" y="208837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29" y="300769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23496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440</Words>
  <Application>Microsoft Office PowerPoint</Application>
  <PresentationFormat>Widescreen</PresentationFormat>
  <Paragraphs>341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Fan Heiti Std 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Ngô Trung Trực</dc:creator>
  <cp:lastModifiedBy>Jug</cp:lastModifiedBy>
  <cp:revision>22</cp:revision>
  <dcterms:created xsi:type="dcterms:W3CDTF">2021-04-08T19:38:33Z</dcterms:created>
  <dcterms:modified xsi:type="dcterms:W3CDTF">2021-04-24T03:57:26Z</dcterms:modified>
</cp:coreProperties>
</file>