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58" r:id="rId15"/>
    <p:sldId id="260" r:id="rId16"/>
    <p:sldId id="256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ABB5-A43C-B818-F39C-DBA76620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87D8-4C04-8950-8DED-4CD4473A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53AE-FD32-1569-2B59-DAC67EEC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240E-7287-8EBB-2046-F4E2ED6A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684D-1F26-E7A0-9117-6E15B775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D977-F690-5422-9E01-DD7F6D92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7026-C848-D0AA-0D89-7EDC6348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579D-6268-520A-84D2-60E8A5E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74BE-37AB-E8CE-0392-E67378F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81B4-E366-1384-529E-E49B9051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F514E-8DE4-785A-D054-4FC7DFC7C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9044A-1C0F-9E89-B7E7-7E2B573D7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77CA-068A-E42D-77EF-059FEEE1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618-9F9A-1FB6-4A56-71B634F9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2138-FBEE-0B45-AF2E-C073E037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76F-088D-014D-32B4-E68D163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CC46-BBD4-0FA2-F042-F8B6810E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FFC3-6862-F52C-E7F4-55D11A9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DE47-FEB7-54F0-87AD-DA690A94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CCD7-FFC2-159C-42AC-590D376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C12B-1C9E-9640-31A2-AD6CC697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4C4D-1EEC-755C-442C-7F193E44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F432-8204-69DA-DA84-1533ACF7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C5B0-3B9A-463E-F63D-2E388C22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AB22-3605-8380-841A-90F41B0A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B75E-B1E7-CCB5-BA13-6334905D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34B-9A0A-F952-BE5B-655882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C7EDF-A4D4-D4A2-17C0-808D0615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1FA2-239E-9F1D-16EF-0DC429A6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DCBA-26C6-4878-D045-56A4F253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D9532-8222-575B-980E-EB1BCE4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AD74-B8E6-6869-6691-9DDC607F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D47B-4913-BBC2-A11D-A2BF7109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F7E5-6695-C104-1B48-368C04BF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D7CA6-340B-2117-7560-65758F30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305D-9FC6-09D2-6667-000974EA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D3ACF-454C-470C-F190-F0A920A2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6A9C0-7B6F-83B5-A026-9669728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ED828-BAE8-E36F-3334-43810ADC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17C7-5DB7-6F14-FC75-7699377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FFD72-163A-628C-C2C3-DE368A0D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EA552-2A74-6CA4-F818-74646DA0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EB067-748A-4DD0-0A82-455A167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B3AA2-0E22-DC0F-AFA7-E302E38B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BE002-96F0-B9E9-C8F1-C4CDAE93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449B-605F-5838-FDEC-2C87F87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0C46-2F91-B7E0-1009-C8887DB6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A811-AB1F-FAEE-7B77-89D18F15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EB44-786F-5749-2BE0-545FEEA5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058F-6BA1-3ABD-B349-D9D96983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595A-53B9-18C7-BA53-0BDFC9C4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FB9C-7F7B-0530-E635-5E0572A4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06E-63BC-E6A0-1FD1-77373B5A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66E4-C086-83A8-CA66-511EF30E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A836-B66D-907D-BE69-B165BC02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3EDB0-A713-DE95-85E2-E4357652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8869-5027-E04B-E816-B59DBEFF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6CDF-8B87-0C7C-B28A-F9FC02E9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E1E8A-F320-9E89-83CE-68C616C7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5118-078E-B2EA-1BCD-62C75A48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A630-2FC8-90A4-6F12-47E2B8392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0722-2A2F-4CA0-B0CE-2E2A1232F79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77A9-88EC-5690-91B1-085E1B4E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170C-9132-C7C9-5D53-B6BB80D1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A1EB-C050-40DA-AC62-935EF75A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SELF-HOSTING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Compiler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01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[3 KÍ TỰ] 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(MAC)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nguồn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5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đỉnh</a:t>
            </a:r>
            <a:r>
              <a:rPr lang="en-US" dirty="0"/>
              <a:t> A, B, C, D, E, F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3, 2, 3, 3, 2, 3.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7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InnoDB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Storage engine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MySQL 8.0?</a:t>
            </a:r>
          </a:p>
        </p:txBody>
      </p:sp>
    </p:spTree>
    <p:extLst>
      <p:ext uri="{BB962C8B-B14F-4D97-AF65-F5344CB8AC3E}">
        <p14:creationId xmlns:p14="http://schemas.microsoft.com/office/powerpoint/2010/main" val="25557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pPr algn="l"/>
            <a:r>
              <a:rPr lang="en-US" dirty="0"/>
              <a:t>int count(int n) {</a:t>
            </a:r>
          </a:p>
          <a:p>
            <a:pPr algn="l"/>
            <a:r>
              <a:rPr lang="en-US" dirty="0"/>
              <a:t>	int c = 0;</a:t>
            </a:r>
          </a:p>
          <a:p>
            <a:pPr algn="l"/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 /= 2) {</a:t>
            </a:r>
          </a:p>
          <a:p>
            <a:pPr algn="l"/>
            <a:r>
              <a:rPr lang="en-US" dirty="0"/>
              <a:t>		for (int j = 0; j &lt;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			c += 1;</a:t>
            </a:r>
          </a:p>
          <a:p>
            <a:pPr algn="l"/>
            <a:r>
              <a:rPr lang="en-US" dirty="0"/>
              <a:t>		}</a:t>
            </a:r>
          </a:p>
          <a:p>
            <a:pPr algn="l"/>
            <a:r>
              <a:rPr lang="en-US" dirty="0"/>
              <a:t>	}</a:t>
            </a:r>
          </a:p>
          <a:p>
            <a:pPr algn="l"/>
            <a:r>
              <a:rPr lang="en-US" dirty="0"/>
              <a:t>	return c;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big-O notation?</a:t>
            </a:r>
          </a:p>
        </p:txBody>
      </p:sp>
    </p:spTree>
    <p:extLst>
      <p:ext uri="{BB962C8B-B14F-4D97-AF65-F5344CB8AC3E}">
        <p14:creationId xmlns:p14="http://schemas.microsoft.com/office/powerpoint/2010/main" val="20361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SITE ISOLATION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Chrome,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Hỏi</a:t>
            </a:r>
            <a:r>
              <a:rPr lang="en-US" dirty="0"/>
              <a:t>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005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ANSWER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thức</a:t>
            </a:r>
            <a:r>
              <a:rPr lang="en-US" dirty="0"/>
              <a:t> TCP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</a:t>
            </a:r>
          </a:p>
        </p:txBody>
      </p:sp>
    </p:spTree>
    <p:extLst>
      <p:ext uri="{BB962C8B-B14F-4D97-AF65-F5344CB8AC3E}">
        <p14:creationId xmlns:p14="http://schemas.microsoft.com/office/powerpoint/2010/main" val="29257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Signal Protocol.</a:t>
            </a:r>
          </a:p>
          <a:p>
            <a:pPr marL="457200" indent="-457200">
              <a:buAutoNum type="alphaUcPeriod"/>
            </a:pPr>
            <a:r>
              <a:rPr lang="en-US" dirty="0"/>
              <a:t>Double Ratchet</a:t>
            </a:r>
          </a:p>
          <a:p>
            <a:pPr marL="457200" indent="-457200">
              <a:buAutoNum type="alphaUcPeriod"/>
            </a:pPr>
            <a:r>
              <a:rPr lang="en-US" dirty="0"/>
              <a:t>RSA</a:t>
            </a:r>
          </a:p>
          <a:p>
            <a:pPr marL="457200" indent="-457200">
              <a:buAutoNum type="alphaUcPeriod"/>
            </a:pPr>
            <a:r>
              <a:rPr lang="en-US" dirty="0"/>
              <a:t>AES</a:t>
            </a:r>
          </a:p>
          <a:p>
            <a:pPr marL="457200" indent="-457200">
              <a:buAutoNum type="alphaUcPeriod"/>
            </a:pPr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19554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CDN (Content Delivery Network)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network link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data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server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Cache Server hay Replica Server</a:t>
            </a:r>
          </a:p>
        </p:txBody>
      </p:sp>
    </p:spTree>
    <p:extLst>
      <p:ext uri="{BB962C8B-B14F-4D97-AF65-F5344CB8AC3E}">
        <p14:creationId xmlns:p14="http://schemas.microsoft.com/office/powerpoint/2010/main" val="3859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Ransomware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Malware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GOLANG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[6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]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Google </a:t>
            </a:r>
            <a:r>
              <a:rPr lang="en-US" dirty="0" err="1"/>
              <a:t>bởi</a:t>
            </a:r>
            <a:r>
              <a:rPr lang="en-US" dirty="0"/>
              <a:t> Robert </a:t>
            </a:r>
            <a:r>
              <a:rPr lang="en-US" dirty="0" err="1"/>
              <a:t>Griesemer</a:t>
            </a:r>
            <a:r>
              <a:rPr lang="en-US" dirty="0"/>
              <a:t>, Rob Pike, </a:t>
            </a:r>
            <a:r>
              <a:rPr lang="en-US" dirty="0" err="1"/>
              <a:t>và</a:t>
            </a:r>
            <a:r>
              <a:rPr lang="en-US" dirty="0"/>
              <a:t> Ken Thompson</a:t>
            </a:r>
          </a:p>
        </p:txBody>
      </p:sp>
    </p:spTree>
    <p:extLst>
      <p:ext uri="{BB962C8B-B14F-4D97-AF65-F5344CB8AC3E}">
        <p14:creationId xmlns:p14="http://schemas.microsoft.com/office/powerpoint/2010/main" val="31142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HUFFMAN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[7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]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choỗi</a:t>
            </a:r>
            <a:r>
              <a:rPr lang="en-US" dirty="0"/>
              <a:t> bit.</a:t>
            </a:r>
          </a:p>
        </p:txBody>
      </p:sp>
    </p:spTree>
    <p:extLst>
      <p:ext uri="{BB962C8B-B14F-4D97-AF65-F5344CB8AC3E}">
        <p14:creationId xmlns:p14="http://schemas.microsoft.com/office/powerpoint/2010/main" val="42653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FUZZY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/>
              <a:t>[10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]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1?</a:t>
            </a:r>
          </a:p>
        </p:txBody>
      </p:sp>
    </p:spTree>
    <p:extLst>
      <p:ext uri="{BB962C8B-B14F-4D97-AF65-F5344CB8AC3E}">
        <p14:creationId xmlns:p14="http://schemas.microsoft.com/office/powerpoint/2010/main" val="1592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BF1E8-DD88-7B42-2DE9-80EB4A781F11}"/>
              </a:ext>
            </a:extLst>
          </p:cNvPr>
          <p:cNvSpPr/>
          <p:nvPr/>
        </p:nvSpPr>
        <p:spPr>
          <a:xfrm>
            <a:off x="0" y="6010275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C178F-55C8-ED30-B834-5B112E1C7AAA}"/>
              </a:ext>
            </a:extLst>
          </p:cNvPr>
          <p:cNvSpPr/>
          <p:nvPr/>
        </p:nvSpPr>
        <p:spPr>
          <a:xfrm>
            <a:off x="0" y="6010274"/>
            <a:ext cx="121920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INTERRUPT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4F30-C12B-2FD2-FD28-D5BEB564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210312"/>
            <a:ext cx="11631168" cy="5047488"/>
          </a:xfrm>
        </p:spPr>
        <p:txBody>
          <a:bodyPr/>
          <a:lstStyle/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ACA3A9D66DC429F2AC10C0C00FB9A" ma:contentTypeVersion="0" ma:contentTypeDescription="Create a new document." ma:contentTypeScope="" ma:versionID="c7720afaaec792360bb8d161d71caf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4a36ca7b857dd855fc97c78282481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5CA3E-E90D-449D-BBD5-F674848CA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D78098-236E-4BF3-94AE-F7963BF45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D87D5-4A8D-42E6-BD8E-BEB9707E4C1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461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Le</dc:creator>
  <cp:lastModifiedBy>Annie</cp:lastModifiedBy>
  <cp:revision>3</cp:revision>
  <dcterms:created xsi:type="dcterms:W3CDTF">2023-03-27T06:22:25Z</dcterms:created>
  <dcterms:modified xsi:type="dcterms:W3CDTF">2023-03-27T06:21:13Z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0x010100A0AACA3A9D66DC429F2AC10C0C00FB9A</vt:lpwstr>
  </property>
</Properties>
</file>