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8B54-BAA9-4388-99D6-F7020EEACB7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nerative AI models - a fun game that can easily get out of hand? - Diplo">
            <a:extLst>
              <a:ext uri="{FF2B5EF4-FFF2-40B4-BE49-F238E27FC236}">
                <a16:creationId xmlns:a16="http://schemas.microsoft.com/office/drawing/2014/main" id="{F25CB875-23DC-F1F5-E16B-72D4A192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11" y="248182"/>
            <a:ext cx="7674426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Synthetic 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Large language model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Stable diffusion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Auto-encoder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art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Style transfer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creativity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36" y="2481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1990" y="11682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4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3" y="396050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44458" y="2481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4459" y="117564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0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19" y="302626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18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1695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ÁN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7917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85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Fan Heiti Std 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Ngô Trung Trực</dc:creator>
  <cp:lastModifiedBy>Nguyễn Nhật Minh Khôi</cp:lastModifiedBy>
  <cp:revision>23</cp:revision>
  <dcterms:created xsi:type="dcterms:W3CDTF">2021-04-08T19:38:33Z</dcterms:created>
  <dcterms:modified xsi:type="dcterms:W3CDTF">2023-03-21T06:03:45Z</dcterms:modified>
</cp:coreProperties>
</file>