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61" r:id="rId4"/>
    <p:sldId id="259" r:id="rId5"/>
    <p:sldId id="271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25A56F-D6B4-4ED0-9A1A-B7F039975D15}">
          <p14:sldIdLst>
            <p14:sldId id="269"/>
            <p14:sldId id="270"/>
            <p14:sldId id="261"/>
            <p14:sldId id="259"/>
            <p14:sldId id="271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5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7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2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0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8B54-BAA9-4388-99D6-F7020EEACB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6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8B54-BAA9-4388-99D6-F7020EEACB7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7B18-972B-43FA-86BF-71881EDD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enerative AI models - a fun game that can easily get out of hand? - Diplo">
            <a:extLst>
              <a:ext uri="{FF2B5EF4-FFF2-40B4-BE49-F238E27FC236}">
                <a16:creationId xmlns:a16="http://schemas.microsoft.com/office/drawing/2014/main" id="{F25CB875-23DC-F1F5-E16B-72D4A192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811" y="248182"/>
            <a:ext cx="7674426" cy="556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666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12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Synthetic data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Large language model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Stable diffusion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Auto-encoder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art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deep learning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Style transfer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creativity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436" y="24818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1990" y="11682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5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4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3" y="396050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44458" y="24817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44459" y="117564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20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19" y="302626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18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41695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uman-Computer-Interaction loop. | Download Scientific Diagram">
            <a:extLst>
              <a:ext uri="{FF2B5EF4-FFF2-40B4-BE49-F238E27FC236}">
                <a16:creationId xmlns:a16="http://schemas.microsoft.com/office/drawing/2014/main" id="{1FFBFBC7-6B67-128D-7496-EEF62B74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453" y="259435"/>
            <a:ext cx="7674802" cy="555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COMPUTER INTERACTION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2540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24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interface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User experience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Speech recognition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Accessibility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User-Centered Design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Virtual </a:t>
            </a:r>
            <a:r>
              <a:rPr lang="en-US" sz="2800" dirty="0" err="1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assitant</a:t>
            </a:r>
            <a:endParaRPr lang="en-US" sz="28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Cognitive psychology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Virtual reality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Haptic interface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Gesture recognition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mobile-computing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User modeling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59290" y="24237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1990" y="1175647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71610" y="209730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9290" y="301522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59289" y="3964145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83350" y="48708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40553" y="2509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1413" y="117002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2" y="210030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40199" y="3014537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27652" y="395804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25320" y="489944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859958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fferent types of wearable technology. | Download Scientific Diagram">
            <a:extLst>
              <a:ext uri="{FF2B5EF4-FFF2-40B4-BE49-F238E27FC236}">
                <a16:creationId xmlns:a16="http://schemas.microsoft.com/office/drawing/2014/main" id="{69FF7ACB-CD2F-82E8-20FA-BD8D6E659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57" y="268458"/>
            <a:ext cx="7636055" cy="550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TECHNOLOGY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79" y="5941541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18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9704" y="261364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28084" y="251734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IoT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Biometric data 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biofeedback 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sensor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Apple Watch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Google glass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User experience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1990" y="25173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520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71990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1415" y="26421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44457" y="119523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21" y="210311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21685" y="3025189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207713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inforcement learning with Q-learning">
            <a:extLst>
              <a:ext uri="{FF2B5EF4-FFF2-40B4-BE49-F238E27FC236}">
                <a16:creationId xmlns:a16="http://schemas.microsoft.com/office/drawing/2014/main" id="{3EBC8869-47B2-A368-7E3F-76253433E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7" t="24849" r="16762" b="23923"/>
          <a:stretch/>
        </p:blipFill>
        <p:spPr bwMode="auto">
          <a:xfrm>
            <a:off x="4235351" y="243156"/>
            <a:ext cx="7664903" cy="55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6663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21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929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52158" y="249570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9693" y="211079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environment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policy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Exploration-Exploitation Tradeoff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Markov Decision Process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agent</a:t>
            </a:r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interactive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reward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52843" y="25667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435" y="118699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58773" y="209074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2186" y="30132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25328" y="24406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05159" y="1170956"/>
            <a:ext cx="1957144" cy="8763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26009" y="210311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25328" y="3029319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02552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istributed Computing: Definition &amp; Examples | Ridge Cloud">
            <a:extLst>
              <a:ext uri="{FF2B5EF4-FFF2-40B4-BE49-F238E27FC236}">
                <a16:creationId xmlns:a16="http://schemas.microsoft.com/office/drawing/2014/main" id="{F0B7305D-CF41-D46F-7687-650AF0FFA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30"/>
          <a:stretch/>
        </p:blipFill>
        <p:spPr bwMode="auto">
          <a:xfrm>
            <a:off x="4219296" y="248171"/>
            <a:ext cx="7680957" cy="556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COMPUTING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5" y="5987552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20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Multi-cluster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Grid computing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Multiple-computer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efficiency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Internet of Thing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Fault tolerance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Large-scale resource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consensus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consistency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Big data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Apache Hadoop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network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9221" y="255283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9564" y="116693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5" y="2087767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9831" y="302067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80734" y="3939201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80733" y="488413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8302" y="25431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7932" y="117048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21889" y="208546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41437" y="30122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234" y="396647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21546" y="488550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65498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9296" y="24818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9296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21929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9540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9539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39538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59779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59778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59777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0013" y="24819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80014" y="2103117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980013" y="3958042"/>
            <a:ext cx="1920241" cy="18549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19298" y="5956664"/>
            <a:ext cx="7680957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ĐÁP ÁN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19297" y="5956664"/>
            <a:ext cx="7680957" cy="7053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 KHOÁ CHỦ ĐỀ: 5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Arrow 20">
            <a:hlinkClick r:id="" action="ppaction://hlinkshowjump?jump=previousslide"/>
          </p:cNvPr>
          <p:cNvSpPr/>
          <p:nvPr/>
        </p:nvSpPr>
        <p:spPr>
          <a:xfrm>
            <a:off x="171990" y="5956664"/>
            <a:ext cx="888274" cy="7053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5460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65459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5454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53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5453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5452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137945" y="24818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137944" y="1175648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137939" y="2103114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37938" y="3030580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137938" y="3958046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37937" y="4885512"/>
            <a:ext cx="1920241" cy="888277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5444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65443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5438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5437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65437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65436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137940" y="24818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137939" y="1175648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37934" y="2103114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137933" y="3030580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37933" y="3958046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137932" y="4885512"/>
            <a:ext cx="1920241" cy="8882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77917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84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5" fill="hold">
                      <p:stCondLst>
                        <p:cond delay="0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14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5" fill="hold">
                      <p:stCondLst>
                        <p:cond delay="0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284</Words>
  <Application>Microsoft Office PowerPoint</Application>
  <PresentationFormat>Widescreen</PresentationFormat>
  <Paragraphs>205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Fan Heiti Std B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Huỳnh Ngô Trung Trực</dc:creator>
  <cp:lastModifiedBy>Nguyễn Nhật Minh Khôi</cp:lastModifiedBy>
  <cp:revision>27</cp:revision>
  <dcterms:created xsi:type="dcterms:W3CDTF">2021-04-08T19:38:33Z</dcterms:created>
  <dcterms:modified xsi:type="dcterms:W3CDTF">2023-03-23T15:31:56Z</dcterms:modified>
</cp:coreProperties>
</file>