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14.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12"/>
  </p:notesMasterIdLst>
  <p:sldIdLst>
    <p:sldId id="256" r:id="rId2"/>
    <p:sldId id="257" r:id="rId3"/>
    <p:sldId id="291" r:id="rId4"/>
    <p:sldId id="290" r:id="rId5"/>
    <p:sldId id="259" r:id="rId6"/>
    <p:sldId id="292" r:id="rId7"/>
    <p:sldId id="293" r:id="rId8"/>
    <p:sldId id="258" r:id="rId9"/>
    <p:sldId id="260" r:id="rId10"/>
    <p:sldId id="294" r:id="rId11"/>
  </p:sldIdLst>
  <p:sldSz cx="9144000" cy="5143500" type="screen16x9"/>
  <p:notesSz cx="6858000" cy="9144000"/>
  <p:embeddedFontLst>
    <p:embeddedFont>
      <p:font typeface="Arial Black" panose="020B0A04020102020204" pitchFamily="34" charset="0"/>
      <p:bold r:id="rId13"/>
    </p:embeddedFont>
    <p:embeddedFont>
      <p:font typeface="Calibri" panose="020F0502020204030204" pitchFamily="34" charset="0"/>
      <p:regular r:id="rId14"/>
      <p:bold r:id="rId15"/>
      <p:italic r:id="rId16"/>
      <p:boldItalic r:id="rId17"/>
    </p:embeddedFont>
    <p:embeddedFont>
      <p:font typeface="Calibri Light" panose="020F0302020204030204" pitchFamily="34" charset="0"/>
      <p:regular r:id="rId18"/>
      <p:italic r:id="rId19"/>
    </p:embeddedFont>
    <p:embeddedFont>
      <p:font typeface="Muli" panose="020B0604020202020204" charset="0"/>
      <p:regular r:id="rId20"/>
      <p:bold r:id="rId21"/>
      <p:italic r:id="rId22"/>
      <p:boldItalic r:id="rId23"/>
    </p:embeddedFont>
    <p:embeddedFont>
      <p:font typeface="Muli"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257A91-3D0A-4839-8865-AE6372B7FEB7}">
  <a:tblStyle styleId="{ED257A91-3D0A-4839-8865-AE6372B7FE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2" autoAdjust="0"/>
    <p:restoredTop sz="94660"/>
  </p:normalViewPr>
  <p:slideViewPr>
    <p:cSldViewPr>
      <p:cViewPr varScale="1">
        <p:scale>
          <a:sx n="108" d="100"/>
          <a:sy n="108" d="100"/>
        </p:scale>
        <p:origin x="715"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3451892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6dc4b7341_0_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6dc4b7341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0158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6dc4b7341_0_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6dc4b7341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6dc4b7341_0_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6dc4b7341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6dc4b7341_0_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6dc4b7341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592698da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592698da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7029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592698da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592698da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5764128aa_2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5764128aa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8316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bg>
      <p:bgPr>
        <a:noFill/>
        <a:effectLst/>
      </p:bgPr>
    </p:bg>
    <p:spTree>
      <p:nvGrpSpPr>
        <p:cNvPr id="1" name="Shape 13"/>
        <p:cNvGrpSpPr/>
        <p:nvPr/>
      </p:nvGrpSpPr>
      <p:grpSpPr>
        <a:xfrm>
          <a:off x="0" y="0"/>
          <a:ext cx="0" cy="0"/>
          <a:chOff x="0" y="0"/>
          <a:chExt cx="0" cy="0"/>
        </a:xfrm>
      </p:grpSpPr>
      <p:sp>
        <p:nvSpPr>
          <p:cNvPr id="14" name="Google Shape;14;p3"/>
          <p:cNvSpPr/>
          <p:nvPr/>
        </p:nvSpPr>
        <p:spPr>
          <a:xfrm rot="10800000">
            <a:off x="1404025" y="2548900"/>
            <a:ext cx="3121800" cy="2502300"/>
          </a:xfrm>
          <a:prstGeom prst="parallelogram">
            <a:avLst>
              <a:gd name="adj" fmla="val 55860"/>
            </a:avLst>
          </a:prstGeom>
          <a:solidFill>
            <a:srgbClr val="79B29D">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10800000" flipH="1">
            <a:off x="1404025" y="46600"/>
            <a:ext cx="3121800" cy="2502300"/>
          </a:xfrm>
          <a:prstGeom prst="parallelogram">
            <a:avLst>
              <a:gd name="adj" fmla="val 55860"/>
            </a:avLst>
          </a:prstGeom>
          <a:solidFill>
            <a:srgbClr val="79B29D">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3"/>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0" y="46600"/>
            <a:ext cx="3121800" cy="2502300"/>
          </a:xfrm>
          <a:prstGeom prst="parallelogram">
            <a:avLst>
              <a:gd name="adj" fmla="val 55860"/>
            </a:avLst>
          </a:prstGeom>
          <a:solidFill>
            <a:srgbClr val="87C5AE">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flipH="1">
            <a:off x="0" y="2548900"/>
            <a:ext cx="3121800" cy="2502300"/>
          </a:xfrm>
          <a:prstGeom prst="parallelogram">
            <a:avLst>
              <a:gd name="adj" fmla="val 55860"/>
            </a:avLst>
          </a:prstGeom>
          <a:solidFill>
            <a:srgbClr val="87C5AE">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 name="Google Shape;22;p3"/>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3600">
                <a:solidFill>
                  <a:srgbClr val="FFFFFF"/>
                </a:solidFill>
                <a:latin typeface="Muli"/>
                <a:ea typeface="Muli"/>
                <a:cs typeface="Muli"/>
                <a:sym typeface="Muli"/>
              </a:defRPr>
            </a:lvl1pPr>
            <a:lvl2pPr lvl="1">
              <a:spcBef>
                <a:spcPts val="0"/>
              </a:spcBef>
              <a:spcAft>
                <a:spcPts val="0"/>
              </a:spcAft>
              <a:buNone/>
              <a:defRPr sz="3600">
                <a:solidFill>
                  <a:srgbClr val="FFFFFF"/>
                </a:solidFill>
                <a:latin typeface="Muli"/>
                <a:ea typeface="Muli"/>
                <a:cs typeface="Muli"/>
                <a:sym typeface="Muli"/>
              </a:defRPr>
            </a:lvl2pPr>
            <a:lvl3pPr lvl="2">
              <a:spcBef>
                <a:spcPts val="0"/>
              </a:spcBef>
              <a:spcAft>
                <a:spcPts val="0"/>
              </a:spcAft>
              <a:buNone/>
              <a:defRPr sz="3600">
                <a:solidFill>
                  <a:srgbClr val="FFFFFF"/>
                </a:solidFill>
                <a:latin typeface="Muli"/>
                <a:ea typeface="Muli"/>
                <a:cs typeface="Muli"/>
                <a:sym typeface="Muli"/>
              </a:defRPr>
            </a:lvl3pPr>
            <a:lvl4pPr lvl="3">
              <a:spcBef>
                <a:spcPts val="0"/>
              </a:spcBef>
              <a:spcAft>
                <a:spcPts val="0"/>
              </a:spcAft>
              <a:buNone/>
              <a:defRPr sz="3600">
                <a:solidFill>
                  <a:srgbClr val="FFFFFF"/>
                </a:solidFill>
                <a:latin typeface="Muli"/>
                <a:ea typeface="Muli"/>
                <a:cs typeface="Muli"/>
                <a:sym typeface="Muli"/>
              </a:defRPr>
            </a:lvl4pPr>
            <a:lvl5pPr lvl="4">
              <a:spcBef>
                <a:spcPts val="0"/>
              </a:spcBef>
              <a:spcAft>
                <a:spcPts val="0"/>
              </a:spcAft>
              <a:buNone/>
              <a:defRPr sz="3600">
                <a:solidFill>
                  <a:srgbClr val="FFFFFF"/>
                </a:solidFill>
                <a:latin typeface="Muli"/>
                <a:ea typeface="Muli"/>
                <a:cs typeface="Muli"/>
                <a:sym typeface="Muli"/>
              </a:defRPr>
            </a:lvl5pPr>
            <a:lvl6pPr lvl="5">
              <a:spcBef>
                <a:spcPts val="0"/>
              </a:spcBef>
              <a:spcAft>
                <a:spcPts val="0"/>
              </a:spcAft>
              <a:buNone/>
              <a:defRPr sz="3600">
                <a:solidFill>
                  <a:srgbClr val="FFFFFF"/>
                </a:solidFill>
                <a:latin typeface="Muli"/>
                <a:ea typeface="Muli"/>
                <a:cs typeface="Muli"/>
                <a:sym typeface="Muli"/>
              </a:defRPr>
            </a:lvl6pPr>
            <a:lvl7pPr lvl="6">
              <a:spcBef>
                <a:spcPts val="0"/>
              </a:spcBef>
              <a:spcAft>
                <a:spcPts val="0"/>
              </a:spcAft>
              <a:buNone/>
              <a:defRPr sz="3600">
                <a:solidFill>
                  <a:srgbClr val="FFFFFF"/>
                </a:solidFill>
                <a:latin typeface="Muli"/>
                <a:ea typeface="Muli"/>
                <a:cs typeface="Muli"/>
                <a:sym typeface="Muli"/>
              </a:defRPr>
            </a:lvl7pPr>
            <a:lvl8pPr lvl="7">
              <a:spcBef>
                <a:spcPts val="0"/>
              </a:spcBef>
              <a:spcAft>
                <a:spcPts val="0"/>
              </a:spcAft>
              <a:buNone/>
              <a:defRPr sz="3600">
                <a:solidFill>
                  <a:srgbClr val="FFFFFF"/>
                </a:solidFill>
                <a:latin typeface="Muli"/>
                <a:ea typeface="Muli"/>
                <a:cs typeface="Muli"/>
                <a:sym typeface="Muli"/>
              </a:defRPr>
            </a:lvl8pPr>
            <a:lvl9pPr lvl="8">
              <a:spcBef>
                <a:spcPts val="0"/>
              </a:spcBef>
              <a:spcAft>
                <a:spcPts val="0"/>
              </a:spcAft>
              <a:buNone/>
              <a:defRPr sz="3600">
                <a:solidFill>
                  <a:srgbClr val="FFFFFF"/>
                </a:solidFill>
                <a:latin typeface="Muli"/>
                <a:ea typeface="Muli"/>
                <a:cs typeface="Muli"/>
                <a:sym typeface="Muli"/>
              </a:defRPr>
            </a:lvl9pPr>
          </a:lstStyle>
          <a:p>
            <a:endParaRPr/>
          </a:p>
        </p:txBody>
      </p:sp>
      <p:sp>
        <p:nvSpPr>
          <p:cNvPr id="23" name="Google Shape;23;p3"/>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lvl1pPr lvl="0" algn="r">
              <a:spcBef>
                <a:spcPts val="0"/>
              </a:spcBef>
              <a:spcAft>
                <a:spcPts val="0"/>
              </a:spcAft>
              <a:buNone/>
              <a:defRPr>
                <a:solidFill>
                  <a:srgbClr val="87C5AE"/>
                </a:solidFill>
                <a:latin typeface="Muli"/>
                <a:ea typeface="Muli"/>
                <a:cs typeface="Muli"/>
                <a:sym typeface="Muli"/>
              </a:defRPr>
            </a:lvl1pPr>
            <a:lvl2pPr lvl="1">
              <a:spcBef>
                <a:spcPts val="1600"/>
              </a:spcBef>
              <a:spcAft>
                <a:spcPts val="0"/>
              </a:spcAft>
              <a:buNone/>
              <a:defRPr>
                <a:solidFill>
                  <a:srgbClr val="87C5AE"/>
                </a:solidFill>
                <a:latin typeface="Muli"/>
                <a:ea typeface="Muli"/>
                <a:cs typeface="Muli"/>
                <a:sym typeface="Muli"/>
              </a:defRPr>
            </a:lvl2pPr>
            <a:lvl3pPr lvl="2">
              <a:spcBef>
                <a:spcPts val="1600"/>
              </a:spcBef>
              <a:spcAft>
                <a:spcPts val="0"/>
              </a:spcAft>
              <a:buNone/>
              <a:defRPr>
                <a:solidFill>
                  <a:srgbClr val="87C5AE"/>
                </a:solidFill>
                <a:latin typeface="Muli"/>
                <a:ea typeface="Muli"/>
                <a:cs typeface="Muli"/>
                <a:sym typeface="Muli"/>
              </a:defRPr>
            </a:lvl3pPr>
            <a:lvl4pPr lvl="3">
              <a:spcBef>
                <a:spcPts val="1600"/>
              </a:spcBef>
              <a:spcAft>
                <a:spcPts val="0"/>
              </a:spcAft>
              <a:buNone/>
              <a:defRPr>
                <a:solidFill>
                  <a:srgbClr val="87C5AE"/>
                </a:solidFill>
                <a:latin typeface="Muli"/>
                <a:ea typeface="Muli"/>
                <a:cs typeface="Muli"/>
                <a:sym typeface="Muli"/>
              </a:defRPr>
            </a:lvl4pPr>
            <a:lvl5pPr lvl="4">
              <a:spcBef>
                <a:spcPts val="1600"/>
              </a:spcBef>
              <a:spcAft>
                <a:spcPts val="0"/>
              </a:spcAft>
              <a:buNone/>
              <a:defRPr>
                <a:solidFill>
                  <a:srgbClr val="87C5AE"/>
                </a:solidFill>
                <a:latin typeface="Muli"/>
                <a:ea typeface="Muli"/>
                <a:cs typeface="Muli"/>
                <a:sym typeface="Muli"/>
              </a:defRPr>
            </a:lvl5pPr>
            <a:lvl6pPr lvl="5">
              <a:spcBef>
                <a:spcPts val="1600"/>
              </a:spcBef>
              <a:spcAft>
                <a:spcPts val="0"/>
              </a:spcAft>
              <a:buNone/>
              <a:defRPr>
                <a:solidFill>
                  <a:srgbClr val="87C5AE"/>
                </a:solidFill>
                <a:latin typeface="Muli"/>
                <a:ea typeface="Muli"/>
                <a:cs typeface="Muli"/>
                <a:sym typeface="Muli"/>
              </a:defRPr>
            </a:lvl6pPr>
            <a:lvl7pPr lvl="6">
              <a:spcBef>
                <a:spcPts val="1600"/>
              </a:spcBef>
              <a:spcAft>
                <a:spcPts val="0"/>
              </a:spcAft>
              <a:buNone/>
              <a:defRPr>
                <a:solidFill>
                  <a:srgbClr val="87C5AE"/>
                </a:solidFill>
                <a:latin typeface="Muli"/>
                <a:ea typeface="Muli"/>
                <a:cs typeface="Muli"/>
                <a:sym typeface="Muli"/>
              </a:defRPr>
            </a:lvl7pPr>
            <a:lvl8pPr lvl="7">
              <a:spcBef>
                <a:spcPts val="1600"/>
              </a:spcBef>
              <a:spcAft>
                <a:spcPts val="0"/>
              </a:spcAft>
              <a:buNone/>
              <a:defRPr>
                <a:solidFill>
                  <a:srgbClr val="87C5AE"/>
                </a:solidFill>
                <a:latin typeface="Muli"/>
                <a:ea typeface="Muli"/>
                <a:cs typeface="Muli"/>
                <a:sym typeface="Muli"/>
              </a:defRPr>
            </a:lvl8pPr>
            <a:lvl9pPr lvl="8">
              <a:spcBef>
                <a:spcPts val="1600"/>
              </a:spcBef>
              <a:spcAft>
                <a:spcPts val="1600"/>
              </a:spcAft>
              <a:buNone/>
              <a:defRPr>
                <a:solidFill>
                  <a:srgbClr val="87C5AE"/>
                </a:solidFill>
                <a:latin typeface="Muli"/>
                <a:ea typeface="Muli"/>
                <a:cs typeface="Muli"/>
                <a:sym typeface="Muli"/>
              </a:defRPr>
            </a:lvl9pPr>
          </a:lstStyle>
          <a:p>
            <a:endParaRPr/>
          </a:p>
        </p:txBody>
      </p:sp>
      <p:sp>
        <p:nvSpPr>
          <p:cNvPr id="24" name="Google Shape;24;p3"/>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300">
                <a:solidFill>
                  <a:srgbClr val="FFFFFF"/>
                </a:solidFill>
                <a:latin typeface="Muli"/>
                <a:ea typeface="Muli"/>
                <a:cs typeface="Muli"/>
                <a:sym typeface="Muli"/>
              </a:defRPr>
            </a:lvl1pPr>
            <a:lvl2pPr lvl="1" algn="r" rtl="0">
              <a:spcBef>
                <a:spcPts val="1600"/>
              </a:spcBef>
              <a:spcAft>
                <a:spcPts val="0"/>
              </a:spcAft>
              <a:buNone/>
              <a:defRPr sz="1300">
                <a:solidFill>
                  <a:srgbClr val="FFFFFF"/>
                </a:solidFill>
                <a:latin typeface="Muli"/>
                <a:ea typeface="Muli"/>
                <a:cs typeface="Muli"/>
                <a:sym typeface="Muli"/>
              </a:defRPr>
            </a:lvl2pPr>
            <a:lvl3pPr lvl="2" algn="r" rtl="0">
              <a:spcBef>
                <a:spcPts val="1600"/>
              </a:spcBef>
              <a:spcAft>
                <a:spcPts val="0"/>
              </a:spcAft>
              <a:buNone/>
              <a:defRPr sz="1300">
                <a:solidFill>
                  <a:srgbClr val="FFFFFF"/>
                </a:solidFill>
                <a:latin typeface="Muli"/>
                <a:ea typeface="Muli"/>
                <a:cs typeface="Muli"/>
                <a:sym typeface="Muli"/>
              </a:defRPr>
            </a:lvl3pPr>
            <a:lvl4pPr lvl="3" algn="r" rtl="0">
              <a:spcBef>
                <a:spcPts val="1600"/>
              </a:spcBef>
              <a:spcAft>
                <a:spcPts val="0"/>
              </a:spcAft>
              <a:buNone/>
              <a:defRPr sz="1300">
                <a:solidFill>
                  <a:srgbClr val="FFFFFF"/>
                </a:solidFill>
                <a:latin typeface="Muli"/>
                <a:ea typeface="Muli"/>
                <a:cs typeface="Muli"/>
                <a:sym typeface="Muli"/>
              </a:defRPr>
            </a:lvl4pPr>
            <a:lvl5pPr lvl="4" algn="r" rtl="0">
              <a:spcBef>
                <a:spcPts val="1600"/>
              </a:spcBef>
              <a:spcAft>
                <a:spcPts val="0"/>
              </a:spcAft>
              <a:buNone/>
              <a:defRPr sz="1300">
                <a:solidFill>
                  <a:srgbClr val="FFFFFF"/>
                </a:solidFill>
                <a:latin typeface="Muli"/>
                <a:ea typeface="Muli"/>
                <a:cs typeface="Muli"/>
                <a:sym typeface="Muli"/>
              </a:defRPr>
            </a:lvl5pPr>
            <a:lvl6pPr lvl="5" algn="r" rtl="0">
              <a:spcBef>
                <a:spcPts val="1600"/>
              </a:spcBef>
              <a:spcAft>
                <a:spcPts val="0"/>
              </a:spcAft>
              <a:buNone/>
              <a:defRPr sz="1300">
                <a:solidFill>
                  <a:srgbClr val="FFFFFF"/>
                </a:solidFill>
                <a:latin typeface="Muli"/>
                <a:ea typeface="Muli"/>
                <a:cs typeface="Muli"/>
                <a:sym typeface="Muli"/>
              </a:defRPr>
            </a:lvl6pPr>
            <a:lvl7pPr lvl="6" algn="r" rtl="0">
              <a:spcBef>
                <a:spcPts val="1600"/>
              </a:spcBef>
              <a:spcAft>
                <a:spcPts val="0"/>
              </a:spcAft>
              <a:buNone/>
              <a:defRPr sz="1300">
                <a:solidFill>
                  <a:srgbClr val="FFFFFF"/>
                </a:solidFill>
                <a:latin typeface="Muli"/>
                <a:ea typeface="Muli"/>
                <a:cs typeface="Muli"/>
                <a:sym typeface="Muli"/>
              </a:defRPr>
            </a:lvl7pPr>
            <a:lvl8pPr lvl="7" algn="r" rtl="0">
              <a:spcBef>
                <a:spcPts val="1600"/>
              </a:spcBef>
              <a:spcAft>
                <a:spcPts val="0"/>
              </a:spcAft>
              <a:buNone/>
              <a:defRPr sz="1300">
                <a:solidFill>
                  <a:srgbClr val="FFFFFF"/>
                </a:solidFill>
                <a:latin typeface="Muli"/>
                <a:ea typeface="Muli"/>
                <a:cs typeface="Muli"/>
                <a:sym typeface="Muli"/>
              </a:defRPr>
            </a:lvl8pPr>
            <a:lvl9pPr lvl="8" algn="r" rtl="0">
              <a:spcBef>
                <a:spcPts val="1600"/>
              </a:spcBef>
              <a:spcAft>
                <a:spcPts val="1600"/>
              </a:spcAft>
              <a:buNone/>
              <a:defRPr sz="1300">
                <a:solidFill>
                  <a:srgbClr val="FFFFFF"/>
                </a:solidFill>
                <a:latin typeface="Muli"/>
                <a:ea typeface="Muli"/>
                <a:cs typeface="Muli"/>
                <a:sym typeface="Mul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0"/>
        <p:cNvGrpSpPr/>
        <p:nvPr/>
      </p:nvGrpSpPr>
      <p:grpSpPr>
        <a:xfrm>
          <a:off x="0" y="0"/>
          <a:ext cx="0" cy="0"/>
          <a:chOff x="0" y="0"/>
          <a:chExt cx="0" cy="0"/>
        </a:xfrm>
      </p:grpSpPr>
      <p:sp>
        <p:nvSpPr>
          <p:cNvPr id="111" name="Google Shape;111;p1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2" name="Google Shape;112;p1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13" name="Google Shape;11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6" name="Google Shape;11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7"/>
        <p:cNvGrpSpPr/>
        <p:nvPr/>
      </p:nvGrpSpPr>
      <p:grpSpPr>
        <a:xfrm>
          <a:off x="0" y="0"/>
          <a:ext cx="0" cy="0"/>
          <a:chOff x="0" y="0"/>
          <a:chExt cx="0" cy="0"/>
        </a:xfrm>
      </p:grpSpPr>
      <p:sp>
        <p:nvSpPr>
          <p:cNvPr id="118" name="Google Shape;118;p1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20" name="Google Shape;120;p1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21" name="Google Shape;121;p1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22" name="Google Shape;12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3"/>
        <p:cNvGrpSpPr/>
        <p:nvPr/>
      </p:nvGrpSpPr>
      <p:grpSpPr>
        <a:xfrm>
          <a:off x="0" y="0"/>
          <a:ext cx="0" cy="0"/>
          <a:chOff x="0" y="0"/>
          <a:chExt cx="0" cy="0"/>
        </a:xfrm>
      </p:grpSpPr>
      <p:sp>
        <p:nvSpPr>
          <p:cNvPr id="124" name="Google Shape;124;p1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125" name="Google Shape;12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6"/>
        <p:cNvGrpSpPr/>
        <p:nvPr/>
      </p:nvGrpSpPr>
      <p:grpSpPr>
        <a:xfrm>
          <a:off x="0" y="0"/>
          <a:ext cx="0" cy="0"/>
          <a:chOff x="0" y="0"/>
          <a:chExt cx="0" cy="0"/>
        </a:xfrm>
      </p:grpSpPr>
      <p:sp>
        <p:nvSpPr>
          <p:cNvPr id="127" name="Google Shape;127;p1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8" name="Google Shape;128;p1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129" name="Google Shape;12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con Descriptions">
  <p:cSld name="BLANK_2">
    <p:spTree>
      <p:nvGrpSpPr>
        <p:cNvPr id="1" name="Shape 151"/>
        <p:cNvGrpSpPr/>
        <p:nvPr/>
      </p:nvGrpSpPr>
      <p:grpSpPr>
        <a:xfrm>
          <a:off x="0" y="0"/>
          <a:ext cx="0" cy="0"/>
          <a:chOff x="0" y="0"/>
          <a:chExt cx="0" cy="0"/>
        </a:xfrm>
      </p:grpSpPr>
      <p:sp>
        <p:nvSpPr>
          <p:cNvPr id="152" name="Google Shape;15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3" name="Google Shape;153;p21"/>
          <p:cNvSpPr txBox="1">
            <a:spLocks noGrp="1"/>
          </p:cNvSpPr>
          <p:nvPr>
            <p:ph type="title"/>
          </p:nvPr>
        </p:nvSpPr>
        <p:spPr>
          <a:xfrm>
            <a:off x="391150" y="264025"/>
            <a:ext cx="4058100" cy="1075500"/>
          </a:xfrm>
          <a:prstGeom prst="rect">
            <a:avLst/>
          </a:prstGeom>
        </p:spPr>
        <p:txBody>
          <a:bodyPr spcFirstLastPara="1" wrap="square" lIns="91425" tIns="91425" rIns="91425" bIns="91425" anchor="t" anchorCtr="0">
            <a:noAutofit/>
          </a:bodyPr>
          <a:lstStyle>
            <a:lvl1pPr lvl="0">
              <a:spcBef>
                <a:spcPts val="0"/>
              </a:spcBef>
              <a:spcAft>
                <a:spcPts val="0"/>
              </a:spcAft>
              <a:buNone/>
              <a:defRPr>
                <a:latin typeface="Muli"/>
                <a:ea typeface="Muli"/>
                <a:cs typeface="Muli"/>
                <a:sym typeface="Muli"/>
              </a:defRPr>
            </a:lvl1pPr>
            <a:lvl2pPr lvl="1">
              <a:spcBef>
                <a:spcPts val="0"/>
              </a:spcBef>
              <a:spcAft>
                <a:spcPts val="0"/>
              </a:spcAft>
              <a:buNone/>
              <a:defRPr>
                <a:latin typeface="Muli"/>
                <a:ea typeface="Muli"/>
                <a:cs typeface="Muli"/>
                <a:sym typeface="Muli"/>
              </a:defRPr>
            </a:lvl2pPr>
            <a:lvl3pPr lvl="2">
              <a:spcBef>
                <a:spcPts val="0"/>
              </a:spcBef>
              <a:spcAft>
                <a:spcPts val="0"/>
              </a:spcAft>
              <a:buNone/>
              <a:defRPr>
                <a:latin typeface="Muli"/>
                <a:ea typeface="Muli"/>
                <a:cs typeface="Muli"/>
                <a:sym typeface="Muli"/>
              </a:defRPr>
            </a:lvl3pPr>
            <a:lvl4pPr lvl="3">
              <a:spcBef>
                <a:spcPts val="0"/>
              </a:spcBef>
              <a:spcAft>
                <a:spcPts val="0"/>
              </a:spcAft>
              <a:buNone/>
              <a:defRPr>
                <a:latin typeface="Muli"/>
                <a:ea typeface="Muli"/>
                <a:cs typeface="Muli"/>
                <a:sym typeface="Muli"/>
              </a:defRPr>
            </a:lvl4pPr>
            <a:lvl5pPr lvl="4">
              <a:spcBef>
                <a:spcPts val="0"/>
              </a:spcBef>
              <a:spcAft>
                <a:spcPts val="0"/>
              </a:spcAft>
              <a:buNone/>
              <a:defRPr>
                <a:latin typeface="Muli"/>
                <a:ea typeface="Muli"/>
                <a:cs typeface="Muli"/>
                <a:sym typeface="Muli"/>
              </a:defRPr>
            </a:lvl5pPr>
            <a:lvl6pPr lvl="5">
              <a:spcBef>
                <a:spcPts val="0"/>
              </a:spcBef>
              <a:spcAft>
                <a:spcPts val="0"/>
              </a:spcAft>
              <a:buNone/>
              <a:defRPr>
                <a:latin typeface="Muli"/>
                <a:ea typeface="Muli"/>
                <a:cs typeface="Muli"/>
                <a:sym typeface="Muli"/>
              </a:defRPr>
            </a:lvl6pPr>
            <a:lvl7pPr lvl="6">
              <a:spcBef>
                <a:spcPts val="0"/>
              </a:spcBef>
              <a:spcAft>
                <a:spcPts val="0"/>
              </a:spcAft>
              <a:buNone/>
              <a:defRPr>
                <a:latin typeface="Muli"/>
                <a:ea typeface="Muli"/>
                <a:cs typeface="Muli"/>
                <a:sym typeface="Muli"/>
              </a:defRPr>
            </a:lvl7pPr>
            <a:lvl8pPr lvl="7">
              <a:spcBef>
                <a:spcPts val="0"/>
              </a:spcBef>
              <a:spcAft>
                <a:spcPts val="0"/>
              </a:spcAft>
              <a:buNone/>
              <a:defRPr>
                <a:latin typeface="Muli"/>
                <a:ea typeface="Muli"/>
                <a:cs typeface="Muli"/>
                <a:sym typeface="Muli"/>
              </a:defRPr>
            </a:lvl8pPr>
            <a:lvl9pPr lvl="8">
              <a:spcBef>
                <a:spcPts val="0"/>
              </a:spcBef>
              <a:spcAft>
                <a:spcPts val="0"/>
              </a:spcAft>
              <a:buNone/>
              <a:defRPr>
                <a:latin typeface="Muli"/>
                <a:ea typeface="Muli"/>
                <a:cs typeface="Muli"/>
                <a:sym typeface="Muli"/>
              </a:defRPr>
            </a:lvl9pPr>
          </a:lstStyle>
          <a:p>
            <a:endParaRPr/>
          </a:p>
        </p:txBody>
      </p:sp>
      <p:sp>
        <p:nvSpPr>
          <p:cNvPr id="154" name="Google Shape;154;p21"/>
          <p:cNvSpPr txBox="1">
            <a:spLocks noGrp="1"/>
          </p:cNvSpPr>
          <p:nvPr>
            <p:ph type="body" idx="1"/>
          </p:nvPr>
        </p:nvSpPr>
        <p:spPr>
          <a:xfrm>
            <a:off x="547600" y="1388425"/>
            <a:ext cx="3598500" cy="3668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Sides">
  <p:cSld name="BLANK_1">
    <p:spTree>
      <p:nvGrpSpPr>
        <p:cNvPr id="1" name="Shape 155"/>
        <p:cNvGrpSpPr/>
        <p:nvPr/>
      </p:nvGrpSpPr>
      <p:grpSpPr>
        <a:xfrm>
          <a:off x="0" y="0"/>
          <a:ext cx="0" cy="0"/>
          <a:chOff x="0" y="0"/>
          <a:chExt cx="0" cy="0"/>
        </a:xfrm>
      </p:grpSpPr>
      <p:sp>
        <p:nvSpPr>
          <p:cNvPr id="156" name="Google Shape;15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7" name="Google Shape;157;p22"/>
          <p:cNvSpPr/>
          <p:nvPr/>
        </p:nvSpPr>
        <p:spPr>
          <a:xfrm>
            <a:off x="0" y="0"/>
            <a:ext cx="3778500" cy="5143500"/>
          </a:xfrm>
          <a:prstGeom prst="rect">
            <a:avLst/>
          </a:prstGeom>
          <a:solidFill>
            <a:srgbClr val="79B29D">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8" name="Google Shape;158;p22"/>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lvl1pPr lvl="0">
              <a:spcBef>
                <a:spcPts val="0"/>
              </a:spcBef>
              <a:spcAft>
                <a:spcPts val="0"/>
              </a:spcAft>
              <a:buNone/>
              <a:defRPr sz="3600">
                <a:solidFill>
                  <a:srgbClr val="FFFFFF"/>
                </a:solidFill>
                <a:latin typeface="Muli"/>
                <a:ea typeface="Muli"/>
                <a:cs typeface="Muli"/>
                <a:sym typeface="Muli"/>
              </a:defRPr>
            </a:lvl1pPr>
            <a:lvl2pPr lvl="1">
              <a:spcBef>
                <a:spcPts val="0"/>
              </a:spcBef>
              <a:spcAft>
                <a:spcPts val="0"/>
              </a:spcAft>
              <a:buNone/>
              <a:defRPr sz="3600">
                <a:solidFill>
                  <a:srgbClr val="FFFFFF"/>
                </a:solidFill>
              </a:defRPr>
            </a:lvl2pPr>
            <a:lvl3pPr lvl="2">
              <a:spcBef>
                <a:spcPts val="0"/>
              </a:spcBef>
              <a:spcAft>
                <a:spcPts val="0"/>
              </a:spcAft>
              <a:buNone/>
              <a:defRPr sz="3600">
                <a:solidFill>
                  <a:srgbClr val="FFFFFF"/>
                </a:solidFill>
              </a:defRPr>
            </a:lvl3pPr>
            <a:lvl4pPr lvl="3">
              <a:spcBef>
                <a:spcPts val="0"/>
              </a:spcBef>
              <a:spcAft>
                <a:spcPts val="0"/>
              </a:spcAft>
              <a:buNone/>
              <a:defRPr sz="3600">
                <a:solidFill>
                  <a:srgbClr val="FFFFFF"/>
                </a:solidFill>
              </a:defRPr>
            </a:lvl4pPr>
            <a:lvl5pPr lvl="4">
              <a:spcBef>
                <a:spcPts val="0"/>
              </a:spcBef>
              <a:spcAft>
                <a:spcPts val="0"/>
              </a:spcAft>
              <a:buNone/>
              <a:defRPr sz="3600">
                <a:solidFill>
                  <a:srgbClr val="FFFFFF"/>
                </a:solidFill>
              </a:defRPr>
            </a:lvl5pPr>
            <a:lvl6pPr lvl="5">
              <a:spcBef>
                <a:spcPts val="0"/>
              </a:spcBef>
              <a:spcAft>
                <a:spcPts val="0"/>
              </a:spcAft>
              <a:buNone/>
              <a:defRPr sz="3600">
                <a:solidFill>
                  <a:srgbClr val="FFFFFF"/>
                </a:solidFill>
              </a:defRPr>
            </a:lvl6pPr>
            <a:lvl7pPr lvl="6">
              <a:spcBef>
                <a:spcPts val="0"/>
              </a:spcBef>
              <a:spcAft>
                <a:spcPts val="0"/>
              </a:spcAft>
              <a:buNone/>
              <a:defRPr sz="3600">
                <a:solidFill>
                  <a:srgbClr val="FFFFFF"/>
                </a:solidFill>
              </a:defRPr>
            </a:lvl7pPr>
            <a:lvl8pPr lvl="7">
              <a:spcBef>
                <a:spcPts val="0"/>
              </a:spcBef>
              <a:spcAft>
                <a:spcPts val="0"/>
              </a:spcAft>
              <a:buNone/>
              <a:defRPr sz="3600">
                <a:solidFill>
                  <a:srgbClr val="FFFFFF"/>
                </a:solidFill>
              </a:defRPr>
            </a:lvl8pPr>
            <a:lvl9pPr lvl="8">
              <a:spcBef>
                <a:spcPts val="0"/>
              </a:spcBef>
              <a:spcAft>
                <a:spcPts val="0"/>
              </a:spcAft>
              <a:buNone/>
              <a:defRPr sz="3600">
                <a:solidFill>
                  <a:srgbClr val="FFFFFF"/>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Sides 3">
  <p:cSld name="BLANK_1_3">
    <p:spTree>
      <p:nvGrpSpPr>
        <p:cNvPr id="1" name="Shape 159"/>
        <p:cNvGrpSpPr/>
        <p:nvPr/>
      </p:nvGrpSpPr>
      <p:grpSpPr>
        <a:xfrm>
          <a:off x="0" y="0"/>
          <a:ext cx="0" cy="0"/>
          <a:chOff x="0" y="0"/>
          <a:chExt cx="0" cy="0"/>
        </a:xfrm>
      </p:grpSpPr>
      <p:sp>
        <p:nvSpPr>
          <p:cNvPr id="160" name="Google Shape;16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1" name="Google Shape;161;p23"/>
          <p:cNvSpPr/>
          <p:nvPr/>
        </p:nvSpPr>
        <p:spPr>
          <a:xfrm>
            <a:off x="0" y="0"/>
            <a:ext cx="3778500" cy="5143500"/>
          </a:xfrm>
          <a:prstGeom prst="rect">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2" name="Google Shape;162;p23"/>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800">
                <a:solidFill>
                  <a:srgbClr val="FFFFFF"/>
                </a:solidFill>
                <a:latin typeface="Muli"/>
                <a:ea typeface="Muli"/>
                <a:cs typeface="Muli"/>
                <a:sym typeface="Muli"/>
              </a:defRPr>
            </a:lvl1pPr>
            <a:lvl2pPr lvl="1" rtl="0">
              <a:spcBef>
                <a:spcPts val="0"/>
              </a:spcBef>
              <a:spcAft>
                <a:spcPts val="0"/>
              </a:spcAft>
              <a:buNone/>
              <a:defRPr sz="4800">
                <a:solidFill>
                  <a:srgbClr val="FFFFFF"/>
                </a:solidFill>
              </a:defRPr>
            </a:lvl2pPr>
            <a:lvl3pPr lvl="2" rtl="0">
              <a:spcBef>
                <a:spcPts val="0"/>
              </a:spcBef>
              <a:spcAft>
                <a:spcPts val="0"/>
              </a:spcAft>
              <a:buNone/>
              <a:defRPr sz="4800">
                <a:solidFill>
                  <a:srgbClr val="FFFFFF"/>
                </a:solidFill>
              </a:defRPr>
            </a:lvl3pPr>
            <a:lvl4pPr lvl="3" rtl="0">
              <a:spcBef>
                <a:spcPts val="0"/>
              </a:spcBef>
              <a:spcAft>
                <a:spcPts val="0"/>
              </a:spcAft>
              <a:buNone/>
              <a:defRPr sz="4800">
                <a:solidFill>
                  <a:srgbClr val="FFFFFF"/>
                </a:solidFill>
              </a:defRPr>
            </a:lvl4pPr>
            <a:lvl5pPr lvl="4" rtl="0">
              <a:spcBef>
                <a:spcPts val="0"/>
              </a:spcBef>
              <a:spcAft>
                <a:spcPts val="0"/>
              </a:spcAft>
              <a:buNone/>
              <a:defRPr sz="4800">
                <a:solidFill>
                  <a:srgbClr val="FFFFFF"/>
                </a:solidFill>
              </a:defRPr>
            </a:lvl5pPr>
            <a:lvl6pPr lvl="5" rtl="0">
              <a:spcBef>
                <a:spcPts val="0"/>
              </a:spcBef>
              <a:spcAft>
                <a:spcPts val="0"/>
              </a:spcAft>
              <a:buNone/>
              <a:defRPr sz="4800">
                <a:solidFill>
                  <a:srgbClr val="FFFFFF"/>
                </a:solidFill>
              </a:defRPr>
            </a:lvl6pPr>
            <a:lvl7pPr lvl="6" rtl="0">
              <a:spcBef>
                <a:spcPts val="0"/>
              </a:spcBef>
              <a:spcAft>
                <a:spcPts val="0"/>
              </a:spcAft>
              <a:buNone/>
              <a:defRPr sz="4800">
                <a:solidFill>
                  <a:srgbClr val="FFFFFF"/>
                </a:solidFill>
              </a:defRPr>
            </a:lvl7pPr>
            <a:lvl8pPr lvl="7" rtl="0">
              <a:spcBef>
                <a:spcPts val="0"/>
              </a:spcBef>
              <a:spcAft>
                <a:spcPts val="0"/>
              </a:spcAft>
              <a:buNone/>
              <a:defRPr sz="4800">
                <a:solidFill>
                  <a:srgbClr val="FFFFFF"/>
                </a:solidFill>
              </a:defRPr>
            </a:lvl8pPr>
            <a:lvl9pPr lvl="8" rtl="0">
              <a:spcBef>
                <a:spcPts val="0"/>
              </a:spcBef>
              <a:spcAft>
                <a:spcPts val="0"/>
              </a:spcAft>
              <a:buNone/>
              <a:defRPr sz="4800">
                <a:solidFill>
                  <a:srgbClr val="FFFFFF"/>
                </a:solidFill>
              </a:defRPr>
            </a:lvl9pPr>
          </a:lstStyle>
          <a:p>
            <a:endParaRPr/>
          </a:p>
        </p:txBody>
      </p:sp>
      <p:sp>
        <p:nvSpPr>
          <p:cNvPr id="163" name="Google Shape;163;p23"/>
          <p:cNvSpPr txBox="1">
            <a:spLocks noGrp="1"/>
          </p:cNvSpPr>
          <p:nvPr>
            <p:ph type="subTitle" idx="1"/>
          </p:nvPr>
        </p:nvSpPr>
        <p:spPr>
          <a:xfrm>
            <a:off x="533325" y="3001125"/>
            <a:ext cx="3082500" cy="7233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latin typeface="Muli"/>
                <a:ea typeface="Muli"/>
                <a:cs typeface="Muli"/>
                <a:sym typeface="Mul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Sides 1">
  <p:cSld name="BLANK_1_1">
    <p:spTree>
      <p:nvGrpSpPr>
        <p:cNvPr id="1" name="Shape 169"/>
        <p:cNvGrpSpPr/>
        <p:nvPr/>
      </p:nvGrpSpPr>
      <p:grpSpPr>
        <a:xfrm>
          <a:off x="0" y="0"/>
          <a:ext cx="0" cy="0"/>
          <a:chOff x="0" y="0"/>
          <a:chExt cx="0" cy="0"/>
        </a:xfrm>
      </p:grpSpPr>
      <p:sp>
        <p:nvSpPr>
          <p:cNvPr id="170" name="Google Shape;17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71" name="Google Shape;171;p25"/>
          <p:cNvSpPr/>
          <p:nvPr/>
        </p:nvSpPr>
        <p:spPr>
          <a:xfrm>
            <a:off x="4537225" y="0"/>
            <a:ext cx="4606800" cy="5143500"/>
          </a:xfrm>
          <a:prstGeom prst="rect">
            <a:avLst/>
          </a:prstGeom>
          <a:solidFill>
            <a:srgbClr val="79B29D">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2" name="Google Shape;172;p25"/>
          <p:cNvSpPr txBox="1">
            <a:spLocks noGrp="1"/>
          </p:cNvSpPr>
          <p:nvPr>
            <p:ph type="subTitle" idx="1"/>
          </p:nvPr>
        </p:nvSpPr>
        <p:spPr>
          <a:xfrm>
            <a:off x="752950"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79B29D"/>
                </a:solidFill>
                <a:latin typeface="Muli"/>
                <a:ea typeface="Muli"/>
                <a:cs typeface="Muli"/>
                <a:sym typeface="Mul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73" name="Google Shape;173;p25"/>
          <p:cNvSpPr txBox="1">
            <a:spLocks noGrp="1"/>
          </p:cNvSpPr>
          <p:nvPr>
            <p:ph type="subTitle" idx="2"/>
          </p:nvPr>
        </p:nvSpPr>
        <p:spPr>
          <a:xfrm>
            <a:off x="5285875"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Sides 2">
  <p:cSld name="Two Sides 2">
    <p:spTree>
      <p:nvGrpSpPr>
        <p:cNvPr id="1" name="Shape 164"/>
        <p:cNvGrpSpPr/>
        <p:nvPr/>
      </p:nvGrpSpPr>
      <p:grpSpPr>
        <a:xfrm>
          <a:off x="0" y="0"/>
          <a:ext cx="0" cy="0"/>
          <a:chOff x="0" y="0"/>
          <a:chExt cx="0" cy="0"/>
        </a:xfrm>
      </p:grpSpPr>
      <p:sp>
        <p:nvSpPr>
          <p:cNvPr id="165" name="Google Shape;16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6" name="Google Shape;166;p24"/>
          <p:cNvSpPr/>
          <p:nvPr/>
        </p:nvSpPr>
        <p:spPr>
          <a:xfrm>
            <a:off x="4537225" y="0"/>
            <a:ext cx="4606800" cy="5143500"/>
          </a:xfrm>
          <a:prstGeom prst="rect">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7" name="Google Shape;167;p24"/>
          <p:cNvSpPr txBox="1">
            <a:spLocks noGrp="1"/>
          </p:cNvSpPr>
          <p:nvPr>
            <p:ph type="subTitle" idx="1"/>
          </p:nvPr>
        </p:nvSpPr>
        <p:spPr>
          <a:xfrm>
            <a:off x="752950"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5E85B9"/>
                </a:solidFill>
                <a:latin typeface="Muli"/>
                <a:ea typeface="Muli"/>
                <a:cs typeface="Muli"/>
                <a:sym typeface="Mul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68" name="Google Shape;168;p24"/>
          <p:cNvSpPr txBox="1">
            <a:spLocks noGrp="1"/>
          </p:cNvSpPr>
          <p:nvPr>
            <p:ph type="subTitle" idx="2"/>
          </p:nvPr>
        </p:nvSpPr>
        <p:spPr>
          <a:xfrm>
            <a:off x="5285875"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extLst>
      <p:ext uri="{BB962C8B-B14F-4D97-AF65-F5344CB8AC3E}">
        <p14:creationId xmlns:p14="http://schemas.microsoft.com/office/powerpoint/2010/main" val="72930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1">
  <p:cSld name="TITLE_1_1">
    <p:bg>
      <p:bgPr>
        <a:noFill/>
        <a:effectLst/>
      </p:bgPr>
    </p:bg>
    <p:spTree>
      <p:nvGrpSpPr>
        <p:cNvPr id="1" name="Shape 25"/>
        <p:cNvGrpSpPr/>
        <p:nvPr/>
      </p:nvGrpSpPr>
      <p:grpSpPr>
        <a:xfrm>
          <a:off x="0" y="0"/>
          <a:ext cx="0" cy="0"/>
          <a:chOff x="0" y="0"/>
          <a:chExt cx="0" cy="0"/>
        </a:xfrm>
      </p:grpSpPr>
      <p:sp>
        <p:nvSpPr>
          <p:cNvPr id="26" name="Google Shape;26;p4"/>
          <p:cNvSpPr/>
          <p:nvPr/>
        </p:nvSpPr>
        <p:spPr>
          <a:xfrm rot="10800000">
            <a:off x="1404025" y="25489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 name="Google Shape;27;p4"/>
          <p:cNvSpPr/>
          <p:nvPr/>
        </p:nvSpPr>
        <p:spPr>
          <a:xfrm rot="10800000" flipH="1">
            <a:off x="1404025" y="466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9" name="Google Shape;29;p4"/>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 name="Google Shape;33;p4"/>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 name="Google Shape;34;p4"/>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solidFill>
                  <a:srgbClr val="FFFFFF"/>
                </a:solidFill>
                <a:latin typeface="Muli"/>
                <a:ea typeface="Muli"/>
                <a:cs typeface="Muli"/>
                <a:sym typeface="Muli"/>
              </a:defRPr>
            </a:lvl1pPr>
            <a:lvl2pPr lvl="1" rtl="0">
              <a:spcBef>
                <a:spcPts val="0"/>
              </a:spcBef>
              <a:spcAft>
                <a:spcPts val="0"/>
              </a:spcAft>
              <a:buNone/>
              <a:defRPr sz="3600">
                <a:solidFill>
                  <a:srgbClr val="FFFFFF"/>
                </a:solidFill>
                <a:latin typeface="Muli"/>
                <a:ea typeface="Muli"/>
                <a:cs typeface="Muli"/>
                <a:sym typeface="Muli"/>
              </a:defRPr>
            </a:lvl2pPr>
            <a:lvl3pPr lvl="2" rtl="0">
              <a:spcBef>
                <a:spcPts val="0"/>
              </a:spcBef>
              <a:spcAft>
                <a:spcPts val="0"/>
              </a:spcAft>
              <a:buNone/>
              <a:defRPr sz="3600">
                <a:solidFill>
                  <a:srgbClr val="FFFFFF"/>
                </a:solidFill>
                <a:latin typeface="Muli"/>
                <a:ea typeface="Muli"/>
                <a:cs typeface="Muli"/>
                <a:sym typeface="Muli"/>
              </a:defRPr>
            </a:lvl3pPr>
            <a:lvl4pPr lvl="3" rtl="0">
              <a:spcBef>
                <a:spcPts val="0"/>
              </a:spcBef>
              <a:spcAft>
                <a:spcPts val="0"/>
              </a:spcAft>
              <a:buNone/>
              <a:defRPr sz="3600">
                <a:solidFill>
                  <a:srgbClr val="FFFFFF"/>
                </a:solidFill>
                <a:latin typeface="Muli"/>
                <a:ea typeface="Muli"/>
                <a:cs typeface="Muli"/>
                <a:sym typeface="Muli"/>
              </a:defRPr>
            </a:lvl4pPr>
            <a:lvl5pPr lvl="4" rtl="0">
              <a:spcBef>
                <a:spcPts val="0"/>
              </a:spcBef>
              <a:spcAft>
                <a:spcPts val="0"/>
              </a:spcAft>
              <a:buNone/>
              <a:defRPr sz="3600">
                <a:solidFill>
                  <a:srgbClr val="FFFFFF"/>
                </a:solidFill>
                <a:latin typeface="Muli"/>
                <a:ea typeface="Muli"/>
                <a:cs typeface="Muli"/>
                <a:sym typeface="Muli"/>
              </a:defRPr>
            </a:lvl5pPr>
            <a:lvl6pPr lvl="5" rtl="0">
              <a:spcBef>
                <a:spcPts val="0"/>
              </a:spcBef>
              <a:spcAft>
                <a:spcPts val="0"/>
              </a:spcAft>
              <a:buNone/>
              <a:defRPr sz="3600">
                <a:solidFill>
                  <a:srgbClr val="FFFFFF"/>
                </a:solidFill>
                <a:latin typeface="Muli"/>
                <a:ea typeface="Muli"/>
                <a:cs typeface="Muli"/>
                <a:sym typeface="Muli"/>
              </a:defRPr>
            </a:lvl6pPr>
            <a:lvl7pPr lvl="6" rtl="0">
              <a:spcBef>
                <a:spcPts val="0"/>
              </a:spcBef>
              <a:spcAft>
                <a:spcPts val="0"/>
              </a:spcAft>
              <a:buNone/>
              <a:defRPr sz="3600">
                <a:solidFill>
                  <a:srgbClr val="FFFFFF"/>
                </a:solidFill>
                <a:latin typeface="Muli"/>
                <a:ea typeface="Muli"/>
                <a:cs typeface="Muli"/>
                <a:sym typeface="Muli"/>
              </a:defRPr>
            </a:lvl7pPr>
            <a:lvl8pPr lvl="7" rtl="0">
              <a:spcBef>
                <a:spcPts val="0"/>
              </a:spcBef>
              <a:spcAft>
                <a:spcPts val="0"/>
              </a:spcAft>
              <a:buNone/>
              <a:defRPr sz="3600">
                <a:solidFill>
                  <a:srgbClr val="FFFFFF"/>
                </a:solidFill>
                <a:latin typeface="Muli"/>
                <a:ea typeface="Muli"/>
                <a:cs typeface="Muli"/>
                <a:sym typeface="Muli"/>
              </a:defRPr>
            </a:lvl8pPr>
            <a:lvl9pPr lvl="8" rtl="0">
              <a:spcBef>
                <a:spcPts val="0"/>
              </a:spcBef>
              <a:spcAft>
                <a:spcPts val="0"/>
              </a:spcAft>
              <a:buNone/>
              <a:defRPr sz="3600">
                <a:solidFill>
                  <a:srgbClr val="FFFFFF"/>
                </a:solidFill>
                <a:latin typeface="Muli"/>
                <a:ea typeface="Muli"/>
                <a:cs typeface="Muli"/>
                <a:sym typeface="Muli"/>
              </a:defRPr>
            </a:lvl9pPr>
          </a:lstStyle>
          <a:p>
            <a:endParaRPr/>
          </a:p>
        </p:txBody>
      </p:sp>
      <p:sp>
        <p:nvSpPr>
          <p:cNvPr id="35" name="Google Shape;35;p4"/>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rgbClr val="9FC5E8"/>
                </a:solidFill>
                <a:latin typeface="Muli"/>
                <a:ea typeface="Muli"/>
                <a:cs typeface="Muli"/>
                <a:sym typeface="Muli"/>
              </a:defRPr>
            </a:lvl1pPr>
            <a:lvl2pPr lvl="1" rtl="0">
              <a:spcBef>
                <a:spcPts val="1600"/>
              </a:spcBef>
              <a:spcAft>
                <a:spcPts val="0"/>
              </a:spcAft>
              <a:buNone/>
              <a:defRPr>
                <a:solidFill>
                  <a:srgbClr val="9FC5E8"/>
                </a:solidFill>
                <a:latin typeface="Muli"/>
                <a:ea typeface="Muli"/>
                <a:cs typeface="Muli"/>
                <a:sym typeface="Muli"/>
              </a:defRPr>
            </a:lvl2pPr>
            <a:lvl3pPr lvl="2" rtl="0">
              <a:spcBef>
                <a:spcPts val="1600"/>
              </a:spcBef>
              <a:spcAft>
                <a:spcPts val="0"/>
              </a:spcAft>
              <a:buNone/>
              <a:defRPr>
                <a:solidFill>
                  <a:srgbClr val="9FC5E8"/>
                </a:solidFill>
                <a:latin typeface="Muli"/>
                <a:ea typeface="Muli"/>
                <a:cs typeface="Muli"/>
                <a:sym typeface="Muli"/>
              </a:defRPr>
            </a:lvl3pPr>
            <a:lvl4pPr lvl="3" rtl="0">
              <a:spcBef>
                <a:spcPts val="1600"/>
              </a:spcBef>
              <a:spcAft>
                <a:spcPts val="0"/>
              </a:spcAft>
              <a:buNone/>
              <a:defRPr>
                <a:solidFill>
                  <a:srgbClr val="9FC5E8"/>
                </a:solidFill>
                <a:latin typeface="Muli"/>
                <a:ea typeface="Muli"/>
                <a:cs typeface="Muli"/>
                <a:sym typeface="Muli"/>
              </a:defRPr>
            </a:lvl4pPr>
            <a:lvl5pPr lvl="4" rtl="0">
              <a:spcBef>
                <a:spcPts val="1600"/>
              </a:spcBef>
              <a:spcAft>
                <a:spcPts val="0"/>
              </a:spcAft>
              <a:buNone/>
              <a:defRPr>
                <a:solidFill>
                  <a:srgbClr val="9FC5E8"/>
                </a:solidFill>
                <a:latin typeface="Muli"/>
                <a:ea typeface="Muli"/>
                <a:cs typeface="Muli"/>
                <a:sym typeface="Muli"/>
              </a:defRPr>
            </a:lvl5pPr>
            <a:lvl6pPr lvl="5" rtl="0">
              <a:spcBef>
                <a:spcPts val="1600"/>
              </a:spcBef>
              <a:spcAft>
                <a:spcPts val="0"/>
              </a:spcAft>
              <a:buNone/>
              <a:defRPr>
                <a:solidFill>
                  <a:srgbClr val="9FC5E8"/>
                </a:solidFill>
                <a:latin typeface="Muli"/>
                <a:ea typeface="Muli"/>
                <a:cs typeface="Muli"/>
                <a:sym typeface="Muli"/>
              </a:defRPr>
            </a:lvl6pPr>
            <a:lvl7pPr lvl="6" rtl="0">
              <a:spcBef>
                <a:spcPts val="1600"/>
              </a:spcBef>
              <a:spcAft>
                <a:spcPts val="0"/>
              </a:spcAft>
              <a:buNone/>
              <a:defRPr>
                <a:solidFill>
                  <a:srgbClr val="9FC5E8"/>
                </a:solidFill>
                <a:latin typeface="Muli"/>
                <a:ea typeface="Muli"/>
                <a:cs typeface="Muli"/>
                <a:sym typeface="Muli"/>
              </a:defRPr>
            </a:lvl7pPr>
            <a:lvl8pPr lvl="7" rtl="0">
              <a:spcBef>
                <a:spcPts val="1600"/>
              </a:spcBef>
              <a:spcAft>
                <a:spcPts val="0"/>
              </a:spcAft>
              <a:buNone/>
              <a:defRPr>
                <a:solidFill>
                  <a:srgbClr val="9FC5E8"/>
                </a:solidFill>
                <a:latin typeface="Muli"/>
                <a:ea typeface="Muli"/>
                <a:cs typeface="Muli"/>
                <a:sym typeface="Muli"/>
              </a:defRPr>
            </a:lvl8pPr>
            <a:lvl9pPr lvl="8" rtl="0">
              <a:spcBef>
                <a:spcPts val="1600"/>
              </a:spcBef>
              <a:spcAft>
                <a:spcPts val="1600"/>
              </a:spcAft>
              <a:buNone/>
              <a:defRPr>
                <a:solidFill>
                  <a:srgbClr val="9FC5E8"/>
                </a:solidFill>
                <a:latin typeface="Muli"/>
                <a:ea typeface="Muli"/>
                <a:cs typeface="Muli"/>
                <a:sym typeface="Muli"/>
              </a:defRPr>
            </a:lvl9pPr>
          </a:lstStyle>
          <a:p>
            <a:endParaRPr/>
          </a:p>
        </p:txBody>
      </p:sp>
      <p:sp>
        <p:nvSpPr>
          <p:cNvPr id="36" name="Google Shape;36;p4"/>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1300">
                <a:solidFill>
                  <a:srgbClr val="FFFFFF"/>
                </a:solidFill>
                <a:latin typeface="Muli"/>
                <a:ea typeface="Muli"/>
                <a:cs typeface="Muli"/>
                <a:sym typeface="Muli"/>
              </a:defRPr>
            </a:lvl1pPr>
            <a:lvl2pPr lvl="1" algn="r">
              <a:spcBef>
                <a:spcPts val="1600"/>
              </a:spcBef>
              <a:spcAft>
                <a:spcPts val="0"/>
              </a:spcAft>
              <a:buNone/>
              <a:defRPr sz="1300">
                <a:solidFill>
                  <a:srgbClr val="FFFFFF"/>
                </a:solidFill>
                <a:latin typeface="Muli"/>
                <a:ea typeface="Muli"/>
                <a:cs typeface="Muli"/>
                <a:sym typeface="Muli"/>
              </a:defRPr>
            </a:lvl2pPr>
            <a:lvl3pPr lvl="2" algn="r">
              <a:spcBef>
                <a:spcPts val="1600"/>
              </a:spcBef>
              <a:spcAft>
                <a:spcPts val="0"/>
              </a:spcAft>
              <a:buNone/>
              <a:defRPr sz="1300">
                <a:solidFill>
                  <a:srgbClr val="FFFFFF"/>
                </a:solidFill>
                <a:latin typeface="Muli"/>
                <a:ea typeface="Muli"/>
                <a:cs typeface="Muli"/>
                <a:sym typeface="Muli"/>
              </a:defRPr>
            </a:lvl3pPr>
            <a:lvl4pPr lvl="3" algn="r">
              <a:spcBef>
                <a:spcPts val="1600"/>
              </a:spcBef>
              <a:spcAft>
                <a:spcPts val="0"/>
              </a:spcAft>
              <a:buNone/>
              <a:defRPr sz="1300">
                <a:solidFill>
                  <a:srgbClr val="FFFFFF"/>
                </a:solidFill>
                <a:latin typeface="Muli"/>
                <a:ea typeface="Muli"/>
                <a:cs typeface="Muli"/>
                <a:sym typeface="Muli"/>
              </a:defRPr>
            </a:lvl4pPr>
            <a:lvl5pPr lvl="4" algn="r">
              <a:spcBef>
                <a:spcPts val="1600"/>
              </a:spcBef>
              <a:spcAft>
                <a:spcPts val="0"/>
              </a:spcAft>
              <a:buNone/>
              <a:defRPr sz="1300">
                <a:solidFill>
                  <a:srgbClr val="FFFFFF"/>
                </a:solidFill>
                <a:latin typeface="Muli"/>
                <a:ea typeface="Muli"/>
                <a:cs typeface="Muli"/>
                <a:sym typeface="Muli"/>
              </a:defRPr>
            </a:lvl5pPr>
            <a:lvl6pPr lvl="5" algn="r">
              <a:spcBef>
                <a:spcPts val="1600"/>
              </a:spcBef>
              <a:spcAft>
                <a:spcPts val="0"/>
              </a:spcAft>
              <a:buNone/>
              <a:defRPr sz="1300">
                <a:solidFill>
                  <a:srgbClr val="FFFFFF"/>
                </a:solidFill>
                <a:latin typeface="Muli"/>
                <a:ea typeface="Muli"/>
                <a:cs typeface="Muli"/>
                <a:sym typeface="Muli"/>
              </a:defRPr>
            </a:lvl6pPr>
            <a:lvl7pPr lvl="6" algn="r">
              <a:spcBef>
                <a:spcPts val="1600"/>
              </a:spcBef>
              <a:spcAft>
                <a:spcPts val="0"/>
              </a:spcAft>
              <a:buNone/>
              <a:defRPr sz="1300">
                <a:solidFill>
                  <a:srgbClr val="FFFFFF"/>
                </a:solidFill>
                <a:latin typeface="Muli"/>
                <a:ea typeface="Muli"/>
                <a:cs typeface="Muli"/>
                <a:sym typeface="Muli"/>
              </a:defRPr>
            </a:lvl7pPr>
            <a:lvl8pPr lvl="7" algn="r">
              <a:spcBef>
                <a:spcPts val="1600"/>
              </a:spcBef>
              <a:spcAft>
                <a:spcPts val="0"/>
              </a:spcAft>
              <a:buNone/>
              <a:defRPr sz="1300">
                <a:solidFill>
                  <a:srgbClr val="FFFFFF"/>
                </a:solidFill>
                <a:latin typeface="Muli"/>
                <a:ea typeface="Muli"/>
                <a:cs typeface="Muli"/>
                <a:sym typeface="Muli"/>
              </a:defRPr>
            </a:lvl8pPr>
            <a:lvl9pPr lvl="8" algn="r">
              <a:spcBef>
                <a:spcPts val="1600"/>
              </a:spcBef>
              <a:spcAft>
                <a:spcPts val="1600"/>
              </a:spcAft>
              <a:buNone/>
              <a:defRPr sz="1300">
                <a:solidFill>
                  <a:srgbClr val="FFFFFF"/>
                </a:solidFill>
                <a:latin typeface="Muli"/>
                <a:ea typeface="Muli"/>
                <a:cs typeface="Muli"/>
                <a:sym typeface="Mul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9" name="Google Shape;4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50"/>
        <p:cNvGrpSpPr/>
        <p:nvPr/>
      </p:nvGrpSpPr>
      <p:grpSpPr>
        <a:xfrm>
          <a:off x="0" y="0"/>
          <a:ext cx="0" cy="0"/>
          <a:chOff x="0" y="0"/>
          <a:chExt cx="0" cy="0"/>
        </a:xfrm>
      </p:grpSpPr>
      <p:sp>
        <p:nvSpPr>
          <p:cNvPr id="51" name="Google Shape;51;p7"/>
          <p:cNvSpPr/>
          <p:nvPr/>
        </p:nvSpPr>
        <p:spPr>
          <a:xfrm>
            <a:off x="7119100" y="0"/>
            <a:ext cx="2025000" cy="5143500"/>
          </a:xfrm>
          <a:prstGeom prst="rect">
            <a:avLst/>
          </a:prstGeom>
          <a:solidFill>
            <a:srgbClr val="85C4AC">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 name="Google Shape;52;p7"/>
          <p:cNvSpPr/>
          <p:nvPr/>
        </p:nvSpPr>
        <p:spPr>
          <a:xfrm>
            <a:off x="0" y="0"/>
            <a:ext cx="2147700" cy="5143500"/>
          </a:xfrm>
          <a:prstGeom prst="rect">
            <a:avLst/>
          </a:prstGeom>
          <a:solidFill>
            <a:srgbClr val="689986">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 name="Google Shape;53;p7"/>
          <p:cNvSpPr/>
          <p:nvPr/>
        </p:nvSpPr>
        <p:spPr>
          <a:xfrm>
            <a:off x="2147700" y="0"/>
            <a:ext cx="2595000" cy="5143500"/>
          </a:xfrm>
          <a:prstGeom prst="rect">
            <a:avLst/>
          </a:prstGeom>
          <a:solidFill>
            <a:srgbClr val="74AB96">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 name="Google Shape;54;p7"/>
          <p:cNvSpPr/>
          <p:nvPr/>
        </p:nvSpPr>
        <p:spPr>
          <a:xfrm>
            <a:off x="4727500" y="0"/>
            <a:ext cx="2391600" cy="5143500"/>
          </a:xfrm>
          <a:prstGeom prst="rect">
            <a:avLst/>
          </a:prstGeom>
          <a:solidFill>
            <a:srgbClr val="7CB8A1">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5" name="Google Shape;55;p7"/>
          <p:cNvSpPr/>
          <p:nvPr/>
        </p:nvSpPr>
        <p:spPr>
          <a:xfrm rot="5400000">
            <a:off x="2035125" y="-107150"/>
            <a:ext cx="2393100" cy="6463200"/>
          </a:xfrm>
          <a:prstGeom prst="rect">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 name="Google Shape;56;p7"/>
          <p:cNvSpPr/>
          <p:nvPr/>
        </p:nvSpPr>
        <p:spPr>
          <a:xfrm rot="5400000">
            <a:off x="5612775" y="2783050"/>
            <a:ext cx="2383800" cy="6828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 name="Google Shape;57;p7"/>
          <p:cNvSpPr txBox="1">
            <a:spLocks noGrp="1"/>
          </p:cNvSpPr>
          <p:nvPr>
            <p:ph type="title"/>
          </p:nvPr>
        </p:nvSpPr>
        <p:spPr>
          <a:xfrm>
            <a:off x="539025" y="2499500"/>
            <a:ext cx="5067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endParaRPr/>
          </a:p>
        </p:txBody>
      </p:sp>
      <p:sp>
        <p:nvSpPr>
          <p:cNvPr id="58" name="Google Shape;5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7"/>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latin typeface="Muli"/>
                <a:ea typeface="Muli"/>
                <a:cs typeface="Muli"/>
                <a:sym typeface="Muli"/>
              </a:defRPr>
            </a:lvl1pPr>
            <a:lvl2pPr lvl="1">
              <a:spcBef>
                <a:spcPts val="1600"/>
              </a:spcBef>
              <a:spcAft>
                <a:spcPts val="0"/>
              </a:spcAft>
              <a:buNone/>
              <a:defRPr>
                <a:solidFill>
                  <a:srgbClr val="FFFFFF"/>
                </a:solidFill>
                <a:latin typeface="Muli"/>
                <a:ea typeface="Muli"/>
                <a:cs typeface="Muli"/>
                <a:sym typeface="Muli"/>
              </a:defRPr>
            </a:lvl2pPr>
            <a:lvl3pPr lvl="2">
              <a:spcBef>
                <a:spcPts val="1600"/>
              </a:spcBef>
              <a:spcAft>
                <a:spcPts val="0"/>
              </a:spcAft>
              <a:buNone/>
              <a:defRPr>
                <a:solidFill>
                  <a:srgbClr val="FFFFFF"/>
                </a:solidFill>
                <a:latin typeface="Muli"/>
                <a:ea typeface="Muli"/>
                <a:cs typeface="Muli"/>
                <a:sym typeface="Muli"/>
              </a:defRPr>
            </a:lvl3pPr>
            <a:lvl4pPr lvl="3">
              <a:spcBef>
                <a:spcPts val="1600"/>
              </a:spcBef>
              <a:spcAft>
                <a:spcPts val="0"/>
              </a:spcAft>
              <a:buNone/>
              <a:defRPr>
                <a:solidFill>
                  <a:srgbClr val="FFFFFF"/>
                </a:solidFill>
                <a:latin typeface="Muli"/>
                <a:ea typeface="Muli"/>
                <a:cs typeface="Muli"/>
                <a:sym typeface="Muli"/>
              </a:defRPr>
            </a:lvl4pPr>
            <a:lvl5pPr lvl="4">
              <a:spcBef>
                <a:spcPts val="1600"/>
              </a:spcBef>
              <a:spcAft>
                <a:spcPts val="0"/>
              </a:spcAft>
              <a:buNone/>
              <a:defRPr>
                <a:solidFill>
                  <a:srgbClr val="FFFFFF"/>
                </a:solidFill>
                <a:latin typeface="Muli"/>
                <a:ea typeface="Muli"/>
                <a:cs typeface="Muli"/>
                <a:sym typeface="Muli"/>
              </a:defRPr>
            </a:lvl5pPr>
            <a:lvl6pPr lvl="5">
              <a:spcBef>
                <a:spcPts val="1600"/>
              </a:spcBef>
              <a:spcAft>
                <a:spcPts val="0"/>
              </a:spcAft>
              <a:buNone/>
              <a:defRPr>
                <a:solidFill>
                  <a:srgbClr val="FFFFFF"/>
                </a:solidFill>
                <a:latin typeface="Muli"/>
                <a:ea typeface="Muli"/>
                <a:cs typeface="Muli"/>
                <a:sym typeface="Muli"/>
              </a:defRPr>
            </a:lvl6pPr>
            <a:lvl7pPr lvl="6">
              <a:spcBef>
                <a:spcPts val="1600"/>
              </a:spcBef>
              <a:spcAft>
                <a:spcPts val="0"/>
              </a:spcAft>
              <a:buNone/>
              <a:defRPr>
                <a:solidFill>
                  <a:srgbClr val="FFFFFF"/>
                </a:solidFill>
                <a:latin typeface="Muli"/>
                <a:ea typeface="Muli"/>
                <a:cs typeface="Muli"/>
                <a:sym typeface="Muli"/>
              </a:defRPr>
            </a:lvl7pPr>
            <a:lvl8pPr lvl="7">
              <a:spcBef>
                <a:spcPts val="1600"/>
              </a:spcBef>
              <a:spcAft>
                <a:spcPts val="0"/>
              </a:spcAft>
              <a:buNone/>
              <a:defRPr>
                <a:solidFill>
                  <a:srgbClr val="FFFFFF"/>
                </a:solidFill>
                <a:latin typeface="Muli"/>
                <a:ea typeface="Muli"/>
                <a:cs typeface="Muli"/>
                <a:sym typeface="Muli"/>
              </a:defRPr>
            </a:lvl8pPr>
            <a:lvl9pPr lvl="8">
              <a:spcBef>
                <a:spcPts val="1600"/>
              </a:spcBef>
              <a:spcAft>
                <a:spcPts val="1600"/>
              </a:spcAft>
              <a:buNone/>
              <a:defRPr>
                <a:solidFill>
                  <a:srgbClr val="FFFFFF"/>
                </a:solidFill>
                <a:latin typeface="Muli"/>
                <a:ea typeface="Muli"/>
                <a:cs typeface="Muli"/>
                <a:sym typeface="Mul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1">
  <p:cSld name="SECTION_HEADER_1_1">
    <p:spTree>
      <p:nvGrpSpPr>
        <p:cNvPr id="1" name="Shape 60"/>
        <p:cNvGrpSpPr/>
        <p:nvPr/>
      </p:nvGrpSpPr>
      <p:grpSpPr>
        <a:xfrm>
          <a:off x="0" y="0"/>
          <a:ext cx="0" cy="0"/>
          <a:chOff x="0" y="0"/>
          <a:chExt cx="0" cy="0"/>
        </a:xfrm>
      </p:grpSpPr>
      <p:sp>
        <p:nvSpPr>
          <p:cNvPr id="61" name="Google Shape;61;p8"/>
          <p:cNvSpPr/>
          <p:nvPr/>
        </p:nvSpPr>
        <p:spPr>
          <a:xfrm>
            <a:off x="2147700" y="0"/>
            <a:ext cx="2595000" cy="5143500"/>
          </a:xfrm>
          <a:prstGeom prst="rect">
            <a:avLst/>
          </a:prstGeom>
          <a:solidFill>
            <a:srgbClr val="5477A7">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 name="Google Shape;62;p8"/>
          <p:cNvSpPr/>
          <p:nvPr/>
        </p:nvSpPr>
        <p:spPr>
          <a:xfrm>
            <a:off x="0" y="0"/>
            <a:ext cx="2147700" cy="5143500"/>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 name="Google Shape;63;p8"/>
          <p:cNvSpPr/>
          <p:nvPr/>
        </p:nvSpPr>
        <p:spPr>
          <a:xfrm>
            <a:off x="7119100" y="0"/>
            <a:ext cx="2025000" cy="5143500"/>
          </a:xfrm>
          <a:prstGeom prst="rect">
            <a:avLst/>
          </a:prstGeom>
          <a:solidFill>
            <a:srgbClr val="648DC6">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 name="Google Shape;64;p8"/>
          <p:cNvSpPr/>
          <p:nvPr/>
        </p:nvSpPr>
        <p:spPr>
          <a:xfrm>
            <a:off x="4742700" y="0"/>
            <a:ext cx="2376300" cy="5143500"/>
          </a:xfrm>
          <a:prstGeom prst="rect">
            <a:avLst/>
          </a:prstGeom>
          <a:solidFill>
            <a:srgbClr val="5A7FB3">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 name="Google Shape;65;p8"/>
          <p:cNvSpPr/>
          <p:nvPr/>
        </p:nvSpPr>
        <p:spPr>
          <a:xfrm rot="5400000">
            <a:off x="2035125" y="-107150"/>
            <a:ext cx="2393100" cy="6463200"/>
          </a:xfrm>
          <a:prstGeom prst="rect">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6" name="Google Shape;66;p8"/>
          <p:cNvSpPr txBox="1">
            <a:spLocks noGrp="1"/>
          </p:cNvSpPr>
          <p:nvPr>
            <p:ph type="title"/>
          </p:nvPr>
        </p:nvSpPr>
        <p:spPr>
          <a:xfrm>
            <a:off x="539025" y="2499500"/>
            <a:ext cx="5067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endParaRPr/>
          </a:p>
        </p:txBody>
      </p:sp>
      <p:sp>
        <p:nvSpPr>
          <p:cNvPr id="67" name="Google Shape;6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8"/>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
        <p:nvSpPr>
          <p:cNvPr id="69" name="Google Shape;69;p8"/>
          <p:cNvSpPr/>
          <p:nvPr/>
        </p:nvSpPr>
        <p:spPr>
          <a:xfrm rot="5400000">
            <a:off x="5612775" y="2783050"/>
            <a:ext cx="2383800" cy="6828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1"/>
        <p:cNvGrpSpPr/>
        <p:nvPr/>
      </p:nvGrpSpPr>
      <p:grpSpPr>
        <a:xfrm>
          <a:off x="0" y="0"/>
          <a:ext cx="0" cy="0"/>
          <a:chOff x="0" y="0"/>
          <a:chExt cx="0" cy="0"/>
        </a:xfrm>
      </p:grpSpPr>
      <p:sp>
        <p:nvSpPr>
          <p:cNvPr id="82" name="Google Shape;82;p10"/>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
        <p:nvSpPr>
          <p:cNvPr id="83" name="Google Shape;83;p10"/>
          <p:cNvSpPr txBox="1">
            <a:spLocks noGrp="1"/>
          </p:cNvSpPr>
          <p:nvPr>
            <p:ph type="body" idx="1"/>
          </p:nvPr>
        </p:nvSpPr>
        <p:spPr>
          <a:xfrm>
            <a:off x="370475" y="1348400"/>
            <a:ext cx="84600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Muli"/>
              <a:buChar char="●"/>
              <a:defRPr>
                <a:latin typeface="Muli"/>
                <a:ea typeface="Muli"/>
                <a:cs typeface="Muli"/>
                <a:sym typeface="Muli"/>
              </a:defRPr>
            </a:lvl1pPr>
            <a:lvl2pPr marL="914400" lvl="1" indent="-317500">
              <a:spcBef>
                <a:spcPts val="1600"/>
              </a:spcBef>
              <a:spcAft>
                <a:spcPts val="0"/>
              </a:spcAft>
              <a:buSzPts val="1400"/>
              <a:buFont typeface="Muli"/>
              <a:buChar char="○"/>
              <a:defRPr>
                <a:latin typeface="Muli"/>
                <a:ea typeface="Muli"/>
                <a:cs typeface="Muli"/>
                <a:sym typeface="Muli"/>
              </a:defRPr>
            </a:lvl2pPr>
            <a:lvl3pPr marL="1371600" lvl="2" indent="-317500">
              <a:spcBef>
                <a:spcPts val="1600"/>
              </a:spcBef>
              <a:spcAft>
                <a:spcPts val="0"/>
              </a:spcAft>
              <a:buSzPts val="1400"/>
              <a:buFont typeface="Muli"/>
              <a:buChar char="■"/>
              <a:defRPr>
                <a:latin typeface="Muli"/>
                <a:ea typeface="Muli"/>
                <a:cs typeface="Muli"/>
                <a:sym typeface="Muli"/>
              </a:defRPr>
            </a:lvl3pPr>
            <a:lvl4pPr marL="1828800" lvl="3" indent="-317500">
              <a:spcBef>
                <a:spcPts val="1600"/>
              </a:spcBef>
              <a:spcAft>
                <a:spcPts val="0"/>
              </a:spcAft>
              <a:buSzPts val="1400"/>
              <a:buFont typeface="Muli"/>
              <a:buChar char="●"/>
              <a:defRPr>
                <a:latin typeface="Muli"/>
                <a:ea typeface="Muli"/>
                <a:cs typeface="Muli"/>
                <a:sym typeface="Muli"/>
              </a:defRPr>
            </a:lvl4pPr>
            <a:lvl5pPr marL="2286000" lvl="4" indent="-317500">
              <a:spcBef>
                <a:spcPts val="1600"/>
              </a:spcBef>
              <a:spcAft>
                <a:spcPts val="0"/>
              </a:spcAft>
              <a:buSzPts val="1400"/>
              <a:buFont typeface="Muli"/>
              <a:buChar char="○"/>
              <a:defRPr>
                <a:latin typeface="Muli"/>
                <a:ea typeface="Muli"/>
                <a:cs typeface="Muli"/>
                <a:sym typeface="Muli"/>
              </a:defRPr>
            </a:lvl5pPr>
            <a:lvl6pPr marL="2743200" lvl="5" indent="-317500">
              <a:spcBef>
                <a:spcPts val="1600"/>
              </a:spcBef>
              <a:spcAft>
                <a:spcPts val="0"/>
              </a:spcAft>
              <a:buSzPts val="1400"/>
              <a:buFont typeface="Muli"/>
              <a:buChar char="■"/>
              <a:defRPr>
                <a:latin typeface="Muli"/>
                <a:ea typeface="Muli"/>
                <a:cs typeface="Muli"/>
                <a:sym typeface="Muli"/>
              </a:defRPr>
            </a:lvl6pPr>
            <a:lvl7pPr marL="3200400" lvl="6" indent="-317500">
              <a:spcBef>
                <a:spcPts val="1600"/>
              </a:spcBef>
              <a:spcAft>
                <a:spcPts val="0"/>
              </a:spcAft>
              <a:buSzPts val="1400"/>
              <a:buFont typeface="Muli"/>
              <a:buChar char="●"/>
              <a:defRPr>
                <a:latin typeface="Muli"/>
                <a:ea typeface="Muli"/>
                <a:cs typeface="Muli"/>
                <a:sym typeface="Muli"/>
              </a:defRPr>
            </a:lvl7pPr>
            <a:lvl8pPr marL="3657600" lvl="7" indent="-317500">
              <a:spcBef>
                <a:spcPts val="1600"/>
              </a:spcBef>
              <a:spcAft>
                <a:spcPts val="0"/>
              </a:spcAft>
              <a:buSzPts val="1400"/>
              <a:buFont typeface="Muli"/>
              <a:buChar char="○"/>
              <a:defRPr>
                <a:latin typeface="Muli"/>
                <a:ea typeface="Muli"/>
                <a:cs typeface="Muli"/>
                <a:sym typeface="Muli"/>
              </a:defRPr>
            </a:lvl8pPr>
            <a:lvl9pPr marL="4114800" lvl="8" indent="-317500">
              <a:spcBef>
                <a:spcPts val="1600"/>
              </a:spcBef>
              <a:spcAft>
                <a:spcPts val="1600"/>
              </a:spcAft>
              <a:buSzPts val="1400"/>
              <a:buFont typeface="Muli"/>
              <a:buChar char="■"/>
              <a:defRPr>
                <a:latin typeface="Muli"/>
                <a:ea typeface="Muli"/>
                <a:cs typeface="Muli"/>
                <a:sym typeface="Muli"/>
              </a:defRPr>
            </a:lvl9pPr>
          </a:lstStyle>
          <a:p>
            <a:endParaRPr/>
          </a:p>
        </p:txBody>
      </p:sp>
      <p:sp>
        <p:nvSpPr>
          <p:cNvPr id="84" name="Google Shape;8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85" name="Google Shape;85;p10"/>
          <p:cNvGrpSpPr/>
          <p:nvPr/>
        </p:nvGrpSpPr>
        <p:grpSpPr>
          <a:xfrm rot="-5400000">
            <a:off x="-47651" y="696877"/>
            <a:ext cx="649715" cy="69000"/>
            <a:chOff x="684763" y="3506750"/>
            <a:chExt cx="3536825" cy="69000"/>
          </a:xfrm>
        </p:grpSpPr>
        <p:sp>
          <p:nvSpPr>
            <p:cNvPr id="86" name="Google Shape;86;p10"/>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7" name="Google Shape;87;p10"/>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8" name="Google Shape;88;p10"/>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9" name="Google Shape;89;p10"/>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90" name="Google Shape;90;p10"/>
          <p:cNvSpPr txBox="1">
            <a:spLocks noGrp="1"/>
          </p:cNvSpPr>
          <p:nvPr>
            <p:ph type="subTitle" idx="2"/>
          </p:nvPr>
        </p:nvSpPr>
        <p:spPr>
          <a:xfrm>
            <a:off x="370483" y="941525"/>
            <a:ext cx="8460000" cy="3936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
        <p:nvSpPr>
          <p:cNvPr id="93" name="Google Shape;93;p11"/>
          <p:cNvSpPr txBox="1">
            <a:spLocks noGrp="1"/>
          </p:cNvSpPr>
          <p:nvPr>
            <p:ph type="body" idx="1"/>
          </p:nvPr>
        </p:nvSpPr>
        <p:spPr>
          <a:xfrm>
            <a:off x="370475" y="1348400"/>
            <a:ext cx="38913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Muli"/>
              <a:buChar char="●"/>
              <a:defRPr>
                <a:latin typeface="Muli"/>
                <a:ea typeface="Muli"/>
                <a:cs typeface="Muli"/>
                <a:sym typeface="Muli"/>
              </a:defRPr>
            </a:lvl1pPr>
            <a:lvl2pPr marL="914400" lvl="1" indent="-317500" rtl="0">
              <a:spcBef>
                <a:spcPts val="1600"/>
              </a:spcBef>
              <a:spcAft>
                <a:spcPts val="0"/>
              </a:spcAft>
              <a:buSzPts val="1400"/>
              <a:buFont typeface="Muli"/>
              <a:buChar char="○"/>
              <a:defRPr>
                <a:latin typeface="Muli"/>
                <a:ea typeface="Muli"/>
                <a:cs typeface="Muli"/>
                <a:sym typeface="Muli"/>
              </a:defRPr>
            </a:lvl2pPr>
            <a:lvl3pPr marL="1371600" lvl="2" indent="-317500" rtl="0">
              <a:spcBef>
                <a:spcPts val="1600"/>
              </a:spcBef>
              <a:spcAft>
                <a:spcPts val="0"/>
              </a:spcAft>
              <a:buSzPts val="1400"/>
              <a:buFont typeface="Muli"/>
              <a:buChar char="■"/>
              <a:defRPr>
                <a:latin typeface="Muli"/>
                <a:ea typeface="Muli"/>
                <a:cs typeface="Muli"/>
                <a:sym typeface="Muli"/>
              </a:defRPr>
            </a:lvl3pPr>
            <a:lvl4pPr marL="1828800" lvl="3" indent="-317500" rtl="0">
              <a:spcBef>
                <a:spcPts val="1600"/>
              </a:spcBef>
              <a:spcAft>
                <a:spcPts val="0"/>
              </a:spcAft>
              <a:buSzPts val="1400"/>
              <a:buFont typeface="Muli"/>
              <a:buChar char="●"/>
              <a:defRPr>
                <a:latin typeface="Muli"/>
                <a:ea typeface="Muli"/>
                <a:cs typeface="Muli"/>
                <a:sym typeface="Muli"/>
              </a:defRPr>
            </a:lvl4pPr>
            <a:lvl5pPr marL="2286000" lvl="4" indent="-317500" rtl="0">
              <a:spcBef>
                <a:spcPts val="1600"/>
              </a:spcBef>
              <a:spcAft>
                <a:spcPts val="0"/>
              </a:spcAft>
              <a:buSzPts val="1400"/>
              <a:buFont typeface="Muli"/>
              <a:buChar char="○"/>
              <a:defRPr>
                <a:latin typeface="Muli"/>
                <a:ea typeface="Muli"/>
                <a:cs typeface="Muli"/>
                <a:sym typeface="Muli"/>
              </a:defRPr>
            </a:lvl5pPr>
            <a:lvl6pPr marL="2743200" lvl="5" indent="-317500" rtl="0">
              <a:spcBef>
                <a:spcPts val="1600"/>
              </a:spcBef>
              <a:spcAft>
                <a:spcPts val="0"/>
              </a:spcAft>
              <a:buSzPts val="1400"/>
              <a:buFont typeface="Muli"/>
              <a:buChar char="■"/>
              <a:defRPr>
                <a:latin typeface="Muli"/>
                <a:ea typeface="Muli"/>
                <a:cs typeface="Muli"/>
                <a:sym typeface="Muli"/>
              </a:defRPr>
            </a:lvl6pPr>
            <a:lvl7pPr marL="3200400" lvl="6" indent="-317500" rtl="0">
              <a:spcBef>
                <a:spcPts val="1600"/>
              </a:spcBef>
              <a:spcAft>
                <a:spcPts val="0"/>
              </a:spcAft>
              <a:buSzPts val="1400"/>
              <a:buFont typeface="Muli"/>
              <a:buChar char="●"/>
              <a:defRPr>
                <a:latin typeface="Muli"/>
                <a:ea typeface="Muli"/>
                <a:cs typeface="Muli"/>
                <a:sym typeface="Muli"/>
              </a:defRPr>
            </a:lvl7pPr>
            <a:lvl8pPr marL="3657600" lvl="7" indent="-317500" rtl="0">
              <a:spcBef>
                <a:spcPts val="1600"/>
              </a:spcBef>
              <a:spcAft>
                <a:spcPts val="0"/>
              </a:spcAft>
              <a:buSzPts val="1400"/>
              <a:buFont typeface="Muli"/>
              <a:buChar char="○"/>
              <a:defRPr>
                <a:latin typeface="Muli"/>
                <a:ea typeface="Muli"/>
                <a:cs typeface="Muli"/>
                <a:sym typeface="Muli"/>
              </a:defRPr>
            </a:lvl8pPr>
            <a:lvl9pPr marL="4114800" lvl="8" indent="-317500" rtl="0">
              <a:spcBef>
                <a:spcPts val="1600"/>
              </a:spcBef>
              <a:spcAft>
                <a:spcPts val="1600"/>
              </a:spcAft>
              <a:buSzPts val="1400"/>
              <a:buFont typeface="Muli"/>
              <a:buChar char="■"/>
              <a:defRPr>
                <a:latin typeface="Muli"/>
                <a:ea typeface="Muli"/>
                <a:cs typeface="Muli"/>
                <a:sym typeface="Muli"/>
              </a:defRPr>
            </a:lvl9pPr>
          </a:lstStyle>
          <a:p>
            <a:endParaRPr/>
          </a:p>
        </p:txBody>
      </p:sp>
      <p:sp>
        <p:nvSpPr>
          <p:cNvPr id="94" name="Google Shape;9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95" name="Google Shape;95;p11"/>
          <p:cNvGrpSpPr/>
          <p:nvPr/>
        </p:nvGrpSpPr>
        <p:grpSpPr>
          <a:xfrm rot="-5400000">
            <a:off x="-47651" y="696877"/>
            <a:ext cx="649715" cy="69000"/>
            <a:chOff x="684763" y="3506750"/>
            <a:chExt cx="3536825" cy="69000"/>
          </a:xfrm>
        </p:grpSpPr>
        <p:sp>
          <p:nvSpPr>
            <p:cNvPr id="96" name="Google Shape;96;p11"/>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7" name="Google Shape;97;p11"/>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8" name="Google Shape;98;p11"/>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9" name="Google Shape;99;p11"/>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00" name="Google Shape;100;p11"/>
          <p:cNvSpPr txBox="1">
            <a:spLocks noGrp="1"/>
          </p:cNvSpPr>
          <p:nvPr>
            <p:ph type="subTitle" idx="2"/>
          </p:nvPr>
        </p:nvSpPr>
        <p:spPr>
          <a:xfrm>
            <a:off x="370483" y="941525"/>
            <a:ext cx="84600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1" name="Google Shape;101;p11"/>
          <p:cNvSpPr txBox="1">
            <a:spLocks noGrp="1"/>
          </p:cNvSpPr>
          <p:nvPr>
            <p:ph type="body" idx="3"/>
          </p:nvPr>
        </p:nvSpPr>
        <p:spPr>
          <a:xfrm>
            <a:off x="4581150" y="1348400"/>
            <a:ext cx="38913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Muli"/>
              <a:buChar char="●"/>
              <a:defRPr>
                <a:latin typeface="Muli"/>
                <a:ea typeface="Muli"/>
                <a:cs typeface="Muli"/>
                <a:sym typeface="Muli"/>
              </a:defRPr>
            </a:lvl1pPr>
            <a:lvl2pPr marL="914400" lvl="1" indent="-317500" rtl="0">
              <a:spcBef>
                <a:spcPts val="1600"/>
              </a:spcBef>
              <a:spcAft>
                <a:spcPts val="0"/>
              </a:spcAft>
              <a:buSzPts val="1400"/>
              <a:buFont typeface="Muli"/>
              <a:buChar char="○"/>
              <a:defRPr>
                <a:latin typeface="Muli"/>
                <a:ea typeface="Muli"/>
                <a:cs typeface="Muli"/>
                <a:sym typeface="Muli"/>
              </a:defRPr>
            </a:lvl2pPr>
            <a:lvl3pPr marL="1371600" lvl="2" indent="-317500" rtl="0">
              <a:spcBef>
                <a:spcPts val="1600"/>
              </a:spcBef>
              <a:spcAft>
                <a:spcPts val="0"/>
              </a:spcAft>
              <a:buSzPts val="1400"/>
              <a:buFont typeface="Muli"/>
              <a:buChar char="■"/>
              <a:defRPr>
                <a:latin typeface="Muli"/>
                <a:ea typeface="Muli"/>
                <a:cs typeface="Muli"/>
                <a:sym typeface="Muli"/>
              </a:defRPr>
            </a:lvl3pPr>
            <a:lvl4pPr marL="1828800" lvl="3" indent="-317500" rtl="0">
              <a:spcBef>
                <a:spcPts val="1600"/>
              </a:spcBef>
              <a:spcAft>
                <a:spcPts val="0"/>
              </a:spcAft>
              <a:buSzPts val="1400"/>
              <a:buFont typeface="Muli"/>
              <a:buChar char="●"/>
              <a:defRPr>
                <a:latin typeface="Muli"/>
                <a:ea typeface="Muli"/>
                <a:cs typeface="Muli"/>
                <a:sym typeface="Muli"/>
              </a:defRPr>
            </a:lvl4pPr>
            <a:lvl5pPr marL="2286000" lvl="4" indent="-317500" rtl="0">
              <a:spcBef>
                <a:spcPts val="1600"/>
              </a:spcBef>
              <a:spcAft>
                <a:spcPts val="0"/>
              </a:spcAft>
              <a:buSzPts val="1400"/>
              <a:buFont typeface="Muli"/>
              <a:buChar char="○"/>
              <a:defRPr>
                <a:latin typeface="Muli"/>
                <a:ea typeface="Muli"/>
                <a:cs typeface="Muli"/>
                <a:sym typeface="Muli"/>
              </a:defRPr>
            </a:lvl5pPr>
            <a:lvl6pPr marL="2743200" lvl="5" indent="-317500" rtl="0">
              <a:spcBef>
                <a:spcPts val="1600"/>
              </a:spcBef>
              <a:spcAft>
                <a:spcPts val="0"/>
              </a:spcAft>
              <a:buSzPts val="1400"/>
              <a:buFont typeface="Muli"/>
              <a:buChar char="■"/>
              <a:defRPr>
                <a:latin typeface="Muli"/>
                <a:ea typeface="Muli"/>
                <a:cs typeface="Muli"/>
                <a:sym typeface="Muli"/>
              </a:defRPr>
            </a:lvl6pPr>
            <a:lvl7pPr marL="3200400" lvl="6" indent="-317500" rtl="0">
              <a:spcBef>
                <a:spcPts val="1600"/>
              </a:spcBef>
              <a:spcAft>
                <a:spcPts val="0"/>
              </a:spcAft>
              <a:buSzPts val="1400"/>
              <a:buFont typeface="Muli"/>
              <a:buChar char="●"/>
              <a:defRPr>
                <a:latin typeface="Muli"/>
                <a:ea typeface="Muli"/>
                <a:cs typeface="Muli"/>
                <a:sym typeface="Muli"/>
              </a:defRPr>
            </a:lvl7pPr>
            <a:lvl8pPr marL="3657600" lvl="7" indent="-317500" rtl="0">
              <a:spcBef>
                <a:spcPts val="1600"/>
              </a:spcBef>
              <a:spcAft>
                <a:spcPts val="0"/>
              </a:spcAft>
              <a:buSzPts val="1400"/>
              <a:buFont typeface="Muli"/>
              <a:buChar char="○"/>
              <a:defRPr>
                <a:latin typeface="Muli"/>
                <a:ea typeface="Muli"/>
                <a:cs typeface="Muli"/>
                <a:sym typeface="Muli"/>
              </a:defRPr>
            </a:lvl8pPr>
            <a:lvl9pPr marL="4114800" lvl="8" indent="-317500" rtl="0">
              <a:spcBef>
                <a:spcPts val="1600"/>
              </a:spcBef>
              <a:spcAft>
                <a:spcPts val="1600"/>
              </a:spcAft>
              <a:buSzPts val="1400"/>
              <a:buFont typeface="Muli"/>
              <a:buChar char="■"/>
              <a:defRPr>
                <a:latin typeface="Muli"/>
                <a:ea typeface="Muli"/>
                <a:cs typeface="Muli"/>
                <a:sym typeface="Mul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2"/>
        <p:cNvGrpSpPr/>
        <p:nvPr/>
      </p:nvGrpSpPr>
      <p:grpSpPr>
        <a:xfrm>
          <a:off x="0" y="0"/>
          <a:ext cx="0" cy="0"/>
          <a:chOff x="0" y="0"/>
          <a:chExt cx="0" cy="0"/>
        </a:xfrm>
      </p:grpSpPr>
      <p:sp>
        <p:nvSpPr>
          <p:cNvPr id="103" name="Google Shape;103;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1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5" name="Google Shape;105;p1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6" name="Google Shape;10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9" name="Google Shape;109;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7" r:id="rId15"/>
    <p:sldLayoutId id="2147483668" r:id="rId16"/>
    <p:sldLayoutId id="2147483669" r:id="rId17"/>
    <p:sldLayoutId id="2147483671" r:id="rId18"/>
    <p:sldLayoutId id="2147483688"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title"/>
          </p:nvPr>
        </p:nvSpPr>
        <p:spPr>
          <a:xfrm>
            <a:off x="1259632" y="1491630"/>
            <a:ext cx="7769501" cy="80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sz="3000" dirty="0">
                <a:latin typeface="+mj-lt"/>
                <a:sym typeface="Arial Black"/>
              </a:rPr>
              <a:t>MÔ HÌNH ĐIỀU HƯỚNG PIN MẶT TRỜI</a:t>
            </a:r>
            <a:endParaRPr sz="3000" dirty="0">
              <a:latin typeface="+mj-lt"/>
            </a:endParaRPr>
          </a:p>
        </p:txBody>
      </p:sp>
      <p:sp>
        <p:nvSpPr>
          <p:cNvPr id="287" name="Google Shape;287;p42"/>
          <p:cNvSpPr txBox="1">
            <a:spLocks noGrp="1"/>
          </p:cNvSpPr>
          <p:nvPr>
            <p:ph type="subTitle" idx="1"/>
          </p:nvPr>
        </p:nvSpPr>
        <p:spPr>
          <a:xfrm>
            <a:off x="4923249" y="2106142"/>
            <a:ext cx="42438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VN" dirty="0"/>
              <a:t>Các thành viên:</a:t>
            </a:r>
            <a:endParaRPr dirty="0"/>
          </a:p>
        </p:txBody>
      </p:sp>
      <p:sp>
        <p:nvSpPr>
          <p:cNvPr id="288" name="Google Shape;288;p42"/>
          <p:cNvSpPr txBox="1">
            <a:spLocks noGrp="1"/>
          </p:cNvSpPr>
          <p:nvPr>
            <p:ph type="subTitle" idx="2"/>
          </p:nvPr>
        </p:nvSpPr>
        <p:spPr>
          <a:xfrm>
            <a:off x="4932040" y="2643758"/>
            <a:ext cx="2513100" cy="1364594"/>
          </a:xfrm>
          <a:prstGeom prst="rect">
            <a:avLst/>
          </a:prstGeom>
        </p:spPr>
        <p:txBody>
          <a:bodyPr spcFirstLastPara="1" wrap="square" lIns="91425" tIns="91425" rIns="91425" bIns="91425" anchor="t" anchorCtr="0">
            <a:noAutofit/>
          </a:bodyPr>
          <a:lstStyle/>
          <a:p>
            <a:pPr marL="0" lvl="0" indent="0" algn="l" rtl="0">
              <a:lnSpc>
                <a:spcPct val="50000"/>
              </a:lnSpc>
              <a:spcBef>
                <a:spcPts val="0"/>
              </a:spcBef>
              <a:spcAft>
                <a:spcPts val="1600"/>
              </a:spcAft>
              <a:buNone/>
            </a:pPr>
            <a:r>
              <a:rPr lang="vi-VN" dirty="0"/>
              <a:t>Nguyễn Ngọc Hà</a:t>
            </a:r>
          </a:p>
          <a:p>
            <a:pPr marL="0" lvl="0" indent="0" algn="l" rtl="0">
              <a:lnSpc>
                <a:spcPct val="50000"/>
              </a:lnSpc>
              <a:spcBef>
                <a:spcPts val="0"/>
              </a:spcBef>
              <a:spcAft>
                <a:spcPts val="1600"/>
              </a:spcAft>
              <a:buNone/>
            </a:pPr>
            <a:r>
              <a:rPr lang="vi-VN" dirty="0"/>
              <a:t>Lưu Văn Hùng</a:t>
            </a:r>
          </a:p>
          <a:p>
            <a:pPr marL="0" lvl="0" indent="0" algn="l" rtl="0">
              <a:lnSpc>
                <a:spcPct val="50000"/>
              </a:lnSpc>
              <a:spcBef>
                <a:spcPts val="0"/>
              </a:spcBef>
              <a:spcAft>
                <a:spcPts val="1600"/>
              </a:spcAft>
              <a:buNone/>
            </a:pPr>
            <a:r>
              <a:rPr lang="vi-VN" dirty="0"/>
              <a:t>Trần Duy Huy</a:t>
            </a:r>
          </a:p>
          <a:p>
            <a:pPr marL="0" lvl="0" indent="0" algn="l" rtl="0">
              <a:lnSpc>
                <a:spcPct val="50000"/>
              </a:lnSpc>
              <a:spcBef>
                <a:spcPts val="0"/>
              </a:spcBef>
              <a:spcAft>
                <a:spcPts val="1600"/>
              </a:spcAft>
              <a:buNone/>
            </a:pPr>
            <a:r>
              <a:rPr lang="en" dirty="0"/>
              <a:t> </a:t>
            </a:r>
            <a:endParaRPr dirty="0"/>
          </a:p>
        </p:txBody>
      </p:sp>
      <p:sp>
        <p:nvSpPr>
          <p:cNvPr id="12" name="Google Shape;288;p42"/>
          <p:cNvSpPr txBox="1">
            <a:spLocks/>
          </p:cNvSpPr>
          <p:nvPr/>
        </p:nvSpPr>
        <p:spPr>
          <a:xfrm>
            <a:off x="6869036" y="2643758"/>
            <a:ext cx="2513100" cy="13645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15000"/>
              </a:lnSpc>
              <a:spcBef>
                <a:spcPts val="0"/>
              </a:spcBef>
              <a:spcAft>
                <a:spcPts val="0"/>
              </a:spcAft>
              <a:buClr>
                <a:schemeClr val="dk2"/>
              </a:buClr>
              <a:buSzPts val="1800"/>
              <a:buFont typeface="Arial"/>
              <a:buNone/>
              <a:defRPr sz="1300" b="0" i="0" u="none" strike="noStrike" cap="none">
                <a:solidFill>
                  <a:srgbClr val="FFFFFF"/>
                </a:solidFill>
                <a:latin typeface="Muli"/>
                <a:ea typeface="Muli"/>
                <a:cs typeface="Muli"/>
                <a:sym typeface="Muli"/>
              </a:defRPr>
            </a:lvl1pPr>
            <a:lvl2pPr marL="914400" marR="0" lvl="1" indent="-317500" algn="r" rtl="0">
              <a:lnSpc>
                <a:spcPct val="115000"/>
              </a:lnSpc>
              <a:spcBef>
                <a:spcPts val="1600"/>
              </a:spcBef>
              <a:spcAft>
                <a:spcPts val="0"/>
              </a:spcAft>
              <a:buClr>
                <a:schemeClr val="dk2"/>
              </a:buClr>
              <a:buSzPts val="1400"/>
              <a:buFont typeface="Arial"/>
              <a:buNone/>
              <a:defRPr sz="1300" b="0" i="0" u="none" strike="noStrike" cap="none">
                <a:solidFill>
                  <a:srgbClr val="FFFFFF"/>
                </a:solidFill>
                <a:latin typeface="Muli"/>
                <a:ea typeface="Muli"/>
                <a:cs typeface="Muli"/>
                <a:sym typeface="Muli"/>
              </a:defRPr>
            </a:lvl2pPr>
            <a:lvl3pPr marL="1371600" marR="0" lvl="2" indent="-317500" algn="r" rtl="0">
              <a:lnSpc>
                <a:spcPct val="115000"/>
              </a:lnSpc>
              <a:spcBef>
                <a:spcPts val="1600"/>
              </a:spcBef>
              <a:spcAft>
                <a:spcPts val="0"/>
              </a:spcAft>
              <a:buClr>
                <a:schemeClr val="dk2"/>
              </a:buClr>
              <a:buSzPts val="1400"/>
              <a:buFont typeface="Arial"/>
              <a:buNone/>
              <a:defRPr sz="1300" b="0" i="0" u="none" strike="noStrike" cap="none">
                <a:solidFill>
                  <a:srgbClr val="FFFFFF"/>
                </a:solidFill>
                <a:latin typeface="Muli"/>
                <a:ea typeface="Muli"/>
                <a:cs typeface="Muli"/>
                <a:sym typeface="Muli"/>
              </a:defRPr>
            </a:lvl3pPr>
            <a:lvl4pPr marL="1828800" marR="0" lvl="3" indent="-317500" algn="r" rtl="0">
              <a:lnSpc>
                <a:spcPct val="115000"/>
              </a:lnSpc>
              <a:spcBef>
                <a:spcPts val="1600"/>
              </a:spcBef>
              <a:spcAft>
                <a:spcPts val="0"/>
              </a:spcAft>
              <a:buClr>
                <a:schemeClr val="dk2"/>
              </a:buClr>
              <a:buSzPts val="1400"/>
              <a:buFont typeface="Arial"/>
              <a:buNone/>
              <a:defRPr sz="1300" b="0" i="0" u="none" strike="noStrike" cap="none">
                <a:solidFill>
                  <a:srgbClr val="FFFFFF"/>
                </a:solidFill>
                <a:latin typeface="Muli"/>
                <a:ea typeface="Muli"/>
                <a:cs typeface="Muli"/>
                <a:sym typeface="Muli"/>
              </a:defRPr>
            </a:lvl4pPr>
            <a:lvl5pPr marL="2286000" marR="0" lvl="4" indent="-317500" algn="r" rtl="0">
              <a:lnSpc>
                <a:spcPct val="115000"/>
              </a:lnSpc>
              <a:spcBef>
                <a:spcPts val="1600"/>
              </a:spcBef>
              <a:spcAft>
                <a:spcPts val="0"/>
              </a:spcAft>
              <a:buClr>
                <a:schemeClr val="dk2"/>
              </a:buClr>
              <a:buSzPts val="1400"/>
              <a:buFont typeface="Arial"/>
              <a:buNone/>
              <a:defRPr sz="1300" b="0" i="0" u="none" strike="noStrike" cap="none">
                <a:solidFill>
                  <a:srgbClr val="FFFFFF"/>
                </a:solidFill>
                <a:latin typeface="Muli"/>
                <a:ea typeface="Muli"/>
                <a:cs typeface="Muli"/>
                <a:sym typeface="Muli"/>
              </a:defRPr>
            </a:lvl5pPr>
            <a:lvl6pPr marL="2743200" marR="0" lvl="5" indent="-317500" algn="r" rtl="0">
              <a:lnSpc>
                <a:spcPct val="115000"/>
              </a:lnSpc>
              <a:spcBef>
                <a:spcPts val="1600"/>
              </a:spcBef>
              <a:spcAft>
                <a:spcPts val="0"/>
              </a:spcAft>
              <a:buClr>
                <a:schemeClr val="dk2"/>
              </a:buClr>
              <a:buSzPts val="1400"/>
              <a:buFont typeface="Arial"/>
              <a:buNone/>
              <a:defRPr sz="1300" b="0" i="0" u="none" strike="noStrike" cap="none">
                <a:solidFill>
                  <a:srgbClr val="FFFFFF"/>
                </a:solidFill>
                <a:latin typeface="Muli"/>
                <a:ea typeface="Muli"/>
                <a:cs typeface="Muli"/>
                <a:sym typeface="Muli"/>
              </a:defRPr>
            </a:lvl6pPr>
            <a:lvl7pPr marL="3200400" marR="0" lvl="6" indent="-317500" algn="r" rtl="0">
              <a:lnSpc>
                <a:spcPct val="115000"/>
              </a:lnSpc>
              <a:spcBef>
                <a:spcPts val="1600"/>
              </a:spcBef>
              <a:spcAft>
                <a:spcPts val="0"/>
              </a:spcAft>
              <a:buClr>
                <a:schemeClr val="dk2"/>
              </a:buClr>
              <a:buSzPts val="1400"/>
              <a:buFont typeface="Arial"/>
              <a:buNone/>
              <a:defRPr sz="1300" b="0" i="0" u="none" strike="noStrike" cap="none">
                <a:solidFill>
                  <a:srgbClr val="FFFFFF"/>
                </a:solidFill>
                <a:latin typeface="Muli"/>
                <a:ea typeface="Muli"/>
                <a:cs typeface="Muli"/>
                <a:sym typeface="Muli"/>
              </a:defRPr>
            </a:lvl7pPr>
            <a:lvl8pPr marL="3657600" marR="0" lvl="7" indent="-317500" algn="r" rtl="0">
              <a:lnSpc>
                <a:spcPct val="115000"/>
              </a:lnSpc>
              <a:spcBef>
                <a:spcPts val="1600"/>
              </a:spcBef>
              <a:spcAft>
                <a:spcPts val="0"/>
              </a:spcAft>
              <a:buClr>
                <a:schemeClr val="dk2"/>
              </a:buClr>
              <a:buSzPts val="1400"/>
              <a:buFont typeface="Arial"/>
              <a:buNone/>
              <a:defRPr sz="1300" b="0" i="0" u="none" strike="noStrike" cap="none">
                <a:solidFill>
                  <a:srgbClr val="FFFFFF"/>
                </a:solidFill>
                <a:latin typeface="Muli"/>
                <a:ea typeface="Muli"/>
                <a:cs typeface="Muli"/>
                <a:sym typeface="Muli"/>
              </a:defRPr>
            </a:lvl8pPr>
            <a:lvl9pPr marL="4114800" marR="0" lvl="8" indent="-317500" algn="r" rtl="0">
              <a:lnSpc>
                <a:spcPct val="115000"/>
              </a:lnSpc>
              <a:spcBef>
                <a:spcPts val="1600"/>
              </a:spcBef>
              <a:spcAft>
                <a:spcPts val="1600"/>
              </a:spcAft>
              <a:buClr>
                <a:schemeClr val="dk2"/>
              </a:buClr>
              <a:buSzPts val="1400"/>
              <a:buFont typeface="Arial"/>
              <a:buNone/>
              <a:defRPr sz="1300" b="0" i="0" u="none" strike="noStrike" cap="none">
                <a:solidFill>
                  <a:srgbClr val="FFFFFF"/>
                </a:solidFill>
                <a:latin typeface="Muli"/>
                <a:ea typeface="Muli"/>
                <a:cs typeface="Muli"/>
                <a:sym typeface="Muli"/>
              </a:defRPr>
            </a:lvl9pPr>
          </a:lstStyle>
          <a:p>
            <a:pPr marL="0" indent="0" algn="l">
              <a:lnSpc>
                <a:spcPct val="50000"/>
              </a:lnSpc>
              <a:spcAft>
                <a:spcPts val="1600"/>
              </a:spcAft>
            </a:pPr>
            <a:r>
              <a:rPr lang="vi-VN" dirty="0"/>
              <a:t>Nguyễn Tiến Thành</a:t>
            </a:r>
          </a:p>
          <a:p>
            <a:pPr marL="0" indent="0" algn="l">
              <a:lnSpc>
                <a:spcPct val="50000"/>
              </a:lnSpc>
              <a:spcAft>
                <a:spcPts val="1600"/>
              </a:spcAft>
            </a:pPr>
            <a:r>
              <a:rPr lang="vi-VN" dirty="0"/>
              <a:t>Nguyễn Thị Tú</a:t>
            </a:r>
          </a:p>
          <a:p>
            <a:pPr marL="0" indent="0" algn="l">
              <a:lnSpc>
                <a:spcPct val="50000"/>
              </a:lnSpc>
              <a:spcAft>
                <a:spcPts val="1600"/>
              </a:spcAft>
            </a:pPr>
            <a:r>
              <a:rPr lang="vi-VN" dirty="0"/>
              <a:t>Trần Anh Tin</a:t>
            </a:r>
          </a:p>
          <a:p>
            <a:pPr marL="0" indent="0" algn="l">
              <a:lnSpc>
                <a:spcPct val="50000"/>
              </a:lnSpc>
              <a:spcAft>
                <a:spcPts val="1600"/>
              </a:spcAft>
            </a:pPr>
            <a:r>
              <a:rPr lang="vi-VN" dirty="0"/>
              <a:t> </a:t>
            </a:r>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Shape 298"/>
        <p:cNvGrpSpPr/>
        <p:nvPr/>
      </p:nvGrpSpPr>
      <p:grpSpPr>
        <a:xfrm>
          <a:off x="0" y="0"/>
          <a:ext cx="0" cy="0"/>
          <a:chOff x="0" y="0"/>
          <a:chExt cx="0" cy="0"/>
        </a:xfrm>
      </p:grpSpPr>
    </p:spTree>
    <p:extLst>
      <p:ext uri="{BB962C8B-B14F-4D97-AF65-F5344CB8AC3E}">
        <p14:creationId xmlns:p14="http://schemas.microsoft.com/office/powerpoint/2010/main" val="2630634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000" b="-8000"/>
          </a:stretch>
        </a:blipFill>
        <a:effectLst/>
      </p:bgPr>
    </p:bg>
    <p:spTree>
      <p:nvGrpSpPr>
        <p:cNvPr id="1" name="Shape 298"/>
        <p:cNvGrpSpPr/>
        <p:nvPr/>
      </p:nvGrpSpPr>
      <p:grpSpPr>
        <a:xfrm>
          <a:off x="0" y="0"/>
          <a:ext cx="0" cy="0"/>
          <a:chOff x="0" y="0"/>
          <a:chExt cx="0" cy="0"/>
        </a:xfrm>
      </p:grpSpPr>
      <p:sp>
        <p:nvSpPr>
          <p:cNvPr id="299" name="Google Shape;299;p43"/>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solidFill>
                  <a:schemeClr val="bg1"/>
                </a:solidFill>
              </a:rPr>
              <a:t>Tính cấp thiết của đề tài</a:t>
            </a:r>
            <a:endParaRPr b="1" dirty="0">
              <a:solidFill>
                <a:schemeClr val="bg1"/>
              </a:solidFill>
            </a:endParaRPr>
          </a:p>
        </p:txBody>
      </p:sp>
      <p:grpSp>
        <p:nvGrpSpPr>
          <p:cNvPr id="310" name="Google Shape;310;p43"/>
          <p:cNvGrpSpPr/>
          <p:nvPr/>
        </p:nvGrpSpPr>
        <p:grpSpPr>
          <a:xfrm rot="5400000">
            <a:off x="8641234" y="411193"/>
            <a:ext cx="278152" cy="345818"/>
            <a:chOff x="0" y="46600"/>
            <a:chExt cx="3121800" cy="5004600"/>
          </a:xfrm>
        </p:grpSpPr>
        <p:sp>
          <p:nvSpPr>
            <p:cNvPr id="311" name="Google Shape;311;p43"/>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3"/>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3" name="Google Shape;313;p43"/>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7" name="Group 6"/>
          <p:cNvGrpSpPr/>
          <p:nvPr/>
        </p:nvGrpSpPr>
        <p:grpSpPr>
          <a:xfrm>
            <a:off x="525106" y="1203598"/>
            <a:ext cx="8168750" cy="1152128"/>
            <a:chOff x="611560" y="1563638"/>
            <a:chExt cx="8168750" cy="1152128"/>
          </a:xfrm>
        </p:grpSpPr>
        <p:sp>
          <p:nvSpPr>
            <p:cNvPr id="5" name="Rectangle 4"/>
            <p:cNvSpPr/>
            <p:nvPr/>
          </p:nvSpPr>
          <p:spPr>
            <a:xfrm>
              <a:off x="611560" y="1563638"/>
              <a:ext cx="8168750" cy="1152128"/>
            </a:xfrm>
            <a:prstGeom prst="rect">
              <a:avLst/>
            </a:prstGeom>
            <a:solidFill>
              <a:schemeClr val="tx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flipH="1">
              <a:off x="782551" y="1779662"/>
              <a:ext cx="7920881" cy="738664"/>
            </a:xfrm>
            <a:prstGeom prst="rect">
              <a:avLst/>
            </a:prstGeom>
            <a:noFill/>
          </p:spPr>
          <p:txBody>
            <a:bodyPr wrap="square" rtlCol="0">
              <a:spAutoFit/>
            </a:bodyPr>
            <a:lstStyle/>
            <a:p>
              <a:pPr lvl="0"/>
              <a:r>
                <a:rPr lang="vi-VN" b="1">
                  <a:solidFill>
                    <a:schemeClr val="bg1">
                      <a:lumMod val="50000"/>
                    </a:schemeClr>
                  </a:solidFill>
                  <a:latin typeface="Muli"/>
                  <a:ea typeface="Muli"/>
                  <a:cs typeface="Muli"/>
                  <a:sym typeface="Muli"/>
                </a:rPr>
                <a:t>Cùng với sự phát triển của khoa học kỹ thuật thì nhu cầu sử dụng năng lượng ngày càng tăng lên. Tuy nhiên nguồn năng lượng hóa thạch đang dần cạn kiện. Nguồn năng lượng xanh sạch ngày càng được sử dụng nhiều.</a:t>
              </a:r>
            </a:p>
          </p:txBody>
        </p:sp>
      </p:grpSp>
      <p:grpSp>
        <p:nvGrpSpPr>
          <p:cNvPr id="15" name="Group 14"/>
          <p:cNvGrpSpPr/>
          <p:nvPr/>
        </p:nvGrpSpPr>
        <p:grpSpPr>
          <a:xfrm>
            <a:off x="525106" y="2499742"/>
            <a:ext cx="8168750" cy="1152128"/>
            <a:chOff x="620558" y="1553507"/>
            <a:chExt cx="8168750" cy="1152128"/>
          </a:xfrm>
        </p:grpSpPr>
        <p:sp>
          <p:nvSpPr>
            <p:cNvPr id="16" name="Rectangle 15"/>
            <p:cNvSpPr/>
            <p:nvPr/>
          </p:nvSpPr>
          <p:spPr>
            <a:xfrm>
              <a:off x="620558" y="1553507"/>
              <a:ext cx="8168750" cy="1152128"/>
            </a:xfrm>
            <a:prstGeom prst="rect">
              <a:avLst/>
            </a:prstGeom>
            <a:solidFill>
              <a:schemeClr val="tx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flipH="1">
              <a:off x="769912" y="1867961"/>
              <a:ext cx="7920881" cy="523220"/>
            </a:xfrm>
            <a:prstGeom prst="rect">
              <a:avLst/>
            </a:prstGeom>
            <a:noFill/>
          </p:spPr>
          <p:txBody>
            <a:bodyPr wrap="square" rtlCol="0">
              <a:spAutoFit/>
            </a:bodyPr>
            <a:lstStyle/>
            <a:p>
              <a:r>
                <a:rPr lang="vi-VN" b="1">
                  <a:solidFill>
                    <a:schemeClr val="bg1">
                      <a:lumMod val="50000"/>
                    </a:schemeClr>
                  </a:solidFill>
                  <a:latin typeface="Muli"/>
                  <a:ea typeface="Muli"/>
                  <a:cs typeface="Muli"/>
                  <a:sym typeface="Muli"/>
                </a:rPr>
                <a:t>Việt Nam là nước nắng quanh năm với cường độ ánh sáng mặt trời nhận được dồi dào nên có thể sử dụng năng lượng mặt trời đầy tiềm năng.</a:t>
              </a:r>
            </a:p>
          </p:txBody>
        </p:sp>
      </p:grpSp>
      <p:grpSp>
        <p:nvGrpSpPr>
          <p:cNvPr id="10" name="Group 9"/>
          <p:cNvGrpSpPr/>
          <p:nvPr/>
        </p:nvGrpSpPr>
        <p:grpSpPr>
          <a:xfrm>
            <a:off x="525106" y="3795886"/>
            <a:ext cx="8168750" cy="1152128"/>
            <a:chOff x="525106" y="3795886"/>
            <a:chExt cx="8168750" cy="1152128"/>
          </a:xfrm>
        </p:grpSpPr>
        <p:sp>
          <p:nvSpPr>
            <p:cNvPr id="20" name="Rectangle 19"/>
            <p:cNvSpPr/>
            <p:nvPr/>
          </p:nvSpPr>
          <p:spPr>
            <a:xfrm>
              <a:off x="525106" y="3795886"/>
              <a:ext cx="8168750" cy="1152128"/>
            </a:xfrm>
            <a:prstGeom prst="rect">
              <a:avLst/>
            </a:prstGeom>
            <a:solidFill>
              <a:schemeClr val="tx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flipH="1">
              <a:off x="674460" y="4110340"/>
              <a:ext cx="7920881" cy="523220"/>
            </a:xfrm>
            <a:prstGeom prst="rect">
              <a:avLst/>
            </a:prstGeom>
            <a:noFill/>
          </p:spPr>
          <p:txBody>
            <a:bodyPr wrap="square" rtlCol="0">
              <a:spAutoFit/>
            </a:bodyPr>
            <a:lstStyle/>
            <a:p>
              <a:r>
                <a:rPr lang="vi-VN" b="1">
                  <a:solidFill>
                    <a:schemeClr val="bg1">
                      <a:lumMod val="50000"/>
                    </a:schemeClr>
                  </a:solidFill>
                  <a:latin typeface="Muli"/>
                  <a:ea typeface="Muli"/>
                  <a:cs typeface="Muli"/>
                  <a:sym typeface="Muli"/>
                </a:rPr>
                <a:t>Tuy nhiên tùy vào mỗi thời điểm và địa điểm khác nhau thì hướng chiếu của mặt trời khác nhau nên việc điều hướng cho tấm pin mặt trời rất cần thiết.</a:t>
              </a: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3"/>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Tính cấp thiết của đề tài</a:t>
            </a:r>
            <a:endParaRPr dirty="0"/>
          </a:p>
        </p:txBody>
      </p:sp>
      <p:sp>
        <p:nvSpPr>
          <p:cNvPr id="300" name="Google Shape;300;p43"/>
          <p:cNvSpPr txBox="1">
            <a:spLocks noGrp="1"/>
          </p:cNvSpPr>
          <p:nvPr>
            <p:ph type="subTitle" idx="2"/>
          </p:nvPr>
        </p:nvSpPr>
        <p:spPr>
          <a:xfrm>
            <a:off x="370483" y="915566"/>
            <a:ext cx="84600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VN" dirty="0">
                <a:latin typeface="Muli"/>
                <a:ea typeface="Muli"/>
                <a:cs typeface="Muli"/>
                <a:sym typeface="Muli"/>
              </a:rPr>
              <a:t>Bảng so sánh</a:t>
            </a:r>
            <a:endParaRPr dirty="0">
              <a:latin typeface="Muli"/>
              <a:ea typeface="Muli"/>
              <a:cs typeface="Muli"/>
              <a:sym typeface="Muli"/>
            </a:endParaRPr>
          </a:p>
        </p:txBody>
      </p:sp>
      <p:grpSp>
        <p:nvGrpSpPr>
          <p:cNvPr id="310" name="Google Shape;310;p43"/>
          <p:cNvGrpSpPr/>
          <p:nvPr/>
        </p:nvGrpSpPr>
        <p:grpSpPr>
          <a:xfrm rot="5400000">
            <a:off x="8641234" y="411193"/>
            <a:ext cx="278152" cy="345818"/>
            <a:chOff x="0" y="46600"/>
            <a:chExt cx="3121800" cy="5004600"/>
          </a:xfrm>
        </p:grpSpPr>
        <p:sp>
          <p:nvSpPr>
            <p:cNvPr id="311" name="Google Shape;311;p43"/>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3"/>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3" name="Google Shape;313;p43"/>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1026" name="Picture 2" descr="Không có mô t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635646"/>
            <a:ext cx="6318812" cy="165618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14912" y="3507854"/>
            <a:ext cx="6745409" cy="307777"/>
          </a:xfrm>
          <a:prstGeom prst="rect">
            <a:avLst/>
          </a:prstGeom>
        </p:spPr>
        <p:txBody>
          <a:bodyPr wrap="square">
            <a:spAutoFit/>
          </a:bodyPr>
          <a:lstStyle/>
          <a:p>
            <a:r>
              <a:rPr lang="en-US" b="1" dirty="0" err="1">
                <a:solidFill>
                  <a:srgbClr val="050505"/>
                </a:solidFill>
                <a:latin typeface="Muli" panose="020B0604020202020204" charset="0"/>
              </a:rPr>
              <a:t>Có</a:t>
            </a:r>
            <a:r>
              <a:rPr lang="en-US" b="1" dirty="0">
                <a:solidFill>
                  <a:srgbClr val="050505"/>
                </a:solidFill>
                <a:latin typeface="Muli" panose="020B0604020202020204" charset="0"/>
              </a:rPr>
              <a:t> </a:t>
            </a:r>
            <a:r>
              <a:rPr lang="en-US" b="1" dirty="0" err="1">
                <a:solidFill>
                  <a:srgbClr val="050505"/>
                </a:solidFill>
                <a:latin typeface="Muli" panose="020B0604020202020204" charset="0"/>
              </a:rPr>
              <a:t>thể</a:t>
            </a:r>
            <a:r>
              <a:rPr lang="en-US" b="1" dirty="0">
                <a:solidFill>
                  <a:srgbClr val="050505"/>
                </a:solidFill>
                <a:latin typeface="Muli" panose="020B0604020202020204" charset="0"/>
              </a:rPr>
              <a:t> </a:t>
            </a:r>
            <a:r>
              <a:rPr lang="en-US" b="1" dirty="0" err="1">
                <a:solidFill>
                  <a:srgbClr val="050505"/>
                </a:solidFill>
                <a:latin typeface="Muli" panose="020B0604020202020204" charset="0"/>
              </a:rPr>
              <a:t>thấy</a:t>
            </a:r>
            <a:r>
              <a:rPr lang="en-US" b="1" dirty="0">
                <a:solidFill>
                  <a:srgbClr val="050505"/>
                </a:solidFill>
                <a:latin typeface="Muli" panose="020B0604020202020204" charset="0"/>
              </a:rPr>
              <a:t> </a:t>
            </a:r>
            <a:r>
              <a:rPr lang="en-US" b="1" dirty="0" err="1">
                <a:solidFill>
                  <a:srgbClr val="050505"/>
                </a:solidFill>
                <a:latin typeface="Muli" panose="020B0604020202020204" charset="0"/>
              </a:rPr>
              <a:t>hiệu</a:t>
            </a:r>
            <a:r>
              <a:rPr lang="en-US" b="1" dirty="0">
                <a:solidFill>
                  <a:srgbClr val="050505"/>
                </a:solidFill>
                <a:latin typeface="Muli" panose="020B0604020202020204" charset="0"/>
              </a:rPr>
              <a:t> </a:t>
            </a:r>
            <a:r>
              <a:rPr lang="en-US" b="1" dirty="0" err="1">
                <a:solidFill>
                  <a:srgbClr val="050505"/>
                </a:solidFill>
                <a:latin typeface="Muli" panose="020B0604020202020204" charset="0"/>
              </a:rPr>
              <a:t>suất</a:t>
            </a:r>
            <a:r>
              <a:rPr lang="en-US" b="1" dirty="0">
                <a:solidFill>
                  <a:srgbClr val="050505"/>
                </a:solidFill>
                <a:latin typeface="Muli" panose="020B0604020202020204" charset="0"/>
              </a:rPr>
              <a:t> pin </a:t>
            </a:r>
            <a:r>
              <a:rPr lang="en-US" b="1" dirty="0" err="1">
                <a:solidFill>
                  <a:srgbClr val="050505"/>
                </a:solidFill>
                <a:latin typeface="Muli" panose="020B0604020202020204" charset="0"/>
              </a:rPr>
              <a:t>mặt</a:t>
            </a:r>
            <a:r>
              <a:rPr lang="en-US" b="1" dirty="0">
                <a:solidFill>
                  <a:srgbClr val="050505"/>
                </a:solidFill>
                <a:latin typeface="Muli" panose="020B0604020202020204" charset="0"/>
              </a:rPr>
              <a:t> </a:t>
            </a:r>
            <a:r>
              <a:rPr lang="en-US" b="1" dirty="0" err="1">
                <a:solidFill>
                  <a:srgbClr val="050505"/>
                </a:solidFill>
                <a:latin typeface="Muli" panose="020B0604020202020204" charset="0"/>
              </a:rPr>
              <a:t>trời</a:t>
            </a:r>
            <a:r>
              <a:rPr lang="en-US" b="1" dirty="0">
                <a:solidFill>
                  <a:srgbClr val="050505"/>
                </a:solidFill>
                <a:latin typeface="Muli" panose="020B0604020202020204" charset="0"/>
              </a:rPr>
              <a:t> </a:t>
            </a:r>
            <a:r>
              <a:rPr lang="en-US" b="1" dirty="0" err="1">
                <a:solidFill>
                  <a:srgbClr val="050505"/>
                </a:solidFill>
                <a:latin typeface="Muli" panose="020B0604020202020204" charset="0"/>
              </a:rPr>
              <a:t>có</a:t>
            </a:r>
            <a:r>
              <a:rPr lang="en-US" b="1" dirty="0">
                <a:solidFill>
                  <a:srgbClr val="050505"/>
                </a:solidFill>
                <a:latin typeface="Muli" panose="020B0604020202020204" charset="0"/>
              </a:rPr>
              <a:t> </a:t>
            </a:r>
            <a:r>
              <a:rPr lang="en-US" b="1" dirty="0" err="1">
                <a:solidFill>
                  <a:srgbClr val="050505"/>
                </a:solidFill>
                <a:latin typeface="Muli" panose="020B0604020202020204" charset="0"/>
              </a:rPr>
              <a:t>định</a:t>
            </a:r>
            <a:r>
              <a:rPr lang="en-US" b="1" dirty="0">
                <a:solidFill>
                  <a:srgbClr val="050505"/>
                </a:solidFill>
                <a:latin typeface="Muli" panose="020B0604020202020204" charset="0"/>
              </a:rPr>
              <a:t> </a:t>
            </a:r>
            <a:r>
              <a:rPr lang="en-US" b="1" dirty="0" err="1">
                <a:solidFill>
                  <a:srgbClr val="050505"/>
                </a:solidFill>
                <a:latin typeface="Muli" panose="020B0604020202020204" charset="0"/>
              </a:rPr>
              <a:t>hướng</a:t>
            </a:r>
            <a:r>
              <a:rPr lang="en-US" b="1" dirty="0">
                <a:solidFill>
                  <a:srgbClr val="050505"/>
                </a:solidFill>
                <a:latin typeface="Muli" panose="020B0604020202020204" charset="0"/>
              </a:rPr>
              <a:t> </a:t>
            </a:r>
            <a:r>
              <a:rPr lang="en-US" b="1" dirty="0" err="1">
                <a:solidFill>
                  <a:srgbClr val="050505"/>
                </a:solidFill>
                <a:latin typeface="Muli" panose="020B0604020202020204" charset="0"/>
              </a:rPr>
              <a:t>cao</a:t>
            </a:r>
            <a:r>
              <a:rPr lang="en-US" b="1" dirty="0">
                <a:solidFill>
                  <a:srgbClr val="050505"/>
                </a:solidFill>
                <a:latin typeface="Muli" panose="020B0604020202020204" charset="0"/>
              </a:rPr>
              <a:t> </a:t>
            </a:r>
            <a:r>
              <a:rPr lang="en-US" b="1" dirty="0" err="1">
                <a:solidFill>
                  <a:srgbClr val="050505"/>
                </a:solidFill>
                <a:latin typeface="Muli" panose="020B0604020202020204" charset="0"/>
              </a:rPr>
              <a:t>hơn</a:t>
            </a:r>
            <a:r>
              <a:rPr lang="en-US" b="1" dirty="0">
                <a:solidFill>
                  <a:srgbClr val="050505"/>
                </a:solidFill>
                <a:latin typeface="Muli" panose="020B0604020202020204" charset="0"/>
              </a:rPr>
              <a:t> </a:t>
            </a:r>
            <a:r>
              <a:rPr lang="en-US" b="1" dirty="0" err="1">
                <a:solidFill>
                  <a:srgbClr val="050505"/>
                </a:solidFill>
                <a:latin typeface="Muli" panose="020B0604020202020204" charset="0"/>
              </a:rPr>
              <a:t>từ</a:t>
            </a:r>
            <a:r>
              <a:rPr lang="en-US" b="1" dirty="0">
                <a:solidFill>
                  <a:srgbClr val="050505"/>
                </a:solidFill>
                <a:latin typeface="Muli" panose="020B0604020202020204" charset="0"/>
              </a:rPr>
              <a:t> 15%-20%</a:t>
            </a:r>
            <a:endParaRPr lang="en-US" b="1" dirty="0">
              <a:latin typeface="Muli" panose="020B0604020202020204" charset="0"/>
            </a:endParaRPr>
          </a:p>
        </p:txBody>
      </p:sp>
    </p:spTree>
    <p:extLst>
      <p:ext uri="{BB962C8B-B14F-4D97-AF65-F5344CB8AC3E}">
        <p14:creationId xmlns:p14="http://schemas.microsoft.com/office/powerpoint/2010/main" val="6872137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3"/>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Sơ đồ</a:t>
            </a:r>
            <a:endParaRPr dirty="0"/>
          </a:p>
        </p:txBody>
      </p:sp>
      <p:grpSp>
        <p:nvGrpSpPr>
          <p:cNvPr id="310" name="Google Shape;310;p43"/>
          <p:cNvGrpSpPr/>
          <p:nvPr/>
        </p:nvGrpSpPr>
        <p:grpSpPr>
          <a:xfrm rot="5400000">
            <a:off x="8641234" y="411193"/>
            <a:ext cx="278152" cy="345818"/>
            <a:chOff x="0" y="46600"/>
            <a:chExt cx="3121800" cy="5004600"/>
          </a:xfrm>
        </p:grpSpPr>
        <p:sp>
          <p:nvSpPr>
            <p:cNvPr id="311" name="Google Shape;311;p43"/>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3"/>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3" name="Google Shape;313;p43"/>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491630"/>
            <a:ext cx="7408249" cy="2769189"/>
          </a:xfrm>
          <a:prstGeom prst="rect">
            <a:avLst/>
          </a:prstGeom>
        </p:spPr>
      </p:pic>
      <p:sp>
        <p:nvSpPr>
          <p:cNvPr id="12" name="Google Shape;300;p43"/>
          <p:cNvSpPr txBox="1">
            <a:spLocks noGrp="1"/>
          </p:cNvSpPr>
          <p:nvPr>
            <p:ph type="subTitle" idx="2"/>
          </p:nvPr>
        </p:nvSpPr>
        <p:spPr>
          <a:xfrm>
            <a:off x="2555776" y="2557108"/>
            <a:ext cx="792088"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VN" sz="1200" b="1" dirty="0">
                <a:latin typeface="Muli"/>
                <a:ea typeface="Muli"/>
                <a:cs typeface="Muli"/>
                <a:sym typeface="Muli"/>
              </a:rPr>
              <a:t>MSP430</a:t>
            </a:r>
            <a:endParaRPr sz="1200" b="1" dirty="0">
              <a:latin typeface="Muli"/>
              <a:ea typeface="Muli"/>
              <a:cs typeface="Muli"/>
              <a:sym typeface="Muli"/>
            </a:endParaRPr>
          </a:p>
        </p:txBody>
      </p:sp>
    </p:spTree>
    <p:extLst>
      <p:ext uri="{BB962C8B-B14F-4D97-AF65-F5344CB8AC3E}">
        <p14:creationId xmlns:p14="http://schemas.microsoft.com/office/powerpoint/2010/main" val="8578635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992" y="2211710"/>
            <a:ext cx="4080796" cy="2577065"/>
          </a:xfrm>
          <a:prstGeom prst="rect">
            <a:avLst/>
          </a:prstGeom>
        </p:spPr>
      </p:pic>
      <p:sp>
        <p:nvSpPr>
          <p:cNvPr id="59" name="Google Shape;393;p49"/>
          <p:cNvSpPr txBox="1">
            <a:spLocks/>
          </p:cNvSpPr>
          <p:nvPr/>
        </p:nvSpPr>
        <p:spPr>
          <a:xfrm>
            <a:off x="4572000" y="950004"/>
            <a:ext cx="4123870" cy="196348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b="1" dirty="0">
                <a:solidFill>
                  <a:srgbClr val="0070C0"/>
                </a:solidFill>
                <a:highlight>
                  <a:srgbClr val="FFFFFF"/>
                </a:highlight>
                <a:latin typeface="muli" charset="0"/>
                <a:ea typeface="Open Sans"/>
                <a:cs typeface="Open Sans"/>
                <a:sym typeface="Open Sans"/>
              </a:rPr>
              <a:t>Sử dụng 2 động cơ servo.</a:t>
            </a:r>
          </a:p>
          <a:p>
            <a:pPr algn="just"/>
            <a:r>
              <a:rPr lang="vi-VN" b="1" dirty="0">
                <a:solidFill>
                  <a:srgbClr val="0070C0"/>
                </a:solidFill>
                <a:highlight>
                  <a:srgbClr val="FFFFFF"/>
                </a:highlight>
                <a:latin typeface="muli" charset="0"/>
                <a:ea typeface="Open Sans"/>
                <a:cs typeface="Open Sans"/>
                <a:sym typeface="Open Sans"/>
              </a:rPr>
              <a:t>Điều khiển bằng cách gửi 1 loạt các xung qua đường tín hiệu. Tín hiệu có 50Hz với độ rộng xung từ 1ms đến 2ms thì động cơ sẽ xoay ứng từ 0 độ đến 180 độ</a:t>
            </a:r>
          </a:p>
        </p:txBody>
      </p:sp>
      <p:grpSp>
        <p:nvGrpSpPr>
          <p:cNvPr id="5" name="Group 4"/>
          <p:cNvGrpSpPr/>
          <p:nvPr/>
        </p:nvGrpSpPr>
        <p:grpSpPr>
          <a:xfrm>
            <a:off x="467544" y="729400"/>
            <a:ext cx="2831053" cy="3739144"/>
            <a:chOff x="540282" y="606552"/>
            <a:chExt cx="2831053" cy="3739144"/>
          </a:xfrm>
        </p:grpSpPr>
        <p:sp>
          <p:nvSpPr>
            <p:cNvPr id="57" name="Google Shape;387;p49"/>
            <p:cNvSpPr txBox="1">
              <a:spLocks/>
            </p:cNvSpPr>
            <p:nvPr/>
          </p:nvSpPr>
          <p:spPr>
            <a:xfrm>
              <a:off x="540282" y="606552"/>
              <a:ext cx="2831053" cy="14821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None/>
                <a:defRPr sz="1800" b="0" i="0" u="none" strike="noStrike" cap="none">
                  <a:solidFill>
                    <a:srgbClr val="FFFFFF"/>
                  </a:solidFill>
                  <a:latin typeface="Muli"/>
                  <a:ea typeface="Muli"/>
                  <a:cs typeface="Muli"/>
                  <a:sym typeface="Muli"/>
                </a:defRPr>
              </a:lvl1pPr>
              <a:lvl2pPr marL="914400" marR="0" lvl="1"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None/>
                <a:defRPr sz="1400" b="0" i="0" u="none" strike="noStrike" cap="none">
                  <a:solidFill>
                    <a:schemeClr val="dk2"/>
                  </a:solidFill>
                  <a:latin typeface="Arial"/>
                  <a:ea typeface="Arial"/>
                  <a:cs typeface="Arial"/>
                  <a:sym typeface="Arial"/>
                </a:defRPr>
              </a:lvl9pPr>
            </a:lstStyle>
            <a:p>
              <a:pPr marL="0" indent="0">
                <a:spcBef>
                  <a:spcPts val="1600"/>
                </a:spcBef>
                <a:spcAft>
                  <a:spcPts val="1600"/>
                </a:spcAft>
              </a:pPr>
              <a:r>
                <a:rPr lang="vi-VN" sz="1400" b="1"/>
                <a:t>Sử dụng 4 quang trở được ngăn cách với nhau với 1 vách ngăn</a:t>
              </a:r>
              <a:endParaRPr lang="vi-VN" sz="1400" b="1" dirty="0"/>
            </a:p>
          </p:txBody>
        </p:sp>
        <p:grpSp>
          <p:nvGrpSpPr>
            <p:cNvPr id="60" name="Group 59"/>
            <p:cNvGrpSpPr/>
            <p:nvPr/>
          </p:nvGrpSpPr>
          <p:grpSpPr>
            <a:xfrm>
              <a:off x="711352" y="2283718"/>
              <a:ext cx="2488911" cy="2061978"/>
              <a:chOff x="5676024" y="2078663"/>
              <a:chExt cx="2488911" cy="2061978"/>
            </a:xfrm>
          </p:grpSpPr>
          <p:sp>
            <p:nvSpPr>
              <p:cNvPr id="61" name="TextBox 60"/>
              <p:cNvSpPr txBox="1"/>
              <p:nvPr/>
            </p:nvSpPr>
            <p:spPr>
              <a:xfrm>
                <a:off x="5676024" y="2212624"/>
                <a:ext cx="683471" cy="307777"/>
              </a:xfrm>
              <a:prstGeom prst="rect">
                <a:avLst/>
              </a:prstGeom>
              <a:noFill/>
            </p:spPr>
            <p:txBody>
              <a:bodyPr wrap="square" rtlCol="0">
                <a:spAutoFit/>
              </a:bodyPr>
              <a:lstStyle/>
              <a:p>
                <a:r>
                  <a:rPr lang="vi-VN">
                    <a:solidFill>
                      <a:schemeClr val="bg1"/>
                    </a:solidFill>
                    <a:latin typeface="Muli" panose="020B0604020202020204" charset="0"/>
                  </a:rPr>
                  <a:t>LDR0</a:t>
                </a:r>
                <a:endParaRPr lang="en-US">
                  <a:solidFill>
                    <a:schemeClr val="bg1"/>
                  </a:solidFill>
                  <a:latin typeface="Muli" panose="020B0604020202020204" charset="0"/>
                </a:endParaRPr>
              </a:p>
            </p:txBody>
          </p:sp>
          <p:grpSp>
            <p:nvGrpSpPr>
              <p:cNvPr id="62" name="Group 61"/>
              <p:cNvGrpSpPr/>
              <p:nvPr/>
            </p:nvGrpSpPr>
            <p:grpSpPr>
              <a:xfrm>
                <a:off x="5709060" y="2078663"/>
                <a:ext cx="2455875" cy="2061978"/>
                <a:chOff x="5709060" y="2078663"/>
                <a:chExt cx="2455875" cy="2061978"/>
              </a:xfrm>
            </p:grpSpPr>
            <p:grpSp>
              <p:nvGrpSpPr>
                <p:cNvPr id="63" name="Group 62"/>
                <p:cNvGrpSpPr/>
                <p:nvPr/>
              </p:nvGrpSpPr>
              <p:grpSpPr>
                <a:xfrm>
                  <a:off x="5868144" y="2078663"/>
                  <a:ext cx="2016224" cy="2016224"/>
                  <a:chOff x="1173070" y="1851670"/>
                  <a:chExt cx="2016224" cy="2016224"/>
                </a:xfrm>
              </p:grpSpPr>
              <p:grpSp>
                <p:nvGrpSpPr>
                  <p:cNvPr id="67" name="Group 66"/>
                  <p:cNvGrpSpPr/>
                  <p:nvPr/>
                </p:nvGrpSpPr>
                <p:grpSpPr>
                  <a:xfrm>
                    <a:off x="1173070" y="1851670"/>
                    <a:ext cx="2016224" cy="2016224"/>
                    <a:chOff x="1115618" y="1851670"/>
                    <a:chExt cx="2016224" cy="2016224"/>
                  </a:xfrm>
                </p:grpSpPr>
                <p:sp>
                  <p:nvSpPr>
                    <p:cNvPr id="72" name="Rectangle 71"/>
                    <p:cNvSpPr/>
                    <p:nvPr/>
                  </p:nvSpPr>
                  <p:spPr>
                    <a:xfrm>
                      <a:off x="1115618" y="2787774"/>
                      <a:ext cx="2016224" cy="1440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rot="16200000">
                      <a:off x="1115618" y="2787774"/>
                      <a:ext cx="2016224" cy="1440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Flowchart: Connector 67"/>
                  <p:cNvSpPr/>
                  <p:nvPr/>
                </p:nvSpPr>
                <p:spPr>
                  <a:xfrm>
                    <a:off x="1609171" y="2309727"/>
                    <a:ext cx="360040" cy="36004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lowchart: Connector 68"/>
                  <p:cNvSpPr/>
                  <p:nvPr/>
                </p:nvSpPr>
                <p:spPr>
                  <a:xfrm>
                    <a:off x="2426350" y="2309727"/>
                    <a:ext cx="360040" cy="36004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Connector 69"/>
                  <p:cNvSpPr/>
                  <p:nvPr/>
                </p:nvSpPr>
                <p:spPr>
                  <a:xfrm>
                    <a:off x="1609171" y="3005991"/>
                    <a:ext cx="360040" cy="36004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Connector 70"/>
                  <p:cNvSpPr/>
                  <p:nvPr/>
                </p:nvSpPr>
                <p:spPr>
                  <a:xfrm>
                    <a:off x="2432230" y="3005991"/>
                    <a:ext cx="360040" cy="36004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TextBox 63"/>
                <p:cNvSpPr txBox="1"/>
                <p:nvPr/>
              </p:nvSpPr>
              <p:spPr>
                <a:xfrm>
                  <a:off x="7463139" y="2169939"/>
                  <a:ext cx="683471" cy="307777"/>
                </a:xfrm>
                <a:prstGeom prst="rect">
                  <a:avLst/>
                </a:prstGeom>
                <a:noFill/>
              </p:spPr>
              <p:txBody>
                <a:bodyPr wrap="square" rtlCol="0">
                  <a:spAutoFit/>
                </a:bodyPr>
                <a:lstStyle/>
                <a:p>
                  <a:r>
                    <a:rPr lang="vi-VN">
                      <a:solidFill>
                        <a:schemeClr val="bg1"/>
                      </a:solidFill>
                      <a:latin typeface="Muli" panose="020B0604020202020204" charset="0"/>
                    </a:rPr>
                    <a:t>LDR1</a:t>
                  </a:r>
                  <a:endParaRPr lang="en-US">
                    <a:solidFill>
                      <a:schemeClr val="bg1"/>
                    </a:solidFill>
                    <a:latin typeface="Muli" panose="020B0604020202020204" charset="0"/>
                  </a:endParaRPr>
                </a:p>
              </p:txBody>
            </p:sp>
            <p:sp>
              <p:nvSpPr>
                <p:cNvPr id="65" name="TextBox 64"/>
                <p:cNvSpPr txBox="1"/>
                <p:nvPr/>
              </p:nvSpPr>
              <p:spPr>
                <a:xfrm>
                  <a:off x="5709060" y="3763231"/>
                  <a:ext cx="683471" cy="307777"/>
                </a:xfrm>
                <a:prstGeom prst="rect">
                  <a:avLst/>
                </a:prstGeom>
                <a:noFill/>
              </p:spPr>
              <p:txBody>
                <a:bodyPr wrap="square" rtlCol="0">
                  <a:spAutoFit/>
                </a:bodyPr>
                <a:lstStyle/>
                <a:p>
                  <a:r>
                    <a:rPr lang="vi-VN">
                      <a:solidFill>
                        <a:schemeClr val="bg1"/>
                      </a:solidFill>
                      <a:latin typeface="Muli" panose="020B0604020202020204" charset="0"/>
                    </a:rPr>
                    <a:t>LDR2</a:t>
                  </a:r>
                  <a:endParaRPr lang="en-US">
                    <a:solidFill>
                      <a:schemeClr val="bg1"/>
                    </a:solidFill>
                    <a:latin typeface="Muli" panose="020B0604020202020204" charset="0"/>
                  </a:endParaRPr>
                </a:p>
              </p:txBody>
            </p:sp>
            <p:sp>
              <p:nvSpPr>
                <p:cNvPr id="66" name="TextBox 65"/>
                <p:cNvSpPr txBox="1"/>
                <p:nvPr/>
              </p:nvSpPr>
              <p:spPr>
                <a:xfrm>
                  <a:off x="7481464" y="3832864"/>
                  <a:ext cx="683471" cy="307777"/>
                </a:xfrm>
                <a:prstGeom prst="rect">
                  <a:avLst/>
                </a:prstGeom>
                <a:noFill/>
              </p:spPr>
              <p:txBody>
                <a:bodyPr wrap="square" rtlCol="0">
                  <a:spAutoFit/>
                </a:bodyPr>
                <a:lstStyle/>
                <a:p>
                  <a:r>
                    <a:rPr lang="vi-VN">
                      <a:solidFill>
                        <a:schemeClr val="bg1"/>
                      </a:solidFill>
                      <a:latin typeface="Muli" panose="020B0604020202020204" charset="0"/>
                    </a:rPr>
                    <a:t>LDR3</a:t>
                  </a:r>
                  <a:endParaRPr lang="en-US">
                    <a:solidFill>
                      <a:schemeClr val="bg1"/>
                    </a:solidFill>
                    <a:latin typeface="Muli" panose="020B0604020202020204" charset="0"/>
                  </a:endParaRPr>
                </a:p>
              </p:txBody>
            </p:sp>
          </p:grpSp>
        </p:grpSp>
      </p:grpSp>
      <p:sp>
        <p:nvSpPr>
          <p:cNvPr id="78" name="Google Shape;300;p43"/>
          <p:cNvSpPr txBox="1">
            <a:spLocks noGrp="1"/>
          </p:cNvSpPr>
          <p:nvPr>
            <p:ph type="subTitle" idx="4294967295"/>
          </p:nvPr>
        </p:nvSpPr>
        <p:spPr>
          <a:xfrm>
            <a:off x="1275308" y="390790"/>
            <a:ext cx="1127076" cy="55921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VN" sz="1600" b="1">
                <a:solidFill>
                  <a:schemeClr val="bg1"/>
                </a:solidFill>
                <a:latin typeface="Muli"/>
                <a:ea typeface="Muli"/>
                <a:cs typeface="Muli"/>
                <a:sym typeface="Muli"/>
              </a:rPr>
              <a:t>Cảm biến</a:t>
            </a:r>
            <a:endParaRPr sz="1600" b="1" dirty="0">
              <a:solidFill>
                <a:schemeClr val="bg1"/>
              </a:solidFill>
              <a:latin typeface="Muli"/>
              <a:ea typeface="Muli"/>
              <a:cs typeface="Muli"/>
              <a:sym typeface="Muli"/>
            </a:endParaRPr>
          </a:p>
        </p:txBody>
      </p:sp>
      <p:sp>
        <p:nvSpPr>
          <p:cNvPr id="79" name="Google Shape;300;p43"/>
          <p:cNvSpPr txBox="1">
            <a:spLocks noGrp="1"/>
          </p:cNvSpPr>
          <p:nvPr>
            <p:ph type="subTitle" idx="4294967295"/>
          </p:nvPr>
        </p:nvSpPr>
        <p:spPr>
          <a:xfrm>
            <a:off x="6050857" y="390790"/>
            <a:ext cx="1166156"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VN" sz="1600" b="1">
                <a:solidFill>
                  <a:srgbClr val="0070C0"/>
                </a:solidFill>
                <a:latin typeface="Muli"/>
                <a:ea typeface="Muli"/>
                <a:cs typeface="Muli"/>
                <a:sym typeface="Muli"/>
              </a:rPr>
              <a:t>Động cơ</a:t>
            </a:r>
            <a:endParaRPr sz="1600" b="1" dirty="0">
              <a:solidFill>
                <a:srgbClr val="0070C0"/>
              </a:solidFill>
              <a:latin typeface="Muli"/>
              <a:ea typeface="Muli"/>
              <a:cs typeface="Muli"/>
              <a:sym typeface="Muli"/>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barn(inVertical)">
                                      <p:cBhvr>
                                        <p:cTn id="12" dur="500"/>
                                        <p:tgtEl>
                                          <p:spTgt spid="59"/>
                                        </p:tgtEl>
                                      </p:cBhvr>
                                    </p:animEffect>
                                  </p:childTnLst>
                                </p:cTn>
                              </p:par>
                              <p:par>
                                <p:cTn id="13" presetID="16" presetClass="entr" presetSubtype="21" fill="hold" nodeType="with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barn(inVertical)">
                                      <p:cBhvr>
                                        <p:cTn id="1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Lập trình</a:t>
            </a:r>
            <a:endParaRPr dirty="0"/>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3" name="Picture 2">
            <a:extLst>
              <a:ext uri="{FF2B5EF4-FFF2-40B4-BE49-F238E27FC236}">
                <a16:creationId xmlns:a16="http://schemas.microsoft.com/office/drawing/2014/main" id="{8499F821-5154-4839-9CE0-6E7A90924F3C}"/>
              </a:ext>
            </a:extLst>
          </p:cNvPr>
          <p:cNvPicPr>
            <a:picLocks noChangeAspect="1"/>
          </p:cNvPicPr>
          <p:nvPr/>
        </p:nvPicPr>
        <p:blipFill>
          <a:blip r:embed="rId3"/>
          <a:stretch>
            <a:fillRect/>
          </a:stretch>
        </p:blipFill>
        <p:spPr>
          <a:xfrm>
            <a:off x="2205077" y="0"/>
            <a:ext cx="4264018" cy="5143500"/>
          </a:xfrm>
          <a:prstGeom prst="rect">
            <a:avLst/>
          </a:prstGeom>
        </p:spPr>
      </p:pic>
      <p:sp>
        <p:nvSpPr>
          <p:cNvPr id="12" name="TextBox 11">
            <a:extLst>
              <a:ext uri="{FF2B5EF4-FFF2-40B4-BE49-F238E27FC236}">
                <a16:creationId xmlns:a16="http://schemas.microsoft.com/office/drawing/2014/main" id="{9DF449DC-ED73-47CB-AA14-2FBC638577DB}"/>
              </a:ext>
            </a:extLst>
          </p:cNvPr>
          <p:cNvSpPr txBox="1"/>
          <p:nvPr/>
        </p:nvSpPr>
        <p:spPr>
          <a:xfrm>
            <a:off x="4381220" y="952002"/>
            <a:ext cx="4572000" cy="307777"/>
          </a:xfrm>
          <a:prstGeom prst="rect">
            <a:avLst/>
          </a:prstGeom>
          <a:noFill/>
        </p:spPr>
        <p:txBody>
          <a:bodyPr wrap="square">
            <a:spAutoFit/>
          </a:bodyPr>
          <a:lstStyle/>
          <a:p>
            <a:r>
              <a:rPr lang="vi-VN" dirty="0">
                <a:latin typeface="Muli" panose="020B0604020202020204" charset="0"/>
              </a:rPr>
              <a:t>Lưu</a:t>
            </a:r>
            <a:r>
              <a:rPr lang="en-US" dirty="0">
                <a:latin typeface="Muli" panose="020B0604020202020204" charset="0"/>
              </a:rPr>
              <a:t> </a:t>
            </a:r>
            <a:r>
              <a:rPr lang="vi-VN" dirty="0">
                <a:latin typeface="Muli" panose="020B0604020202020204" charset="0"/>
              </a:rPr>
              <a:t>đồ thuật toán</a:t>
            </a:r>
            <a:endParaRPr lang="en-US" dirty="0">
              <a:latin typeface="Muli" panose="020B0604020202020204" charset="0"/>
            </a:endParaRPr>
          </a:p>
        </p:txBody>
      </p:sp>
    </p:spTree>
    <p:extLst>
      <p:ext uri="{BB962C8B-B14F-4D97-AF65-F5344CB8AC3E}">
        <p14:creationId xmlns:p14="http://schemas.microsoft.com/office/powerpoint/2010/main" val="27638839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Lập trình</a:t>
            </a:r>
            <a:endParaRPr dirty="0"/>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7" name="TextBox 6"/>
          <p:cNvSpPr txBox="1"/>
          <p:nvPr/>
        </p:nvSpPr>
        <p:spPr>
          <a:xfrm>
            <a:off x="370482" y="1347614"/>
            <a:ext cx="1897985" cy="307777"/>
          </a:xfrm>
          <a:prstGeom prst="rect">
            <a:avLst/>
          </a:prstGeom>
          <a:noFill/>
        </p:spPr>
        <p:txBody>
          <a:bodyPr wrap="square" rtlCol="0">
            <a:spAutoFit/>
          </a:bodyPr>
          <a:lstStyle/>
          <a:p>
            <a:r>
              <a:rPr lang="en-US" b="1" dirty="0" err="1">
                <a:solidFill>
                  <a:srgbClr val="0070C0"/>
                </a:solidFill>
                <a:latin typeface="Muli" panose="020B0604020202020204" charset="0"/>
              </a:rPr>
              <a:t>Đọc</a:t>
            </a:r>
            <a:r>
              <a:rPr lang="en-US" b="1" dirty="0">
                <a:solidFill>
                  <a:srgbClr val="0070C0"/>
                </a:solidFill>
                <a:latin typeface="Muli" panose="020B0604020202020204" charset="0"/>
              </a:rPr>
              <a:t> </a:t>
            </a:r>
            <a:r>
              <a:rPr lang="en-US" b="1" dirty="0" err="1">
                <a:solidFill>
                  <a:srgbClr val="0070C0"/>
                </a:solidFill>
                <a:latin typeface="Muli" panose="020B0604020202020204" charset="0"/>
              </a:rPr>
              <a:t>các</a:t>
            </a:r>
            <a:r>
              <a:rPr lang="en-US" b="1" dirty="0">
                <a:solidFill>
                  <a:srgbClr val="0070C0"/>
                </a:solidFill>
                <a:latin typeface="Muli" panose="020B0604020202020204" charset="0"/>
              </a:rPr>
              <a:t> </a:t>
            </a:r>
            <a:r>
              <a:rPr lang="en-US" b="1" dirty="0" err="1">
                <a:solidFill>
                  <a:srgbClr val="0070C0"/>
                </a:solidFill>
                <a:latin typeface="Muli" panose="020B0604020202020204" charset="0"/>
              </a:rPr>
              <a:t>giá</a:t>
            </a:r>
            <a:r>
              <a:rPr lang="en-US" b="1" dirty="0">
                <a:solidFill>
                  <a:srgbClr val="0070C0"/>
                </a:solidFill>
                <a:latin typeface="Muli" panose="020B0604020202020204" charset="0"/>
              </a:rPr>
              <a:t> </a:t>
            </a:r>
            <a:r>
              <a:rPr lang="en-US" b="1" dirty="0" err="1">
                <a:solidFill>
                  <a:srgbClr val="0070C0"/>
                </a:solidFill>
                <a:latin typeface="Muli" panose="020B0604020202020204" charset="0"/>
              </a:rPr>
              <a:t>trị</a:t>
            </a:r>
            <a:r>
              <a:rPr lang="en-US" b="1" dirty="0">
                <a:solidFill>
                  <a:srgbClr val="0070C0"/>
                </a:solidFill>
                <a:latin typeface="Muli" panose="020B0604020202020204" charset="0"/>
              </a:rPr>
              <a:t> LDR:</a:t>
            </a:r>
          </a:p>
        </p:txBody>
      </p:sp>
      <p:sp>
        <p:nvSpPr>
          <p:cNvPr id="9" name="TextBox 8"/>
          <p:cNvSpPr txBox="1"/>
          <p:nvPr/>
        </p:nvSpPr>
        <p:spPr>
          <a:xfrm>
            <a:off x="370483" y="1655391"/>
            <a:ext cx="4561557" cy="523220"/>
          </a:xfrm>
          <a:prstGeom prst="rect">
            <a:avLst/>
          </a:prstGeom>
          <a:noFill/>
        </p:spPr>
        <p:txBody>
          <a:bodyPr wrap="square" rtlCol="0">
            <a:spAutoFit/>
          </a:bodyPr>
          <a:lstStyle/>
          <a:p>
            <a:r>
              <a:rPr lang="en-US" dirty="0" err="1">
                <a:latin typeface="Muli" panose="020B0604020202020204" charset="0"/>
              </a:rPr>
              <a:t>Sử</a:t>
            </a:r>
            <a:r>
              <a:rPr lang="en-US" dirty="0">
                <a:latin typeface="Muli" panose="020B0604020202020204" charset="0"/>
              </a:rPr>
              <a:t> </a:t>
            </a:r>
            <a:r>
              <a:rPr lang="en-US" dirty="0" err="1">
                <a:latin typeface="Muli" panose="020B0604020202020204" charset="0"/>
              </a:rPr>
              <a:t>dụng</a:t>
            </a:r>
            <a:r>
              <a:rPr lang="en-US" dirty="0">
                <a:latin typeface="Muli" panose="020B0604020202020204" charset="0"/>
              </a:rPr>
              <a:t> </a:t>
            </a:r>
            <a:r>
              <a:rPr lang="en-US" dirty="0" err="1">
                <a:latin typeface="Muli" panose="020B0604020202020204" charset="0"/>
              </a:rPr>
              <a:t>bộ</a:t>
            </a:r>
            <a:r>
              <a:rPr lang="en-US" dirty="0">
                <a:latin typeface="Muli" panose="020B0604020202020204" charset="0"/>
              </a:rPr>
              <a:t> </a:t>
            </a:r>
            <a:r>
              <a:rPr lang="en-US" dirty="0" err="1">
                <a:latin typeface="Muli" panose="020B0604020202020204" charset="0"/>
              </a:rPr>
              <a:t>chuyển</a:t>
            </a:r>
            <a:r>
              <a:rPr lang="en-US" dirty="0">
                <a:latin typeface="Muli" panose="020B0604020202020204" charset="0"/>
              </a:rPr>
              <a:t> </a:t>
            </a:r>
            <a:r>
              <a:rPr lang="en-US" dirty="0" err="1">
                <a:latin typeface="Muli" panose="020B0604020202020204" charset="0"/>
              </a:rPr>
              <a:t>đổi</a:t>
            </a:r>
            <a:r>
              <a:rPr lang="en-US" dirty="0">
                <a:latin typeface="Muli" panose="020B0604020202020204" charset="0"/>
              </a:rPr>
              <a:t>  ADC 10 bit </a:t>
            </a:r>
            <a:r>
              <a:rPr lang="en-US" dirty="0" err="1">
                <a:latin typeface="Muli" panose="020B0604020202020204" charset="0"/>
              </a:rPr>
              <a:t>với</a:t>
            </a:r>
            <a:r>
              <a:rPr lang="en-US" dirty="0">
                <a:latin typeface="Muli" panose="020B0604020202020204" charset="0"/>
              </a:rPr>
              <a:t> </a:t>
            </a:r>
            <a:r>
              <a:rPr lang="en-US" dirty="0" err="1">
                <a:latin typeface="Muli" panose="020B0604020202020204" charset="0"/>
              </a:rPr>
              <a:t>điện</a:t>
            </a:r>
            <a:r>
              <a:rPr lang="en-US" dirty="0">
                <a:latin typeface="Muli" panose="020B0604020202020204" charset="0"/>
              </a:rPr>
              <a:t> </a:t>
            </a:r>
            <a:r>
              <a:rPr lang="en-US" dirty="0" err="1">
                <a:latin typeface="Muli" panose="020B0604020202020204" charset="0"/>
              </a:rPr>
              <a:t>áp</a:t>
            </a:r>
            <a:r>
              <a:rPr lang="en-US" dirty="0">
                <a:latin typeface="Muli" panose="020B0604020202020204" charset="0"/>
              </a:rPr>
              <a:t> </a:t>
            </a:r>
            <a:r>
              <a:rPr lang="en-US" dirty="0" err="1">
                <a:latin typeface="Muli" panose="020B0604020202020204" charset="0"/>
              </a:rPr>
              <a:t>tham</a:t>
            </a:r>
            <a:r>
              <a:rPr lang="en-US" dirty="0">
                <a:latin typeface="Muli" panose="020B0604020202020204" charset="0"/>
              </a:rPr>
              <a:t> </a:t>
            </a:r>
            <a:r>
              <a:rPr lang="en-US" dirty="0" err="1">
                <a:latin typeface="Muli" panose="020B0604020202020204" charset="0"/>
              </a:rPr>
              <a:t>chiếu</a:t>
            </a:r>
            <a:r>
              <a:rPr lang="en-US" dirty="0">
                <a:latin typeface="Muli" panose="020B0604020202020204" charset="0"/>
              </a:rPr>
              <a:t> </a:t>
            </a:r>
            <a:r>
              <a:rPr lang="en-US" dirty="0" err="1">
                <a:latin typeface="Muli" panose="020B0604020202020204" charset="0"/>
              </a:rPr>
              <a:t>Vref</a:t>
            </a:r>
            <a:r>
              <a:rPr lang="en-US" dirty="0">
                <a:latin typeface="Muli" panose="020B0604020202020204" charset="0"/>
              </a:rPr>
              <a:t> = 3.3V</a:t>
            </a:r>
          </a:p>
        </p:txBody>
      </p:sp>
      <p:sp>
        <p:nvSpPr>
          <p:cNvPr id="10" name="TextBox 9"/>
          <p:cNvSpPr txBox="1"/>
          <p:nvPr/>
        </p:nvSpPr>
        <p:spPr>
          <a:xfrm>
            <a:off x="370482" y="2343321"/>
            <a:ext cx="2401317" cy="307777"/>
          </a:xfrm>
          <a:prstGeom prst="rect">
            <a:avLst/>
          </a:prstGeom>
          <a:noFill/>
        </p:spPr>
        <p:txBody>
          <a:bodyPr wrap="square" rtlCol="0">
            <a:spAutoFit/>
          </a:bodyPr>
          <a:lstStyle/>
          <a:p>
            <a:r>
              <a:rPr lang="en-US" b="1" dirty="0" err="1">
                <a:solidFill>
                  <a:srgbClr val="0070C0"/>
                </a:solidFill>
                <a:latin typeface="Muli" panose="020B0604020202020204" charset="0"/>
              </a:rPr>
              <a:t>Điều</a:t>
            </a:r>
            <a:r>
              <a:rPr lang="en-US" b="1" dirty="0">
                <a:solidFill>
                  <a:srgbClr val="0070C0"/>
                </a:solidFill>
                <a:latin typeface="Muli" panose="020B0604020202020204" charset="0"/>
              </a:rPr>
              <a:t> </a:t>
            </a:r>
            <a:r>
              <a:rPr lang="en-US" b="1" dirty="0" err="1">
                <a:solidFill>
                  <a:srgbClr val="0070C0"/>
                </a:solidFill>
                <a:latin typeface="Muli" panose="020B0604020202020204" charset="0"/>
              </a:rPr>
              <a:t>khiển</a:t>
            </a:r>
            <a:r>
              <a:rPr lang="en-US" b="1" dirty="0">
                <a:solidFill>
                  <a:srgbClr val="0070C0"/>
                </a:solidFill>
                <a:latin typeface="Muli" panose="020B0604020202020204" charset="0"/>
              </a:rPr>
              <a:t> </a:t>
            </a:r>
            <a:r>
              <a:rPr lang="en-US" b="1" dirty="0" err="1">
                <a:solidFill>
                  <a:srgbClr val="0070C0"/>
                </a:solidFill>
                <a:latin typeface="Muli" panose="020B0604020202020204" charset="0"/>
              </a:rPr>
              <a:t>động</a:t>
            </a:r>
            <a:r>
              <a:rPr lang="en-US" b="1" dirty="0">
                <a:solidFill>
                  <a:srgbClr val="0070C0"/>
                </a:solidFill>
                <a:latin typeface="Muli" panose="020B0604020202020204" charset="0"/>
              </a:rPr>
              <a:t> </a:t>
            </a:r>
            <a:r>
              <a:rPr lang="en-US" b="1" dirty="0" err="1">
                <a:solidFill>
                  <a:srgbClr val="0070C0"/>
                </a:solidFill>
                <a:latin typeface="Muli" panose="020B0604020202020204" charset="0"/>
              </a:rPr>
              <a:t>cơ</a:t>
            </a:r>
            <a:r>
              <a:rPr lang="en-US" b="1" dirty="0">
                <a:solidFill>
                  <a:srgbClr val="0070C0"/>
                </a:solidFill>
                <a:latin typeface="Muli" panose="020B0604020202020204" charset="0"/>
              </a:rPr>
              <a:t> servo:</a:t>
            </a:r>
          </a:p>
        </p:txBody>
      </p:sp>
      <p:pic>
        <p:nvPicPr>
          <p:cNvPr id="2" name="Picture 1"/>
          <p:cNvPicPr>
            <a:picLocks noChangeAspect="1"/>
          </p:cNvPicPr>
          <p:nvPr/>
        </p:nvPicPr>
        <p:blipFill>
          <a:blip r:embed="rId3"/>
          <a:stretch>
            <a:fillRect/>
          </a:stretch>
        </p:blipFill>
        <p:spPr>
          <a:xfrm>
            <a:off x="5580112" y="1313031"/>
            <a:ext cx="2088232" cy="1063816"/>
          </a:xfrm>
          <a:prstGeom prst="rect">
            <a:avLst/>
          </a:prstGeom>
        </p:spPr>
      </p:pic>
      <p:sp>
        <p:nvSpPr>
          <p:cNvPr id="12" name="TextBox 11"/>
          <p:cNvSpPr txBox="1"/>
          <p:nvPr/>
        </p:nvSpPr>
        <p:spPr>
          <a:xfrm>
            <a:off x="370482" y="2816277"/>
            <a:ext cx="4561557" cy="2031325"/>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Muli" panose="020B0604020202020204" charset="0"/>
              </a:rPr>
              <a:t>Tạo</a:t>
            </a:r>
            <a:r>
              <a:rPr lang="en-US" dirty="0">
                <a:latin typeface="Muli" panose="020B0604020202020204" charset="0"/>
              </a:rPr>
              <a:t> </a:t>
            </a:r>
            <a:r>
              <a:rPr lang="en-US" dirty="0" err="1">
                <a:latin typeface="Muli" panose="020B0604020202020204" charset="0"/>
              </a:rPr>
              <a:t>xung</a:t>
            </a:r>
            <a:r>
              <a:rPr lang="en-US" dirty="0">
                <a:latin typeface="Muli" panose="020B0604020202020204" charset="0"/>
              </a:rPr>
              <a:t> PWM </a:t>
            </a:r>
            <a:r>
              <a:rPr lang="en-US" dirty="0" err="1">
                <a:latin typeface="Muli" panose="020B0604020202020204" charset="0"/>
              </a:rPr>
              <a:t>bằng</a:t>
            </a:r>
            <a:r>
              <a:rPr lang="en-US" dirty="0">
                <a:latin typeface="Muli" panose="020B0604020202020204" charset="0"/>
              </a:rPr>
              <a:t> </a:t>
            </a:r>
            <a:r>
              <a:rPr lang="en-US" dirty="0" err="1">
                <a:latin typeface="Muli" panose="020B0604020202020204" charset="0"/>
              </a:rPr>
              <a:t>cách</a:t>
            </a:r>
            <a:r>
              <a:rPr lang="en-US" dirty="0">
                <a:latin typeface="Muli" panose="020B0604020202020204" charset="0"/>
              </a:rPr>
              <a:t> </a:t>
            </a:r>
            <a:r>
              <a:rPr lang="en-US" dirty="0" err="1">
                <a:latin typeface="Muli" panose="020B0604020202020204" charset="0"/>
              </a:rPr>
              <a:t>sử</a:t>
            </a:r>
            <a:r>
              <a:rPr lang="en-US" dirty="0">
                <a:latin typeface="Muli" panose="020B0604020202020204" charset="0"/>
              </a:rPr>
              <a:t> </a:t>
            </a:r>
            <a:r>
              <a:rPr lang="en-US" dirty="0" err="1">
                <a:latin typeface="Muli" panose="020B0604020202020204" charset="0"/>
              </a:rPr>
              <a:t>dụng</a:t>
            </a:r>
            <a:r>
              <a:rPr lang="en-US" dirty="0">
                <a:latin typeface="Muli" panose="020B0604020202020204" charset="0"/>
              </a:rPr>
              <a:t> </a:t>
            </a:r>
            <a:r>
              <a:rPr lang="en-US" dirty="0" err="1">
                <a:latin typeface="Muli" panose="020B0604020202020204" charset="0"/>
              </a:rPr>
              <a:t>bộ</a:t>
            </a:r>
            <a:r>
              <a:rPr lang="en-US" dirty="0">
                <a:latin typeface="Muli" panose="020B0604020202020204" charset="0"/>
              </a:rPr>
              <a:t> Timer ở </a:t>
            </a:r>
            <a:r>
              <a:rPr lang="en-US" dirty="0" err="1">
                <a:latin typeface="Muli" panose="020B0604020202020204" charset="0"/>
              </a:rPr>
              <a:t>chế</a:t>
            </a:r>
            <a:r>
              <a:rPr lang="en-US" dirty="0">
                <a:latin typeface="Muli" panose="020B0604020202020204" charset="0"/>
              </a:rPr>
              <a:t> </a:t>
            </a:r>
            <a:r>
              <a:rPr lang="en-US" dirty="0" err="1">
                <a:latin typeface="Muli" panose="020B0604020202020204" charset="0"/>
              </a:rPr>
              <a:t>độ</a:t>
            </a:r>
            <a:r>
              <a:rPr lang="en-US" dirty="0">
                <a:latin typeface="Muli" panose="020B0604020202020204" charset="0"/>
              </a:rPr>
              <a:t> </a:t>
            </a:r>
            <a:r>
              <a:rPr lang="en-US" dirty="0" err="1">
                <a:latin typeface="Muli" panose="020B0604020202020204" charset="0"/>
              </a:rPr>
              <a:t>đầu</a:t>
            </a:r>
            <a:r>
              <a:rPr lang="en-US" dirty="0">
                <a:latin typeface="Muli" panose="020B0604020202020204" charset="0"/>
              </a:rPr>
              <a:t> ra Up mode.</a:t>
            </a:r>
          </a:p>
          <a:p>
            <a:pPr marL="285750" indent="-285750">
              <a:buFont typeface="Arial" panose="020B0604020202020204" pitchFamily="34" charset="0"/>
              <a:buChar char="•"/>
            </a:pPr>
            <a:r>
              <a:rPr lang="en-US" dirty="0" err="1">
                <a:latin typeface="Muli" panose="020B0604020202020204" charset="0"/>
              </a:rPr>
              <a:t>Trong</a:t>
            </a:r>
            <a:r>
              <a:rPr lang="en-US" dirty="0">
                <a:latin typeface="Muli" panose="020B0604020202020204" charset="0"/>
              </a:rPr>
              <a:t> </a:t>
            </a:r>
            <a:r>
              <a:rPr lang="en-US" dirty="0" err="1">
                <a:latin typeface="Muli" panose="020B0604020202020204" charset="0"/>
              </a:rPr>
              <a:t>khoảng</a:t>
            </a:r>
            <a:r>
              <a:rPr lang="en-US" dirty="0">
                <a:latin typeface="Muli" panose="020B0604020202020204" charset="0"/>
              </a:rPr>
              <a:t> </a:t>
            </a:r>
            <a:r>
              <a:rPr lang="en-US" dirty="0" err="1">
                <a:latin typeface="Muli" panose="020B0604020202020204" charset="0"/>
              </a:rPr>
              <a:t>thời</a:t>
            </a:r>
            <a:r>
              <a:rPr lang="en-US" dirty="0">
                <a:latin typeface="Muli" panose="020B0604020202020204" charset="0"/>
              </a:rPr>
              <a:t> </a:t>
            </a:r>
            <a:r>
              <a:rPr lang="en-US" dirty="0" err="1">
                <a:latin typeface="Muli" panose="020B0604020202020204" charset="0"/>
              </a:rPr>
              <a:t>gian</a:t>
            </a:r>
            <a:r>
              <a:rPr lang="en-US" dirty="0">
                <a:latin typeface="Muli" panose="020B0604020202020204" charset="0"/>
              </a:rPr>
              <a:t> Timer </a:t>
            </a:r>
            <a:r>
              <a:rPr lang="en-US" dirty="0" err="1">
                <a:latin typeface="Muli" panose="020B0604020202020204" charset="0"/>
              </a:rPr>
              <a:t>đếm</a:t>
            </a:r>
            <a:r>
              <a:rPr lang="en-US" dirty="0">
                <a:latin typeface="Muli" panose="020B0604020202020204" charset="0"/>
              </a:rPr>
              <a:t> </a:t>
            </a:r>
            <a:r>
              <a:rPr lang="en-US" dirty="0" err="1">
                <a:latin typeface="Muli" panose="020B0604020202020204" charset="0"/>
              </a:rPr>
              <a:t>từ</a:t>
            </a:r>
            <a:r>
              <a:rPr lang="en-US" dirty="0">
                <a:latin typeface="Muli" panose="020B0604020202020204" charset="0"/>
              </a:rPr>
              <a:t> 0 </a:t>
            </a:r>
            <a:r>
              <a:rPr lang="en-US" dirty="0" err="1">
                <a:latin typeface="Muli" panose="020B0604020202020204" charset="0"/>
              </a:rPr>
              <a:t>đến</a:t>
            </a:r>
            <a:r>
              <a:rPr lang="en-US" dirty="0">
                <a:latin typeface="Muli" panose="020B0604020202020204" charset="0"/>
              </a:rPr>
              <a:t> CCR1 </a:t>
            </a:r>
            <a:r>
              <a:rPr lang="en-US" dirty="0" err="1">
                <a:latin typeface="Muli" panose="020B0604020202020204" charset="0"/>
              </a:rPr>
              <a:t>thì</a:t>
            </a:r>
            <a:r>
              <a:rPr lang="en-US" dirty="0">
                <a:latin typeface="Muli" panose="020B0604020202020204" charset="0"/>
              </a:rPr>
              <a:t> </a:t>
            </a:r>
            <a:r>
              <a:rPr lang="en-US" dirty="0" err="1">
                <a:latin typeface="Muli" panose="020B0604020202020204" charset="0"/>
              </a:rPr>
              <a:t>đầu</a:t>
            </a:r>
            <a:r>
              <a:rPr lang="en-US" dirty="0">
                <a:latin typeface="Muli" panose="020B0604020202020204" charset="0"/>
              </a:rPr>
              <a:t> ra </a:t>
            </a:r>
            <a:r>
              <a:rPr lang="en-US" dirty="0" err="1">
                <a:latin typeface="Muli" panose="020B0604020202020204" charset="0"/>
              </a:rPr>
              <a:t>sẽ</a:t>
            </a:r>
            <a:r>
              <a:rPr lang="en-US" dirty="0">
                <a:latin typeface="Muli" panose="020B0604020202020204" charset="0"/>
              </a:rPr>
              <a:t> ở </a:t>
            </a:r>
            <a:r>
              <a:rPr lang="en-US" dirty="0" err="1">
                <a:latin typeface="Muli" panose="020B0604020202020204" charset="0"/>
              </a:rPr>
              <a:t>mức</a:t>
            </a:r>
            <a:r>
              <a:rPr lang="en-US" dirty="0">
                <a:latin typeface="Muli" panose="020B0604020202020204" charset="0"/>
              </a:rPr>
              <a:t> </a:t>
            </a:r>
            <a:r>
              <a:rPr lang="en-US" dirty="0" err="1">
                <a:latin typeface="Muli" panose="020B0604020202020204" charset="0"/>
              </a:rPr>
              <a:t>cao</a:t>
            </a:r>
            <a:r>
              <a:rPr lang="en-US" dirty="0">
                <a:latin typeface="Muli" panose="020B0604020202020204" charset="0"/>
              </a:rPr>
              <a:t>, </a:t>
            </a:r>
            <a:r>
              <a:rPr lang="en-US" dirty="0" err="1">
                <a:latin typeface="Muli" panose="020B0604020202020204" charset="0"/>
              </a:rPr>
              <a:t>khoảng</a:t>
            </a:r>
            <a:r>
              <a:rPr lang="en-US" dirty="0">
                <a:latin typeface="Muli" panose="020B0604020202020204" charset="0"/>
              </a:rPr>
              <a:t> </a:t>
            </a:r>
            <a:r>
              <a:rPr lang="en-US" dirty="0" err="1">
                <a:latin typeface="Muli" panose="020B0604020202020204" charset="0"/>
              </a:rPr>
              <a:t>thời</a:t>
            </a:r>
            <a:r>
              <a:rPr lang="en-US" dirty="0">
                <a:latin typeface="Muli" panose="020B0604020202020204" charset="0"/>
              </a:rPr>
              <a:t> </a:t>
            </a:r>
            <a:r>
              <a:rPr lang="en-US" dirty="0" err="1">
                <a:latin typeface="Muli" panose="020B0604020202020204" charset="0"/>
              </a:rPr>
              <a:t>gian</a:t>
            </a:r>
            <a:r>
              <a:rPr lang="en-US" dirty="0">
                <a:latin typeface="Muli" panose="020B0604020202020204" charset="0"/>
              </a:rPr>
              <a:t> </a:t>
            </a:r>
            <a:r>
              <a:rPr lang="en-US" dirty="0" err="1">
                <a:latin typeface="Muli" panose="020B0604020202020204" charset="0"/>
              </a:rPr>
              <a:t>còn</a:t>
            </a:r>
            <a:r>
              <a:rPr lang="en-US" dirty="0">
                <a:latin typeface="Muli" panose="020B0604020202020204" charset="0"/>
              </a:rPr>
              <a:t> </a:t>
            </a:r>
            <a:r>
              <a:rPr lang="en-US" dirty="0" err="1">
                <a:latin typeface="Muli" panose="020B0604020202020204" charset="0"/>
              </a:rPr>
              <a:t>lại</a:t>
            </a:r>
            <a:r>
              <a:rPr lang="en-US" dirty="0">
                <a:latin typeface="Muli" panose="020B0604020202020204" charset="0"/>
              </a:rPr>
              <a:t> ở </a:t>
            </a:r>
            <a:r>
              <a:rPr lang="en-US" dirty="0" err="1">
                <a:latin typeface="Muli" panose="020B0604020202020204" charset="0"/>
              </a:rPr>
              <a:t>mức</a:t>
            </a:r>
            <a:r>
              <a:rPr lang="en-US" dirty="0">
                <a:latin typeface="Muli" panose="020B0604020202020204" charset="0"/>
              </a:rPr>
              <a:t> </a:t>
            </a:r>
            <a:r>
              <a:rPr lang="en-US" dirty="0" err="1">
                <a:latin typeface="Muli" panose="020B0604020202020204" charset="0"/>
              </a:rPr>
              <a:t>thấp</a:t>
            </a:r>
            <a:endParaRPr lang="en-US" dirty="0">
              <a:latin typeface="Muli" panose="020B0604020202020204" charset="0"/>
            </a:endParaRPr>
          </a:p>
          <a:p>
            <a:pPr marL="285750" indent="-285750">
              <a:buFont typeface="Arial" panose="020B0604020202020204" pitchFamily="34" charset="0"/>
              <a:buChar char="•"/>
            </a:pPr>
            <a:r>
              <a:rPr lang="en-US" dirty="0" err="1">
                <a:latin typeface="Muli" panose="020B0604020202020204" charset="0"/>
              </a:rPr>
              <a:t>Nếu</a:t>
            </a:r>
            <a:r>
              <a:rPr lang="en-US" dirty="0">
                <a:latin typeface="Muli" panose="020B0604020202020204" charset="0"/>
              </a:rPr>
              <a:t> ta </a:t>
            </a:r>
            <a:r>
              <a:rPr lang="en-US" dirty="0" err="1">
                <a:latin typeface="Muli" panose="020B0604020202020204" charset="0"/>
              </a:rPr>
              <a:t>giữ</a:t>
            </a:r>
            <a:r>
              <a:rPr lang="en-US" dirty="0">
                <a:latin typeface="Muli" panose="020B0604020202020204" charset="0"/>
              </a:rPr>
              <a:t> CCR0 </a:t>
            </a:r>
            <a:r>
              <a:rPr lang="en-US" dirty="0" err="1">
                <a:latin typeface="Muli" panose="020B0604020202020204" charset="0"/>
              </a:rPr>
              <a:t>không</a:t>
            </a:r>
            <a:r>
              <a:rPr lang="en-US" dirty="0">
                <a:latin typeface="Muli" panose="020B0604020202020204" charset="0"/>
              </a:rPr>
              <a:t> </a:t>
            </a:r>
            <a:r>
              <a:rPr lang="en-US" dirty="0" err="1">
                <a:latin typeface="Muli" panose="020B0604020202020204" charset="0"/>
              </a:rPr>
              <a:t>đổi</a:t>
            </a:r>
            <a:r>
              <a:rPr lang="en-US" dirty="0">
                <a:latin typeface="Muli" panose="020B0604020202020204" charset="0"/>
              </a:rPr>
              <a:t>, </a:t>
            </a:r>
            <a:r>
              <a:rPr lang="en-US" dirty="0" err="1">
                <a:latin typeface="Muli" panose="020B0604020202020204" charset="0"/>
              </a:rPr>
              <a:t>và</a:t>
            </a:r>
            <a:r>
              <a:rPr lang="en-US" dirty="0">
                <a:latin typeface="Muli" panose="020B0604020202020204" charset="0"/>
              </a:rPr>
              <a:t> </a:t>
            </a:r>
            <a:r>
              <a:rPr lang="en-US" dirty="0" err="1">
                <a:latin typeface="Muli" panose="020B0604020202020204" charset="0"/>
              </a:rPr>
              <a:t>thay</a:t>
            </a:r>
            <a:r>
              <a:rPr lang="en-US" dirty="0">
                <a:latin typeface="Muli" panose="020B0604020202020204" charset="0"/>
              </a:rPr>
              <a:t> </a:t>
            </a:r>
            <a:r>
              <a:rPr lang="en-US" dirty="0" err="1">
                <a:latin typeface="Muli" panose="020B0604020202020204" charset="0"/>
              </a:rPr>
              <a:t>đổi</a:t>
            </a:r>
            <a:r>
              <a:rPr lang="en-US" dirty="0">
                <a:latin typeface="Muli" panose="020B0604020202020204" charset="0"/>
              </a:rPr>
              <a:t> CCR1 </a:t>
            </a:r>
            <a:r>
              <a:rPr lang="en-US" dirty="0" err="1">
                <a:latin typeface="Muli" panose="020B0604020202020204" charset="0"/>
              </a:rPr>
              <a:t>thì</a:t>
            </a:r>
            <a:r>
              <a:rPr lang="en-US" dirty="0">
                <a:latin typeface="Muli" panose="020B0604020202020204" charset="0"/>
              </a:rPr>
              <a:t> </a:t>
            </a:r>
            <a:r>
              <a:rPr lang="en-US" dirty="0" err="1">
                <a:latin typeface="Muli" panose="020B0604020202020204" charset="0"/>
              </a:rPr>
              <a:t>tín</a:t>
            </a:r>
            <a:r>
              <a:rPr lang="en-US" dirty="0">
                <a:latin typeface="Muli" panose="020B0604020202020204" charset="0"/>
              </a:rPr>
              <a:t> </a:t>
            </a:r>
            <a:r>
              <a:rPr lang="en-US" dirty="0" err="1">
                <a:latin typeface="Muli" panose="020B0604020202020204" charset="0"/>
              </a:rPr>
              <a:t>hiệu</a:t>
            </a:r>
            <a:r>
              <a:rPr lang="en-US" dirty="0">
                <a:latin typeface="Muli" panose="020B0604020202020204" charset="0"/>
              </a:rPr>
              <a:t> </a:t>
            </a:r>
            <a:r>
              <a:rPr lang="en-US" dirty="0" err="1">
                <a:latin typeface="Muli" panose="020B0604020202020204" charset="0"/>
              </a:rPr>
              <a:t>đầu</a:t>
            </a:r>
            <a:r>
              <a:rPr lang="en-US" dirty="0">
                <a:latin typeface="Muli" panose="020B0604020202020204" charset="0"/>
              </a:rPr>
              <a:t> ra </a:t>
            </a:r>
            <a:r>
              <a:rPr lang="en-US" dirty="0" err="1">
                <a:latin typeface="Muli" panose="020B0604020202020204" charset="0"/>
              </a:rPr>
              <a:t>thay</a:t>
            </a:r>
            <a:r>
              <a:rPr lang="en-US" dirty="0">
                <a:latin typeface="Muli" panose="020B0604020202020204" charset="0"/>
              </a:rPr>
              <a:t> </a:t>
            </a:r>
            <a:r>
              <a:rPr lang="en-US" dirty="0" err="1">
                <a:latin typeface="Muli" panose="020B0604020202020204" charset="0"/>
              </a:rPr>
              <a:t>đổi</a:t>
            </a:r>
            <a:r>
              <a:rPr lang="en-US" dirty="0">
                <a:latin typeface="Muli" panose="020B0604020202020204" charset="0"/>
              </a:rPr>
              <a:t> </a:t>
            </a:r>
            <a:r>
              <a:rPr lang="en-US" dirty="0" err="1">
                <a:latin typeface="Muli" panose="020B0604020202020204" charset="0"/>
              </a:rPr>
              <a:t>ứng</a:t>
            </a:r>
            <a:r>
              <a:rPr lang="en-US" dirty="0">
                <a:latin typeface="Muli" panose="020B0604020202020204" charset="0"/>
              </a:rPr>
              <a:t> </a:t>
            </a:r>
            <a:r>
              <a:rPr lang="en-US" dirty="0" err="1">
                <a:latin typeface="Muli" panose="020B0604020202020204" charset="0"/>
              </a:rPr>
              <a:t>với</a:t>
            </a:r>
            <a:r>
              <a:rPr lang="en-US" dirty="0">
                <a:latin typeface="Muli" panose="020B0604020202020204" charset="0"/>
              </a:rPr>
              <a:t> CCR1, </a:t>
            </a:r>
            <a:r>
              <a:rPr lang="en-US" dirty="0" err="1">
                <a:latin typeface="Muli" panose="020B0604020202020204" charset="0"/>
              </a:rPr>
              <a:t>với</a:t>
            </a:r>
            <a:r>
              <a:rPr lang="en-US" dirty="0">
                <a:latin typeface="Muli" panose="020B0604020202020204" charset="0"/>
              </a:rPr>
              <a:t> </a:t>
            </a:r>
            <a:r>
              <a:rPr lang="en-US" dirty="0" err="1">
                <a:latin typeface="Muli" panose="020B0604020202020204" charset="0"/>
              </a:rPr>
              <a:t>độ</a:t>
            </a:r>
            <a:r>
              <a:rPr lang="en-US" dirty="0">
                <a:latin typeface="Muli" panose="020B0604020202020204" charset="0"/>
              </a:rPr>
              <a:t> </a:t>
            </a:r>
            <a:r>
              <a:rPr lang="en-US" dirty="0" err="1">
                <a:latin typeface="Muli" panose="020B0604020202020204" charset="0"/>
              </a:rPr>
              <a:t>rộng</a:t>
            </a:r>
            <a:r>
              <a:rPr lang="en-US" dirty="0">
                <a:latin typeface="Muli" panose="020B0604020202020204" charset="0"/>
              </a:rPr>
              <a:t> </a:t>
            </a:r>
            <a:r>
              <a:rPr lang="en-US" dirty="0" err="1">
                <a:latin typeface="Muli" panose="020B0604020202020204" charset="0"/>
              </a:rPr>
              <a:t>xung</a:t>
            </a:r>
            <a:r>
              <a:rPr lang="en-US" dirty="0">
                <a:latin typeface="Muli" panose="020B0604020202020204" charset="0"/>
              </a:rPr>
              <a:t> </a:t>
            </a:r>
            <a:r>
              <a:rPr lang="en-US" dirty="0" err="1">
                <a:latin typeface="Muli" panose="020B0604020202020204" charset="0"/>
              </a:rPr>
              <a:t>khác</a:t>
            </a:r>
            <a:r>
              <a:rPr lang="en-US" dirty="0">
                <a:latin typeface="Muli" panose="020B0604020202020204" charset="0"/>
              </a:rPr>
              <a:t> </a:t>
            </a:r>
            <a:r>
              <a:rPr lang="en-US" dirty="0" err="1">
                <a:latin typeface="Muli" panose="020B0604020202020204" charset="0"/>
              </a:rPr>
              <a:t>nhau</a:t>
            </a:r>
            <a:r>
              <a:rPr lang="en-US" dirty="0">
                <a:latin typeface="Muli" panose="020B0604020202020204" charset="0"/>
              </a:rPr>
              <a:t> </a:t>
            </a:r>
            <a:r>
              <a:rPr lang="en-US" dirty="0" err="1">
                <a:latin typeface="Muli" panose="020B0604020202020204" charset="0"/>
              </a:rPr>
              <a:t>thì</a:t>
            </a:r>
            <a:r>
              <a:rPr lang="en-US" dirty="0">
                <a:latin typeface="Muli" panose="020B0604020202020204" charset="0"/>
              </a:rPr>
              <a:t> </a:t>
            </a:r>
            <a:r>
              <a:rPr lang="en-US" dirty="0" err="1">
                <a:latin typeface="Muli" panose="020B0604020202020204" charset="0"/>
              </a:rPr>
              <a:t>động</a:t>
            </a:r>
            <a:r>
              <a:rPr lang="en-US" dirty="0">
                <a:latin typeface="Muli" panose="020B0604020202020204" charset="0"/>
              </a:rPr>
              <a:t> </a:t>
            </a:r>
            <a:r>
              <a:rPr lang="en-US" dirty="0" err="1">
                <a:latin typeface="Muli" panose="020B0604020202020204" charset="0"/>
              </a:rPr>
              <a:t>cơ</a:t>
            </a:r>
            <a:r>
              <a:rPr lang="en-US" dirty="0">
                <a:latin typeface="Muli" panose="020B0604020202020204" charset="0"/>
              </a:rPr>
              <a:t> servo </a:t>
            </a:r>
            <a:r>
              <a:rPr lang="en-US" dirty="0" err="1">
                <a:latin typeface="Muli" panose="020B0604020202020204" charset="0"/>
              </a:rPr>
              <a:t>sẽ</a:t>
            </a:r>
            <a:r>
              <a:rPr lang="en-US" dirty="0">
                <a:latin typeface="Muli" panose="020B0604020202020204" charset="0"/>
              </a:rPr>
              <a:t> di </a:t>
            </a:r>
            <a:r>
              <a:rPr lang="en-US" dirty="0" err="1">
                <a:latin typeface="Muli" panose="020B0604020202020204" charset="0"/>
              </a:rPr>
              <a:t>chuyển</a:t>
            </a:r>
            <a:r>
              <a:rPr lang="en-US" dirty="0">
                <a:latin typeface="Muli" panose="020B0604020202020204" charset="0"/>
              </a:rPr>
              <a:t> </a:t>
            </a:r>
            <a:r>
              <a:rPr lang="en-US" dirty="0" err="1">
                <a:latin typeface="Muli" panose="020B0604020202020204" charset="0"/>
              </a:rPr>
              <a:t>đến</a:t>
            </a:r>
            <a:r>
              <a:rPr lang="en-US" dirty="0">
                <a:latin typeface="Muli" panose="020B0604020202020204" charset="0"/>
              </a:rPr>
              <a:t> </a:t>
            </a:r>
            <a:r>
              <a:rPr lang="en-US" dirty="0" err="1">
                <a:latin typeface="Muli" panose="020B0604020202020204" charset="0"/>
              </a:rPr>
              <a:t>các</a:t>
            </a:r>
            <a:r>
              <a:rPr lang="en-US" dirty="0">
                <a:latin typeface="Muli" panose="020B0604020202020204" charset="0"/>
              </a:rPr>
              <a:t> </a:t>
            </a:r>
            <a:r>
              <a:rPr lang="en-US" dirty="0" err="1">
                <a:latin typeface="Muli" panose="020B0604020202020204" charset="0"/>
              </a:rPr>
              <a:t>góc</a:t>
            </a:r>
            <a:r>
              <a:rPr lang="en-US" dirty="0">
                <a:latin typeface="Muli" panose="020B0604020202020204" charset="0"/>
              </a:rPr>
              <a:t> </a:t>
            </a:r>
            <a:r>
              <a:rPr lang="en-US" dirty="0" err="1">
                <a:latin typeface="Muli" panose="020B0604020202020204" charset="0"/>
              </a:rPr>
              <a:t>tương</a:t>
            </a:r>
            <a:r>
              <a:rPr lang="en-US" dirty="0">
                <a:latin typeface="Muli" panose="020B0604020202020204" charset="0"/>
              </a:rPr>
              <a:t> </a:t>
            </a:r>
            <a:r>
              <a:rPr lang="en-US" dirty="0" err="1">
                <a:latin typeface="Muli" panose="020B0604020202020204" charset="0"/>
              </a:rPr>
              <a:t>ứng</a:t>
            </a:r>
            <a:endParaRPr lang="en-US" dirty="0">
              <a:latin typeface="Muli" panose="020B0604020202020204" charset="0"/>
            </a:endParaRPr>
          </a:p>
        </p:txBody>
      </p:sp>
      <p:pic>
        <p:nvPicPr>
          <p:cNvPr id="3" name="Picture 2"/>
          <p:cNvPicPr>
            <a:picLocks noChangeAspect="1"/>
          </p:cNvPicPr>
          <p:nvPr/>
        </p:nvPicPr>
        <p:blipFill>
          <a:blip r:embed="rId4"/>
          <a:stretch>
            <a:fillRect/>
          </a:stretch>
        </p:blipFill>
        <p:spPr>
          <a:xfrm>
            <a:off x="5436096" y="2330343"/>
            <a:ext cx="3039884" cy="2648147"/>
          </a:xfrm>
          <a:prstGeom prst="rect">
            <a:avLst/>
          </a:prstGeom>
        </p:spPr>
      </p:pic>
    </p:spTree>
    <p:extLst>
      <p:ext uri="{BB962C8B-B14F-4D97-AF65-F5344CB8AC3E}">
        <p14:creationId xmlns:p14="http://schemas.microsoft.com/office/powerpoint/2010/main" val="26687145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a:spLocks noGrp="1"/>
          </p:cNvSpPr>
          <p:nvPr>
            <p:ph type="title"/>
          </p:nvPr>
        </p:nvSpPr>
        <p:spPr>
          <a:xfrm>
            <a:off x="539025" y="2499500"/>
            <a:ext cx="6054000" cy="10803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ea typeface="Arial Black"/>
                <a:cs typeface="Arial Black"/>
              </a:rPr>
              <a:t>Demo sản phẩm</a:t>
            </a:r>
            <a:endParaRPr b="1">
              <a:solidFill>
                <a:srgbClr val="75A6E7"/>
              </a:solidFill>
              <a:latin typeface="Arial Black"/>
              <a:ea typeface="Arial Black"/>
              <a:cs typeface="Arial Black"/>
              <a:sym typeface="Arial Black"/>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6"/>
          <p:cNvSpPr txBox="1">
            <a:spLocks noGrp="1"/>
          </p:cNvSpPr>
          <p:nvPr>
            <p:ph type="subTitle" idx="1"/>
          </p:nvPr>
        </p:nvSpPr>
        <p:spPr>
          <a:xfrm>
            <a:off x="-684584" y="915566"/>
            <a:ext cx="4176464" cy="3075806"/>
          </a:xfrm>
          <a:prstGeom prst="rect">
            <a:avLst/>
          </a:prstGeom>
        </p:spPr>
        <p:txBody>
          <a:bodyPr spcFirstLastPara="1" wrap="square" lIns="91425" tIns="91425" rIns="91425" bIns="91425" anchor="ctr" anchorCtr="0">
            <a:noAutofit/>
          </a:bodyPr>
          <a:lstStyle/>
          <a:p>
            <a:pPr marL="1200150" lvl="2" indent="-285750" algn="just">
              <a:lnSpc>
                <a:spcPct val="150000"/>
              </a:lnSpc>
              <a:buFont typeface="Wingdings" panose="05000000000000000000" pitchFamily="2" charset="2"/>
              <a:buChar char="v"/>
            </a:pPr>
            <a:r>
              <a:rPr lang="vi-VN" sz="1300" dirty="0">
                <a:effectLst/>
                <a:latin typeface="Muli" panose="020B0604020202020204" charset="0"/>
                <a:ea typeface="Calibri" panose="020F0502020204030204" pitchFamily="34" charset="0"/>
                <a:cs typeface="Times New Roman" panose="02020603050405020304" pitchFamily="18" charset="0"/>
              </a:rPr>
              <a:t>Kết luận:</a:t>
            </a:r>
          </a:p>
          <a:p>
            <a:pPr marL="1600200" lvl="3" indent="-228600" algn="just">
              <a:lnSpc>
                <a:spcPct val="150000"/>
              </a:lnSpc>
              <a:buFont typeface="Symbol" panose="05050102010706020507" pitchFamily="18" charset="2"/>
              <a:buChar char=""/>
            </a:pPr>
            <a:r>
              <a:rPr lang="vi-VN" sz="1300" dirty="0">
                <a:effectLst/>
                <a:latin typeface="Muli" panose="020B0604020202020204" charset="0"/>
                <a:ea typeface="Calibri" panose="020F0502020204030204" pitchFamily="34" charset="0"/>
                <a:cs typeface="Times New Roman" panose="02020603050405020304" pitchFamily="18" charset="0"/>
              </a:rPr>
              <a:t>Hệ thống cảm biến phương hướng ánh sáng tới chính xác, điều khiển tấm pin mặt trời đúng theo hướng ánh sáng tới.</a:t>
            </a:r>
            <a:endParaRPr lang="en-US" sz="1100" dirty="0">
              <a:effectLst/>
              <a:latin typeface="Muli" panose="020B0604020202020204" charset="0"/>
              <a:ea typeface="Calibri" panose="020F0502020204030204" pitchFamily="34" charset="0"/>
              <a:cs typeface="Times New Roman" panose="02020603050405020304" pitchFamily="18" charset="0"/>
            </a:endParaRPr>
          </a:p>
          <a:p>
            <a:pPr marL="1600200" lvl="3" indent="-228600" algn="just">
              <a:lnSpc>
                <a:spcPct val="150000"/>
              </a:lnSpc>
              <a:spcAft>
                <a:spcPts val="800"/>
              </a:spcAft>
              <a:buFont typeface="Symbol" panose="05050102010706020507" pitchFamily="18" charset="2"/>
              <a:buChar char=""/>
            </a:pPr>
            <a:r>
              <a:rPr lang="vi-VN" sz="1300" dirty="0">
                <a:effectLst/>
                <a:latin typeface="Muli" panose="020B0604020202020204" charset="0"/>
                <a:ea typeface="Calibri" panose="020F0502020204030204" pitchFamily="34" charset="0"/>
                <a:cs typeface="Times New Roman" panose="02020603050405020304" pitchFamily="18" charset="0"/>
              </a:rPr>
              <a:t>Mô hình có thể áp dụng thực tế tại các hộ gia đình.</a:t>
            </a:r>
            <a:endParaRPr lang="vi-VN" sz="1100" dirty="0">
              <a:latin typeface="Muli" panose="020B0604020202020204" charset="0"/>
              <a:ea typeface="Calibri" panose="020F0502020204030204" pitchFamily="34" charset="0"/>
              <a:cs typeface="Times New Roman" panose="02020603050405020304" pitchFamily="18" charset="0"/>
            </a:endParaRPr>
          </a:p>
          <a:p>
            <a:pPr marL="1600200" lvl="3" indent="-228600" algn="just">
              <a:lnSpc>
                <a:spcPct val="150000"/>
              </a:lnSpc>
              <a:spcAft>
                <a:spcPts val="800"/>
              </a:spcAft>
              <a:buFont typeface="Symbol" panose="05050102010706020507" pitchFamily="18" charset="2"/>
              <a:buChar char=""/>
            </a:pPr>
            <a:r>
              <a:rPr lang="vi-VN" sz="1300" dirty="0">
                <a:effectLst/>
                <a:latin typeface="Muli" panose="020B0604020202020204" charset="0"/>
                <a:ea typeface="Calibri" panose="020F0502020204030204" pitchFamily="34" charset="0"/>
                <a:cs typeface="Times New Roman" panose="02020603050405020304" pitchFamily="18" charset="0"/>
              </a:rPr>
              <a:t>Tuy nhiên trong thực tế thì pin mặt trời có giá thành đắt</a:t>
            </a:r>
            <a:endParaRPr lang="vi-VN" sz="1100" dirty="0">
              <a:latin typeface="Muli" panose="020B0604020202020204" charset="0"/>
              <a:ea typeface="Calibri" panose="020F0502020204030204" pitchFamily="34" charset="0"/>
              <a:cs typeface="Times New Roman" panose="02020603050405020304" pitchFamily="18" charset="0"/>
            </a:endParaRPr>
          </a:p>
        </p:txBody>
      </p:sp>
      <p:sp>
        <p:nvSpPr>
          <p:cNvPr id="356" name="Google Shape;356;p46"/>
          <p:cNvSpPr txBox="1">
            <a:spLocks noGrp="1"/>
          </p:cNvSpPr>
          <p:nvPr>
            <p:ph type="subTitle" idx="2"/>
          </p:nvPr>
        </p:nvSpPr>
        <p:spPr>
          <a:xfrm>
            <a:off x="4860032" y="1923678"/>
            <a:ext cx="3751367" cy="1661417"/>
          </a:xfrm>
          <a:prstGeom prst="rect">
            <a:avLst/>
          </a:prstGeom>
        </p:spPr>
        <p:txBody>
          <a:bodyPr spcFirstLastPara="1" wrap="square" lIns="91425" tIns="91425" rIns="91425" bIns="91425" anchor="ctr" anchorCtr="0">
            <a:noAutofit/>
          </a:bodyPr>
          <a:lstStyle/>
          <a:p>
            <a:pPr marL="457200" lvl="1" indent="0">
              <a:lnSpc>
                <a:spcPct val="107000"/>
              </a:lnSpc>
              <a:spcBef>
                <a:spcPts val="200"/>
              </a:spcBef>
              <a:buClr>
                <a:srgbClr val="000000"/>
              </a:buClr>
            </a:pPr>
            <a:r>
              <a:rPr lang="vi-VN" sz="1300" b="1" dirty="0">
                <a:noFill/>
                <a:effectLst/>
                <a:latin typeface="Times New Roman" panose="02020603050405020304" pitchFamily="18" charset="0"/>
                <a:ea typeface="Times New Roman" panose="02020603050405020304" pitchFamily="18" charset="0"/>
                <a:cs typeface="Times New Roman" panose="02020603050405020304" pitchFamily="18" charset="0"/>
              </a:rPr>
              <a:t>Hướng phát triển</a:t>
            </a:r>
            <a:endParaRPr lang="en-US" sz="1300" b="1" dirty="0">
              <a:noFill/>
              <a:effectLst/>
              <a:latin typeface="Calibri Light" panose="020F0302020204030204" pitchFamily="34" charset="0"/>
              <a:ea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v"/>
            </a:pPr>
            <a:r>
              <a:rPr lang="vi-VN" sz="1300" dirty="0">
                <a:effectLst/>
                <a:latin typeface="Muli" panose="020B0604020202020204" charset="0"/>
                <a:ea typeface="Calibri" panose="020F0502020204030204" pitchFamily="34" charset="0"/>
                <a:cs typeface="Times New Roman" panose="02020603050405020304" pitchFamily="18" charset="0"/>
              </a:rPr>
              <a:t>Hướng phát triển</a:t>
            </a:r>
          </a:p>
          <a:p>
            <a:pPr marL="342900" lvl="0" indent="-342900" algn="just">
              <a:lnSpc>
                <a:spcPct val="150000"/>
              </a:lnSpc>
              <a:buFont typeface="Symbol" panose="05050102010706020507" pitchFamily="18" charset="2"/>
              <a:buChar char=""/>
            </a:pPr>
            <a:r>
              <a:rPr lang="vi-VN" sz="1300" dirty="0">
                <a:effectLst/>
                <a:latin typeface="Muli" panose="020B0604020202020204" charset="0"/>
                <a:ea typeface="Calibri" panose="020F0502020204030204" pitchFamily="34" charset="0"/>
                <a:cs typeface="Times New Roman" panose="02020603050405020304" pitchFamily="18" charset="0"/>
              </a:rPr>
              <a:t>Đưa mô hình phát triển ứng dụng gần với thực tiễn</a:t>
            </a:r>
            <a:endParaRPr lang="en-US" sz="1100" dirty="0">
              <a:effectLst/>
              <a:latin typeface="Muli" panose="020B060402020202020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vi-VN" sz="1300" dirty="0">
                <a:effectLst/>
                <a:latin typeface="Muli" panose="020B0604020202020204" charset="0"/>
                <a:ea typeface="Calibri" panose="020F0502020204030204" pitchFamily="34" charset="0"/>
                <a:cs typeface="Times New Roman" panose="02020603050405020304" pitchFamily="18" charset="0"/>
              </a:rPr>
              <a:t>Phát triển hệ thống với quy mô rộng hơn</a:t>
            </a:r>
            <a:endParaRPr lang="en-US" sz="1100" dirty="0">
              <a:effectLst/>
              <a:latin typeface="Muli" panose="020B060402020202020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vi-VN" sz="1300" dirty="0">
                <a:effectLst/>
                <a:latin typeface="Muli" panose="020B0604020202020204" charset="0"/>
                <a:ea typeface="Calibri" panose="020F0502020204030204" pitchFamily="34" charset="0"/>
                <a:cs typeface="Times New Roman" panose="02020603050405020304" pitchFamily="18" charset="0"/>
              </a:rPr>
              <a:t>Khắc phục một số vấn đề xảy ra khi sử dụng trong thực tế</a:t>
            </a:r>
            <a:endParaRPr lang="en-US" sz="1100" dirty="0">
              <a:effectLst/>
              <a:latin typeface="Muli" panose="020B060402020202020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vi-VN" sz="1300" dirty="0">
                <a:effectLst/>
                <a:latin typeface="Muli" panose="020B0604020202020204" charset="0"/>
                <a:ea typeface="Calibri" panose="020F0502020204030204" pitchFamily="34" charset="0"/>
                <a:cs typeface="Times New Roman" panose="02020603050405020304" pitchFamily="18" charset="0"/>
              </a:rPr>
              <a:t>Nâng cấp về công suất sản sinh điện bằng cách mở rộng kích thước, mật độ các tế bào quang điện của tấm, đồng thời nâng cấp hệ thống động cơ đảm bảo đáp ứng đủ lực và sức chịu của tấm pin mặt trời</a:t>
            </a:r>
            <a:endParaRPr lang="en-US" sz="1100" dirty="0">
              <a:effectLst/>
              <a:latin typeface="Muli" panose="020B060402020202020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vi-VN" sz="1300" dirty="0">
                <a:effectLst/>
                <a:latin typeface="Muli" panose="020B0604020202020204" charset="0"/>
                <a:ea typeface="Calibri" panose="020F0502020204030204" pitchFamily="34" charset="0"/>
                <a:cs typeface="Times New Roman" panose="02020603050405020304" pitchFamily="18" charset="0"/>
              </a:rPr>
              <a:t>Phát triển sử dụng vi xử lý trong nhiều lĩnh vực hơn cho tương lai.</a:t>
            </a:r>
            <a:endParaRPr lang="en-US" sz="1100" dirty="0">
              <a:effectLst/>
              <a:latin typeface="Muli" panose="020B0604020202020204" charset="0"/>
              <a:ea typeface="Calibri" panose="020F0502020204030204" pitchFamily="34" charset="0"/>
              <a:cs typeface="Times New Roman" panose="02020603050405020304" pitchFamily="18" charset="0"/>
            </a:endParaRPr>
          </a:p>
          <a:p>
            <a:pPr marL="914400" lvl="2" indent="0" algn="just">
              <a:lnSpc>
                <a:spcPct val="100000"/>
              </a:lnSpc>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E7577D47-29A2-47B9-AA85-EC57303BFAD4}"/>
              </a:ext>
            </a:extLst>
          </p:cNvPr>
          <p:cNvSpPr txBox="1"/>
          <p:nvPr/>
        </p:nvSpPr>
        <p:spPr>
          <a:xfrm>
            <a:off x="-108520" y="267494"/>
            <a:ext cx="6336704" cy="446276"/>
          </a:xfrm>
          <a:prstGeom prst="rect">
            <a:avLst/>
          </a:prstGeom>
          <a:noFill/>
        </p:spPr>
        <p:txBody>
          <a:bodyPr wrap="square">
            <a:spAutoFit/>
          </a:bodyPr>
          <a:lstStyle/>
          <a:p>
            <a:r>
              <a:rPr lang="vi-VN" sz="2300" dirty="0">
                <a:solidFill>
                  <a:srgbClr val="0070C0"/>
                </a:solidFill>
                <a:latin typeface="Muli" panose="020B0604020202020204" charset="0"/>
              </a:rPr>
              <a:t>Kết luận và định hướng phát triển</a:t>
            </a:r>
            <a:endParaRPr lang="en-US" sz="2300" dirty="0">
              <a:solidFill>
                <a:srgbClr val="0070C0"/>
              </a:solidFill>
              <a:latin typeface="Muli" panose="020B0604020202020204" charset="0"/>
            </a:endParaRPr>
          </a:p>
        </p:txBody>
      </p:sp>
    </p:spTree>
    <p:extLst>
      <p:ext uri="{BB962C8B-B14F-4D97-AF65-F5344CB8AC3E}">
        <p14:creationId xmlns:p14="http://schemas.microsoft.com/office/powerpoint/2010/main" val="17813062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circle(in)">
                                      <p:cBhvr>
                                        <p:cTn id="7" dur="20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55">
                                            <p:txEl>
                                              <p:pRg st="0" end="0"/>
                                            </p:txEl>
                                          </p:spTgt>
                                        </p:tgtEl>
                                        <p:attrNameLst>
                                          <p:attrName>style.visibility</p:attrName>
                                        </p:attrNameLst>
                                      </p:cBhvr>
                                      <p:to>
                                        <p:strVal val="visible"/>
                                      </p:to>
                                    </p:set>
                                    <p:animEffect transition="in" filter="barn(inVertical)">
                                      <p:cBhvr>
                                        <p:cTn id="12" dur="500"/>
                                        <p:tgtEl>
                                          <p:spTgt spid="355">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55">
                                            <p:txEl>
                                              <p:pRg st="1" end="1"/>
                                            </p:txEl>
                                          </p:spTgt>
                                        </p:tgtEl>
                                        <p:attrNameLst>
                                          <p:attrName>style.visibility</p:attrName>
                                        </p:attrNameLst>
                                      </p:cBhvr>
                                      <p:to>
                                        <p:strVal val="visible"/>
                                      </p:to>
                                    </p:set>
                                    <p:animEffect transition="in" filter="barn(inVertical)">
                                      <p:cBhvr>
                                        <p:cTn id="15" dur="500"/>
                                        <p:tgtEl>
                                          <p:spTgt spid="355">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55">
                                            <p:txEl>
                                              <p:pRg st="2" end="2"/>
                                            </p:txEl>
                                          </p:spTgt>
                                        </p:tgtEl>
                                        <p:attrNameLst>
                                          <p:attrName>style.visibility</p:attrName>
                                        </p:attrNameLst>
                                      </p:cBhvr>
                                      <p:to>
                                        <p:strVal val="visible"/>
                                      </p:to>
                                    </p:set>
                                    <p:animEffect transition="in" filter="barn(inVertical)">
                                      <p:cBhvr>
                                        <p:cTn id="18" dur="500"/>
                                        <p:tgtEl>
                                          <p:spTgt spid="355">
                                            <p:txEl>
                                              <p:pRg st="2" end="2"/>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55">
                                            <p:txEl>
                                              <p:pRg st="3" end="3"/>
                                            </p:txEl>
                                          </p:spTgt>
                                        </p:tgtEl>
                                        <p:attrNameLst>
                                          <p:attrName>style.visibility</p:attrName>
                                        </p:attrNameLst>
                                      </p:cBhvr>
                                      <p:to>
                                        <p:strVal val="visible"/>
                                      </p:to>
                                    </p:set>
                                    <p:animEffect transition="in" filter="barn(inVertical)">
                                      <p:cBhvr>
                                        <p:cTn id="21" dur="500"/>
                                        <p:tgtEl>
                                          <p:spTgt spid="35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356">
                                            <p:txEl>
                                              <p:pRg st="1" end="1"/>
                                            </p:txEl>
                                          </p:spTgt>
                                        </p:tgtEl>
                                        <p:attrNameLst>
                                          <p:attrName>style.visibility</p:attrName>
                                        </p:attrNameLst>
                                      </p:cBhvr>
                                      <p:to>
                                        <p:strVal val="visible"/>
                                      </p:to>
                                    </p:set>
                                    <p:animEffect transition="in" filter="wheel(1)">
                                      <p:cBhvr>
                                        <p:cTn id="26" dur="2000"/>
                                        <p:tgtEl>
                                          <p:spTgt spid="356">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56">
                                            <p:txEl>
                                              <p:pRg st="2" end="2"/>
                                            </p:txEl>
                                          </p:spTgt>
                                        </p:tgtEl>
                                        <p:attrNameLst>
                                          <p:attrName>style.visibility</p:attrName>
                                        </p:attrNameLst>
                                      </p:cBhvr>
                                      <p:to>
                                        <p:strVal val="visible"/>
                                      </p:to>
                                    </p:set>
                                    <p:animEffect transition="in" filter="fade">
                                      <p:cBhvr>
                                        <p:cTn id="31" dur="1000"/>
                                        <p:tgtEl>
                                          <p:spTgt spid="356">
                                            <p:txEl>
                                              <p:pRg st="2" end="2"/>
                                            </p:txEl>
                                          </p:spTgt>
                                        </p:tgtEl>
                                      </p:cBhvr>
                                    </p:animEffect>
                                    <p:anim calcmode="lin" valueType="num">
                                      <p:cBhvr>
                                        <p:cTn id="32" dur="1000" fill="hold"/>
                                        <p:tgtEl>
                                          <p:spTgt spid="356">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56">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56">
                                            <p:txEl>
                                              <p:pRg st="3" end="3"/>
                                            </p:txEl>
                                          </p:spTgt>
                                        </p:tgtEl>
                                        <p:attrNameLst>
                                          <p:attrName>style.visibility</p:attrName>
                                        </p:attrNameLst>
                                      </p:cBhvr>
                                      <p:to>
                                        <p:strVal val="visible"/>
                                      </p:to>
                                    </p:set>
                                    <p:animEffect transition="in" filter="fade">
                                      <p:cBhvr>
                                        <p:cTn id="36" dur="1000"/>
                                        <p:tgtEl>
                                          <p:spTgt spid="356">
                                            <p:txEl>
                                              <p:pRg st="3" end="3"/>
                                            </p:txEl>
                                          </p:spTgt>
                                        </p:tgtEl>
                                      </p:cBhvr>
                                    </p:animEffect>
                                    <p:anim calcmode="lin" valueType="num">
                                      <p:cBhvr>
                                        <p:cTn id="37" dur="1000" fill="hold"/>
                                        <p:tgtEl>
                                          <p:spTgt spid="356">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56">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56">
                                            <p:txEl>
                                              <p:pRg st="4" end="4"/>
                                            </p:txEl>
                                          </p:spTgt>
                                        </p:tgtEl>
                                        <p:attrNameLst>
                                          <p:attrName>style.visibility</p:attrName>
                                        </p:attrNameLst>
                                      </p:cBhvr>
                                      <p:to>
                                        <p:strVal val="visible"/>
                                      </p:to>
                                    </p:set>
                                    <p:animEffect transition="in" filter="fade">
                                      <p:cBhvr>
                                        <p:cTn id="41" dur="1000"/>
                                        <p:tgtEl>
                                          <p:spTgt spid="356">
                                            <p:txEl>
                                              <p:pRg st="4" end="4"/>
                                            </p:txEl>
                                          </p:spTgt>
                                        </p:tgtEl>
                                      </p:cBhvr>
                                    </p:animEffect>
                                    <p:anim calcmode="lin" valueType="num">
                                      <p:cBhvr>
                                        <p:cTn id="42" dur="1000" fill="hold"/>
                                        <p:tgtEl>
                                          <p:spTgt spid="356">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56">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56">
                                            <p:txEl>
                                              <p:pRg st="5" end="5"/>
                                            </p:txEl>
                                          </p:spTgt>
                                        </p:tgtEl>
                                        <p:attrNameLst>
                                          <p:attrName>style.visibility</p:attrName>
                                        </p:attrNameLst>
                                      </p:cBhvr>
                                      <p:to>
                                        <p:strVal val="visible"/>
                                      </p:to>
                                    </p:set>
                                    <p:animEffect transition="in" filter="fade">
                                      <p:cBhvr>
                                        <p:cTn id="46" dur="1000"/>
                                        <p:tgtEl>
                                          <p:spTgt spid="356">
                                            <p:txEl>
                                              <p:pRg st="5" end="5"/>
                                            </p:txEl>
                                          </p:spTgt>
                                        </p:tgtEl>
                                      </p:cBhvr>
                                    </p:animEffect>
                                    <p:anim calcmode="lin" valueType="num">
                                      <p:cBhvr>
                                        <p:cTn id="47" dur="1000" fill="hold"/>
                                        <p:tgtEl>
                                          <p:spTgt spid="356">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356">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56">
                                            <p:txEl>
                                              <p:pRg st="6" end="6"/>
                                            </p:txEl>
                                          </p:spTgt>
                                        </p:tgtEl>
                                        <p:attrNameLst>
                                          <p:attrName>style.visibility</p:attrName>
                                        </p:attrNameLst>
                                      </p:cBhvr>
                                      <p:to>
                                        <p:strVal val="visible"/>
                                      </p:to>
                                    </p:set>
                                    <p:animEffect transition="in" filter="fade">
                                      <p:cBhvr>
                                        <p:cTn id="51" dur="1000"/>
                                        <p:tgtEl>
                                          <p:spTgt spid="356">
                                            <p:txEl>
                                              <p:pRg st="6" end="6"/>
                                            </p:txEl>
                                          </p:spTgt>
                                        </p:tgtEl>
                                      </p:cBhvr>
                                    </p:animEffect>
                                    <p:anim calcmode="lin" valueType="num">
                                      <p:cBhvr>
                                        <p:cTn id="52" dur="1000" fill="hold"/>
                                        <p:tgtEl>
                                          <p:spTgt spid="356">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35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 grpId="0" build="p"/>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C048EAF46B9B4F863751D9523454B5" ma:contentTypeVersion="3" ma:contentTypeDescription="Create a new document." ma:contentTypeScope="" ma:versionID="b3486ab5eb15a7b0e4a0c43db44bcab6">
  <xsd:schema xmlns:xsd="http://www.w3.org/2001/XMLSchema" xmlns:xs="http://www.w3.org/2001/XMLSchema" xmlns:p="http://schemas.microsoft.com/office/2006/metadata/properties" xmlns:ns2="f4447507-559b-4d35-808a-9b606e73aaf5" targetNamespace="http://schemas.microsoft.com/office/2006/metadata/properties" ma:root="true" ma:fieldsID="05d400d83eabfbdc175e564a6f4a25aa" ns2:_="">
    <xsd:import namespace="f4447507-559b-4d35-808a-9b606e73aaf5"/>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447507-559b-4d35-808a-9b606e73aa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6F8762-D1F6-4D08-80C9-862C3A6D8849}"/>
</file>

<file path=customXml/itemProps2.xml><?xml version="1.0" encoding="utf-8"?>
<ds:datastoreItem xmlns:ds="http://schemas.openxmlformats.org/officeDocument/2006/customXml" ds:itemID="{58863772-4C0F-4FC5-B324-A1E1663E0977}"/>
</file>

<file path=customXml/itemProps3.xml><?xml version="1.0" encoding="utf-8"?>
<ds:datastoreItem xmlns:ds="http://schemas.openxmlformats.org/officeDocument/2006/customXml" ds:itemID="{CC3E7A7A-97EF-4089-8116-766B8A23D076}"/>
</file>

<file path=docProps/app.xml><?xml version="1.0" encoding="utf-8"?>
<Properties xmlns="http://schemas.openxmlformats.org/officeDocument/2006/extended-properties" xmlns:vt="http://schemas.openxmlformats.org/officeDocument/2006/docPropsVTypes">
  <TotalTime>608</TotalTime>
  <Words>531</Words>
  <Application>Microsoft Office PowerPoint</Application>
  <PresentationFormat>On-screen Show (16:9)</PresentationFormat>
  <Paragraphs>50</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Times New Roman</vt:lpstr>
      <vt:lpstr>Muli</vt:lpstr>
      <vt:lpstr>Calibri Light</vt:lpstr>
      <vt:lpstr>Symbol</vt:lpstr>
      <vt:lpstr>Calibri</vt:lpstr>
      <vt:lpstr>Wingdings</vt:lpstr>
      <vt:lpstr>Arial Black</vt:lpstr>
      <vt:lpstr>Arial</vt:lpstr>
      <vt:lpstr>Muli</vt:lpstr>
      <vt:lpstr>Simple Light</vt:lpstr>
      <vt:lpstr>MÔ HÌNH ĐIỀU HƯỚNG PIN MẶT TRỜI</vt:lpstr>
      <vt:lpstr>Tính cấp thiết của đề tài</vt:lpstr>
      <vt:lpstr>Tính cấp thiết của đề tài</vt:lpstr>
      <vt:lpstr>Sơ đồ</vt:lpstr>
      <vt:lpstr>PowerPoint Presentation</vt:lpstr>
      <vt:lpstr>Lập trình</vt:lpstr>
      <vt:lpstr>Lập trình</vt:lpstr>
      <vt:lpstr>Demo sản phẩm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 hình điều hướng pin mặt trời</dc:title>
  <dc:creator>Hi</dc:creator>
  <cp:lastModifiedBy>Trần Duy Huy</cp:lastModifiedBy>
  <cp:revision>39</cp:revision>
  <dcterms:modified xsi:type="dcterms:W3CDTF">2020-12-20T14:23:49Z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0x01010056C048EAF46B9B4F863751D9523454B5</vt:lpwstr>
  </property>
</Properties>
</file>