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047C3-90BD-4540-B0CE-09ACBCC7692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B0EDA-DB55-4E66-8F34-24F9B3BB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reverse phase media port for the specified channel number. For channels with reversed phase, when application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put_frame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to the splitter/combiner, the splitter/combiner will only put the frame to a buffer. Later on, when application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get_frame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on the channel's media port, it will return the frame that are available in the buffer. The same process happens when application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put_frame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to the channel's media port, it will only put the frame to another buffer, which will be returned when application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get_frame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to the splitter's media port. So this effectively reverse the phase of the media 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0EDA-DB55-4E66-8F34-24F9B3BB2D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8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4519-63F8-471D-BFE2-2F3CF8BCD4A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CD7C-98E2-4229-AB99-390494D4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4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4519-63F8-471D-BFE2-2F3CF8BCD4A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CD7C-98E2-4229-AB99-390494D4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9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4519-63F8-471D-BFE2-2F3CF8BCD4A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CD7C-98E2-4229-AB99-390494D4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4519-63F8-471D-BFE2-2F3CF8BCD4A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CD7C-98E2-4229-AB99-390494D4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4519-63F8-471D-BFE2-2F3CF8BCD4A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CD7C-98E2-4229-AB99-390494D4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4519-63F8-471D-BFE2-2F3CF8BCD4A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CD7C-98E2-4229-AB99-390494D4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4519-63F8-471D-BFE2-2F3CF8BCD4A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CD7C-98E2-4229-AB99-390494D4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5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4519-63F8-471D-BFE2-2F3CF8BCD4A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CD7C-98E2-4229-AB99-390494D4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4519-63F8-471D-BFE2-2F3CF8BCD4A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CD7C-98E2-4229-AB99-390494D4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4519-63F8-471D-BFE2-2F3CF8BCD4A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CD7C-98E2-4229-AB99-390494D4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4519-63F8-471D-BFE2-2F3CF8BCD4A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CD7C-98E2-4229-AB99-390494D4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4519-63F8-471D-BFE2-2F3CF8BCD4A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CD7C-98E2-4229-AB99-390494D4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74" y="1122363"/>
            <a:ext cx="9835052" cy="448686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78474" y="293357"/>
            <a:ext cx="8674290" cy="521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PJSIP lib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576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74290" cy="52197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Multiple sound device and call flow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4" y="1194180"/>
            <a:ext cx="10713492" cy="5508066"/>
          </a:xfrm>
        </p:spPr>
      </p:pic>
    </p:spTree>
    <p:extLst>
      <p:ext uri="{BB962C8B-B14F-4D97-AF65-F5344CB8AC3E}">
        <p14:creationId xmlns:p14="http://schemas.microsoft.com/office/powerpoint/2010/main" val="61168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86433" cy="685753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Config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02" y="1050878"/>
            <a:ext cx="9035051" cy="5680645"/>
          </a:xfrm>
        </p:spPr>
      </p:pic>
    </p:spTree>
    <p:extLst>
      <p:ext uri="{BB962C8B-B14F-4D97-AF65-F5344CB8AC3E}">
        <p14:creationId xmlns:p14="http://schemas.microsoft.com/office/powerpoint/2010/main" val="257251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757382" cy="63116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9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126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Multiple sound device and call flow</vt:lpstr>
      <vt:lpstr>Config </vt:lpstr>
      <vt:lpstr>SPI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Tien Thanh - ThanhNT90 (GAM.VN.DAP)</dc:creator>
  <cp:lastModifiedBy>Nguyen Tien Thanh - ThanhNT90 (GAM.VN.DAP)</cp:lastModifiedBy>
  <cp:revision>5</cp:revision>
  <dcterms:created xsi:type="dcterms:W3CDTF">2021-05-09T06:08:27Z</dcterms:created>
  <dcterms:modified xsi:type="dcterms:W3CDTF">2021-05-09T06:23:54Z</dcterms:modified>
</cp:coreProperties>
</file>