
<file path=[Content_Types].xml><?xml version="1.0" encoding="utf-8"?>
<Types xmlns="http://schemas.openxmlformats.org/package/2006/content-types">
  <Default Extension="png" ContentType="image/png"/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2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62D00-B04E-46BE-B2E0-4B50A38D421E}" type="doc">
      <dgm:prSet loTypeId="urn:microsoft.com/office/officeart/2005/8/layout/list1" loCatId="list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F5FBD615-82FD-49BE-83DC-C314B8B3372B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Phân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tích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yêu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cầu</a:t>
          </a:r>
          <a:endParaRPr lang="en-US" sz="2800" dirty="0">
            <a:latin typeface="Cambria" panose="02040503050406030204" pitchFamily="18" charset="0"/>
          </a:endParaRPr>
        </a:p>
      </dgm:t>
    </dgm:pt>
    <dgm:pt modelId="{D82ACF7D-82F2-4E68-950F-7A7505465873}" type="parTrans" cxnId="{6795D282-D25D-4C6C-9714-D9701C5C0E61}">
      <dgm:prSet/>
      <dgm:spPr/>
      <dgm:t>
        <a:bodyPr/>
        <a:lstStyle/>
        <a:p>
          <a:endParaRPr lang="en-US"/>
        </a:p>
      </dgm:t>
    </dgm:pt>
    <dgm:pt modelId="{4D97218A-7757-4034-9F71-5B95CB56B8A7}" type="sibTrans" cxnId="{6795D282-D25D-4C6C-9714-D9701C5C0E61}">
      <dgm:prSet/>
      <dgm:spPr/>
      <dgm:t>
        <a:bodyPr/>
        <a:lstStyle/>
        <a:p>
          <a:endParaRPr lang="en-US"/>
        </a:p>
      </dgm:t>
    </dgm:pt>
    <dgm:pt modelId="{C3572301-EF3D-495E-8084-9A582A2E99D1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Phương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pháp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tiếp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cận</a:t>
          </a:r>
          <a:endParaRPr lang="en-US" sz="2800" dirty="0">
            <a:latin typeface="Cambria" panose="02040503050406030204" pitchFamily="18" charset="0"/>
          </a:endParaRPr>
        </a:p>
      </dgm:t>
    </dgm:pt>
    <dgm:pt modelId="{76B39E37-1FFD-4D84-BD18-D2E51857824B}" type="parTrans" cxnId="{88282A02-038C-486A-8175-6BF872448D7D}">
      <dgm:prSet/>
      <dgm:spPr/>
      <dgm:t>
        <a:bodyPr/>
        <a:lstStyle/>
        <a:p>
          <a:endParaRPr lang="en-US"/>
        </a:p>
      </dgm:t>
    </dgm:pt>
    <dgm:pt modelId="{8EDBF13F-61D7-4CDD-BFBF-BC16AA83EE71}" type="sibTrans" cxnId="{88282A02-038C-486A-8175-6BF872448D7D}">
      <dgm:prSet/>
      <dgm:spPr/>
      <dgm:t>
        <a:bodyPr/>
        <a:lstStyle/>
        <a:p>
          <a:endParaRPr lang="en-US"/>
        </a:p>
      </dgm:t>
    </dgm:pt>
    <dgm:pt modelId="{DFAC3AA6-77DB-4B31-B0F2-F14DDED3D5A2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Thiết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kế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hệ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thống</a:t>
          </a:r>
          <a:endParaRPr lang="en-US" sz="2800" dirty="0">
            <a:latin typeface="Cambria" panose="02040503050406030204" pitchFamily="18" charset="0"/>
          </a:endParaRPr>
        </a:p>
      </dgm:t>
    </dgm:pt>
    <dgm:pt modelId="{A3067515-10C5-40CA-BC28-7FBA5E9FD3AD}" type="parTrans" cxnId="{B92178C6-855D-4528-8ADB-8A833900A323}">
      <dgm:prSet/>
      <dgm:spPr/>
      <dgm:t>
        <a:bodyPr/>
        <a:lstStyle/>
        <a:p>
          <a:endParaRPr lang="en-US"/>
        </a:p>
      </dgm:t>
    </dgm:pt>
    <dgm:pt modelId="{4DFB7603-91CC-4017-B472-1FA050DEC94F}" type="sibTrans" cxnId="{B92178C6-855D-4528-8ADB-8A833900A323}">
      <dgm:prSet/>
      <dgm:spPr/>
      <dgm:t>
        <a:bodyPr/>
        <a:lstStyle/>
        <a:p>
          <a:endParaRPr lang="en-US"/>
        </a:p>
      </dgm:t>
    </dgm:pt>
    <dgm:pt modelId="{1427F5A2-0862-4AAC-B849-A986B8C98100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Cài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đặt</a:t>
          </a:r>
          <a:endParaRPr lang="en-US" sz="2800" dirty="0">
            <a:latin typeface="Cambria" panose="02040503050406030204" pitchFamily="18" charset="0"/>
          </a:endParaRPr>
        </a:p>
      </dgm:t>
    </dgm:pt>
    <dgm:pt modelId="{9C9CC200-031E-4C6D-81FA-FDA4AE137E85}" type="parTrans" cxnId="{5F913FDB-E79F-4843-B0F1-24EF1357FFA4}">
      <dgm:prSet/>
      <dgm:spPr/>
      <dgm:t>
        <a:bodyPr/>
        <a:lstStyle/>
        <a:p>
          <a:endParaRPr lang="en-US"/>
        </a:p>
      </dgm:t>
    </dgm:pt>
    <dgm:pt modelId="{3B4D045F-942E-4879-B7E0-E334AD802A4C}" type="sibTrans" cxnId="{5F913FDB-E79F-4843-B0F1-24EF1357FFA4}">
      <dgm:prSet/>
      <dgm:spPr/>
      <dgm:t>
        <a:bodyPr/>
        <a:lstStyle/>
        <a:p>
          <a:endParaRPr lang="en-US"/>
        </a:p>
      </dgm:t>
    </dgm:pt>
    <dgm:pt modelId="{CC193020-FBD7-4649-AC5C-57F2D3F88D67}">
      <dgm:prSet phldrT="[Text]" custT="1"/>
      <dgm:spPr/>
      <dgm:t>
        <a:bodyPr/>
        <a:lstStyle/>
        <a:p>
          <a:r>
            <a:rPr lang="en-US" sz="2800" dirty="0" err="1">
              <a:latin typeface="Cambria" panose="02040503050406030204" pitchFamily="18" charset="0"/>
            </a:rPr>
            <a:t>Đánh</a:t>
          </a:r>
          <a:r>
            <a:rPr lang="en-US" sz="2800" dirty="0">
              <a:latin typeface="Cambria" panose="02040503050406030204" pitchFamily="18" charset="0"/>
            </a:rPr>
            <a:t> </a:t>
          </a:r>
          <a:r>
            <a:rPr lang="en-US" sz="2800" dirty="0" err="1">
              <a:latin typeface="Cambria" panose="02040503050406030204" pitchFamily="18" charset="0"/>
            </a:rPr>
            <a:t>giá</a:t>
          </a:r>
          <a:endParaRPr lang="en-US" sz="2800" dirty="0">
            <a:latin typeface="Cambria" panose="02040503050406030204" pitchFamily="18" charset="0"/>
          </a:endParaRPr>
        </a:p>
      </dgm:t>
    </dgm:pt>
    <dgm:pt modelId="{46D518AF-C0E2-4F76-8824-689079E3B4C9}" type="parTrans" cxnId="{99D771E6-DCC7-4FF8-9352-6D7E8168852C}">
      <dgm:prSet/>
      <dgm:spPr/>
      <dgm:t>
        <a:bodyPr/>
        <a:lstStyle/>
        <a:p>
          <a:endParaRPr lang="en-US"/>
        </a:p>
      </dgm:t>
    </dgm:pt>
    <dgm:pt modelId="{22C00893-95D6-4CA7-9D51-AA5B1D42FB9C}" type="sibTrans" cxnId="{99D771E6-DCC7-4FF8-9352-6D7E8168852C}">
      <dgm:prSet/>
      <dgm:spPr/>
      <dgm:t>
        <a:bodyPr/>
        <a:lstStyle/>
        <a:p>
          <a:endParaRPr lang="en-US"/>
        </a:p>
      </dgm:t>
    </dgm:pt>
    <dgm:pt modelId="{88FFBF0C-C421-478B-89D5-8C17BBF3280D}" type="pres">
      <dgm:prSet presAssocID="{D7762D00-B04E-46BE-B2E0-4B50A38D421E}" presName="linear" presStyleCnt="0">
        <dgm:presLayoutVars>
          <dgm:dir/>
          <dgm:animLvl val="lvl"/>
          <dgm:resizeHandles val="exact"/>
        </dgm:presLayoutVars>
      </dgm:prSet>
      <dgm:spPr/>
    </dgm:pt>
    <dgm:pt modelId="{06ABFE2C-47C5-4ED9-8158-C6CDEE191696}" type="pres">
      <dgm:prSet presAssocID="{F5FBD615-82FD-49BE-83DC-C314B8B3372B}" presName="parentLin" presStyleCnt="0"/>
      <dgm:spPr/>
    </dgm:pt>
    <dgm:pt modelId="{C5545BED-30A9-45B0-BDCC-16E0DDD7E222}" type="pres">
      <dgm:prSet presAssocID="{F5FBD615-82FD-49BE-83DC-C314B8B3372B}" presName="parentLeftMargin" presStyleLbl="node1" presStyleIdx="0" presStyleCnt="5"/>
      <dgm:spPr/>
    </dgm:pt>
    <dgm:pt modelId="{90176A6D-6DC8-4504-A28E-E1C23CE4227D}" type="pres">
      <dgm:prSet presAssocID="{F5FBD615-82FD-49BE-83DC-C314B8B3372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D14F3D-9410-47DC-B59F-CB9A3A449B7B}" type="pres">
      <dgm:prSet presAssocID="{F5FBD615-82FD-49BE-83DC-C314B8B3372B}" presName="negativeSpace" presStyleCnt="0"/>
      <dgm:spPr/>
    </dgm:pt>
    <dgm:pt modelId="{ED59F758-87C8-4F3B-BA7F-D675F9A3BC99}" type="pres">
      <dgm:prSet presAssocID="{F5FBD615-82FD-49BE-83DC-C314B8B3372B}" presName="childText" presStyleLbl="conFgAcc1" presStyleIdx="0" presStyleCnt="5">
        <dgm:presLayoutVars>
          <dgm:bulletEnabled val="1"/>
        </dgm:presLayoutVars>
      </dgm:prSet>
      <dgm:spPr/>
    </dgm:pt>
    <dgm:pt modelId="{11D19305-26C1-4114-BFC8-AE1038D046AD}" type="pres">
      <dgm:prSet presAssocID="{4D97218A-7757-4034-9F71-5B95CB56B8A7}" presName="spaceBetweenRectangles" presStyleCnt="0"/>
      <dgm:spPr/>
    </dgm:pt>
    <dgm:pt modelId="{FD086244-B885-41BD-94BD-B6F503B8F307}" type="pres">
      <dgm:prSet presAssocID="{C3572301-EF3D-495E-8084-9A582A2E99D1}" presName="parentLin" presStyleCnt="0"/>
      <dgm:spPr/>
    </dgm:pt>
    <dgm:pt modelId="{3DABE493-A8B5-49A0-A590-D41B95EEA9E8}" type="pres">
      <dgm:prSet presAssocID="{C3572301-EF3D-495E-8084-9A582A2E99D1}" presName="parentLeftMargin" presStyleLbl="node1" presStyleIdx="0" presStyleCnt="5"/>
      <dgm:spPr/>
    </dgm:pt>
    <dgm:pt modelId="{478D9695-6302-4718-8141-E325B3BAC6F3}" type="pres">
      <dgm:prSet presAssocID="{C3572301-EF3D-495E-8084-9A582A2E99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E44AED-7725-4523-AAB8-137FBE1ED0A5}" type="pres">
      <dgm:prSet presAssocID="{C3572301-EF3D-495E-8084-9A582A2E99D1}" presName="negativeSpace" presStyleCnt="0"/>
      <dgm:spPr/>
    </dgm:pt>
    <dgm:pt modelId="{3E9A55A1-1B36-4CE9-A4B3-40311B6767FB}" type="pres">
      <dgm:prSet presAssocID="{C3572301-EF3D-495E-8084-9A582A2E99D1}" presName="childText" presStyleLbl="conFgAcc1" presStyleIdx="1" presStyleCnt="5">
        <dgm:presLayoutVars>
          <dgm:bulletEnabled val="1"/>
        </dgm:presLayoutVars>
      </dgm:prSet>
      <dgm:spPr/>
    </dgm:pt>
    <dgm:pt modelId="{A8512820-6345-4F90-B078-EAE0C6F88102}" type="pres">
      <dgm:prSet presAssocID="{8EDBF13F-61D7-4CDD-BFBF-BC16AA83EE71}" presName="spaceBetweenRectangles" presStyleCnt="0"/>
      <dgm:spPr/>
    </dgm:pt>
    <dgm:pt modelId="{8B42FC9C-005C-45CC-9610-68E7FFEA5BF2}" type="pres">
      <dgm:prSet presAssocID="{DFAC3AA6-77DB-4B31-B0F2-F14DDED3D5A2}" presName="parentLin" presStyleCnt="0"/>
      <dgm:spPr/>
    </dgm:pt>
    <dgm:pt modelId="{159671CB-F3DA-486A-A442-5486F97AA15B}" type="pres">
      <dgm:prSet presAssocID="{DFAC3AA6-77DB-4B31-B0F2-F14DDED3D5A2}" presName="parentLeftMargin" presStyleLbl="node1" presStyleIdx="1" presStyleCnt="5"/>
      <dgm:spPr/>
    </dgm:pt>
    <dgm:pt modelId="{1DA6C773-A607-451D-B6D2-C12F2D906151}" type="pres">
      <dgm:prSet presAssocID="{DFAC3AA6-77DB-4B31-B0F2-F14DDED3D5A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5C8660-5430-4EDC-BC78-491C5D8B0AA3}" type="pres">
      <dgm:prSet presAssocID="{DFAC3AA6-77DB-4B31-B0F2-F14DDED3D5A2}" presName="negativeSpace" presStyleCnt="0"/>
      <dgm:spPr/>
    </dgm:pt>
    <dgm:pt modelId="{E6D5D9B7-DDE2-4BF5-8D52-B207881C2C58}" type="pres">
      <dgm:prSet presAssocID="{DFAC3AA6-77DB-4B31-B0F2-F14DDED3D5A2}" presName="childText" presStyleLbl="conFgAcc1" presStyleIdx="2" presStyleCnt="5">
        <dgm:presLayoutVars>
          <dgm:bulletEnabled val="1"/>
        </dgm:presLayoutVars>
      </dgm:prSet>
      <dgm:spPr/>
    </dgm:pt>
    <dgm:pt modelId="{5A0C32E1-4B4E-458B-963A-99CE035C34BC}" type="pres">
      <dgm:prSet presAssocID="{4DFB7603-91CC-4017-B472-1FA050DEC94F}" presName="spaceBetweenRectangles" presStyleCnt="0"/>
      <dgm:spPr/>
    </dgm:pt>
    <dgm:pt modelId="{410F9D44-9314-4612-9C19-25A92674610E}" type="pres">
      <dgm:prSet presAssocID="{1427F5A2-0862-4AAC-B849-A986B8C98100}" presName="parentLin" presStyleCnt="0"/>
      <dgm:spPr/>
    </dgm:pt>
    <dgm:pt modelId="{542EC991-6064-4196-8044-A6C531EEB5FB}" type="pres">
      <dgm:prSet presAssocID="{1427F5A2-0862-4AAC-B849-A986B8C98100}" presName="parentLeftMargin" presStyleLbl="node1" presStyleIdx="2" presStyleCnt="5"/>
      <dgm:spPr/>
    </dgm:pt>
    <dgm:pt modelId="{8375287B-423D-4515-ABF8-3F167A910BE8}" type="pres">
      <dgm:prSet presAssocID="{1427F5A2-0862-4AAC-B849-A986B8C981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96794CD-F027-4D7E-8DB8-ACDC69F0C8DA}" type="pres">
      <dgm:prSet presAssocID="{1427F5A2-0862-4AAC-B849-A986B8C98100}" presName="negativeSpace" presStyleCnt="0"/>
      <dgm:spPr/>
    </dgm:pt>
    <dgm:pt modelId="{ACDDD2A9-6558-49C1-89B3-8B76AC21F45F}" type="pres">
      <dgm:prSet presAssocID="{1427F5A2-0862-4AAC-B849-A986B8C98100}" presName="childText" presStyleLbl="conFgAcc1" presStyleIdx="3" presStyleCnt="5">
        <dgm:presLayoutVars>
          <dgm:bulletEnabled val="1"/>
        </dgm:presLayoutVars>
      </dgm:prSet>
      <dgm:spPr/>
    </dgm:pt>
    <dgm:pt modelId="{0EEA9A5E-3C9D-46CA-B791-E2759AD2C47A}" type="pres">
      <dgm:prSet presAssocID="{3B4D045F-942E-4879-B7E0-E334AD802A4C}" presName="spaceBetweenRectangles" presStyleCnt="0"/>
      <dgm:spPr/>
    </dgm:pt>
    <dgm:pt modelId="{549C20A4-8F5A-4C59-8CEB-FF8A1681ADC9}" type="pres">
      <dgm:prSet presAssocID="{CC193020-FBD7-4649-AC5C-57F2D3F88D67}" presName="parentLin" presStyleCnt="0"/>
      <dgm:spPr/>
    </dgm:pt>
    <dgm:pt modelId="{C99FEAB3-7B80-4777-8A60-9DFBA1518871}" type="pres">
      <dgm:prSet presAssocID="{CC193020-FBD7-4649-AC5C-57F2D3F88D67}" presName="parentLeftMargin" presStyleLbl="node1" presStyleIdx="3" presStyleCnt="5"/>
      <dgm:spPr/>
    </dgm:pt>
    <dgm:pt modelId="{3BAB87B2-3E1A-458E-B931-0F0C92E66136}" type="pres">
      <dgm:prSet presAssocID="{CC193020-FBD7-4649-AC5C-57F2D3F88D6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05D3A46-8F9F-4C61-8422-83019C8CA9E9}" type="pres">
      <dgm:prSet presAssocID="{CC193020-FBD7-4649-AC5C-57F2D3F88D67}" presName="negativeSpace" presStyleCnt="0"/>
      <dgm:spPr/>
    </dgm:pt>
    <dgm:pt modelId="{ADA51337-66D1-457A-A87C-0F0E1D289CF9}" type="pres">
      <dgm:prSet presAssocID="{CC193020-FBD7-4649-AC5C-57F2D3F88D6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8282A02-038C-486A-8175-6BF872448D7D}" srcId="{D7762D00-B04E-46BE-B2E0-4B50A38D421E}" destId="{C3572301-EF3D-495E-8084-9A582A2E99D1}" srcOrd="1" destOrd="0" parTransId="{76B39E37-1FFD-4D84-BD18-D2E51857824B}" sibTransId="{8EDBF13F-61D7-4CDD-BFBF-BC16AA83EE71}"/>
    <dgm:cxn modelId="{1FC55012-61ED-4011-8FFA-CAAF0E819914}" type="presOf" srcId="{1427F5A2-0862-4AAC-B849-A986B8C98100}" destId="{8375287B-423D-4515-ABF8-3F167A910BE8}" srcOrd="1" destOrd="0" presId="urn:microsoft.com/office/officeart/2005/8/layout/list1"/>
    <dgm:cxn modelId="{C4CFB017-A069-4A8C-A1F5-E1AC0F64F24F}" type="presOf" srcId="{C3572301-EF3D-495E-8084-9A582A2E99D1}" destId="{478D9695-6302-4718-8141-E325B3BAC6F3}" srcOrd="1" destOrd="0" presId="urn:microsoft.com/office/officeart/2005/8/layout/list1"/>
    <dgm:cxn modelId="{B025453B-7977-4472-81A0-532473A3C0D8}" type="presOf" srcId="{DFAC3AA6-77DB-4B31-B0F2-F14DDED3D5A2}" destId="{159671CB-F3DA-486A-A442-5486F97AA15B}" srcOrd="0" destOrd="0" presId="urn:microsoft.com/office/officeart/2005/8/layout/list1"/>
    <dgm:cxn modelId="{69726C4F-3C51-40BC-9217-2E134C1CCF51}" type="presOf" srcId="{CC193020-FBD7-4649-AC5C-57F2D3F88D67}" destId="{3BAB87B2-3E1A-458E-B931-0F0C92E66136}" srcOrd="1" destOrd="0" presId="urn:microsoft.com/office/officeart/2005/8/layout/list1"/>
    <dgm:cxn modelId="{08B16C72-D568-4A13-9E6F-2BAE2E0D06F6}" type="presOf" srcId="{F5FBD615-82FD-49BE-83DC-C314B8B3372B}" destId="{C5545BED-30A9-45B0-BDCC-16E0DDD7E222}" srcOrd="0" destOrd="0" presId="urn:microsoft.com/office/officeart/2005/8/layout/list1"/>
    <dgm:cxn modelId="{3999937C-A74D-43EF-B8A2-52EF5222944F}" type="presOf" srcId="{D7762D00-B04E-46BE-B2E0-4B50A38D421E}" destId="{88FFBF0C-C421-478B-89D5-8C17BBF3280D}" srcOrd="0" destOrd="0" presId="urn:microsoft.com/office/officeart/2005/8/layout/list1"/>
    <dgm:cxn modelId="{6795D282-D25D-4C6C-9714-D9701C5C0E61}" srcId="{D7762D00-B04E-46BE-B2E0-4B50A38D421E}" destId="{F5FBD615-82FD-49BE-83DC-C314B8B3372B}" srcOrd="0" destOrd="0" parTransId="{D82ACF7D-82F2-4E68-950F-7A7505465873}" sibTransId="{4D97218A-7757-4034-9F71-5B95CB56B8A7}"/>
    <dgm:cxn modelId="{0E4326C0-1502-429E-B3E5-8B2440C2B117}" type="presOf" srcId="{CC193020-FBD7-4649-AC5C-57F2D3F88D67}" destId="{C99FEAB3-7B80-4777-8A60-9DFBA1518871}" srcOrd="0" destOrd="0" presId="urn:microsoft.com/office/officeart/2005/8/layout/list1"/>
    <dgm:cxn modelId="{B92178C6-855D-4528-8ADB-8A833900A323}" srcId="{D7762D00-B04E-46BE-B2E0-4B50A38D421E}" destId="{DFAC3AA6-77DB-4B31-B0F2-F14DDED3D5A2}" srcOrd="2" destOrd="0" parTransId="{A3067515-10C5-40CA-BC28-7FBA5E9FD3AD}" sibTransId="{4DFB7603-91CC-4017-B472-1FA050DEC94F}"/>
    <dgm:cxn modelId="{5F913FDB-E79F-4843-B0F1-24EF1357FFA4}" srcId="{D7762D00-B04E-46BE-B2E0-4B50A38D421E}" destId="{1427F5A2-0862-4AAC-B849-A986B8C98100}" srcOrd="3" destOrd="0" parTransId="{9C9CC200-031E-4C6D-81FA-FDA4AE137E85}" sibTransId="{3B4D045F-942E-4879-B7E0-E334AD802A4C}"/>
    <dgm:cxn modelId="{11B6D5DF-45C4-44C2-8C85-21B573F773B7}" type="presOf" srcId="{1427F5A2-0862-4AAC-B849-A986B8C98100}" destId="{542EC991-6064-4196-8044-A6C531EEB5FB}" srcOrd="0" destOrd="0" presId="urn:microsoft.com/office/officeart/2005/8/layout/list1"/>
    <dgm:cxn modelId="{99D771E6-DCC7-4FF8-9352-6D7E8168852C}" srcId="{D7762D00-B04E-46BE-B2E0-4B50A38D421E}" destId="{CC193020-FBD7-4649-AC5C-57F2D3F88D67}" srcOrd="4" destOrd="0" parTransId="{46D518AF-C0E2-4F76-8824-689079E3B4C9}" sibTransId="{22C00893-95D6-4CA7-9D51-AA5B1D42FB9C}"/>
    <dgm:cxn modelId="{C06A64EC-19B1-4574-8F68-B78DF3B42E42}" type="presOf" srcId="{C3572301-EF3D-495E-8084-9A582A2E99D1}" destId="{3DABE493-A8B5-49A0-A590-D41B95EEA9E8}" srcOrd="0" destOrd="0" presId="urn:microsoft.com/office/officeart/2005/8/layout/list1"/>
    <dgm:cxn modelId="{3DCE66EE-FDB2-4429-AC04-9915052FEEF4}" type="presOf" srcId="{DFAC3AA6-77DB-4B31-B0F2-F14DDED3D5A2}" destId="{1DA6C773-A607-451D-B6D2-C12F2D906151}" srcOrd="1" destOrd="0" presId="urn:microsoft.com/office/officeart/2005/8/layout/list1"/>
    <dgm:cxn modelId="{A8579BEF-2983-4433-ABAB-CC6F576F8021}" type="presOf" srcId="{F5FBD615-82FD-49BE-83DC-C314B8B3372B}" destId="{90176A6D-6DC8-4504-A28E-E1C23CE4227D}" srcOrd="1" destOrd="0" presId="urn:microsoft.com/office/officeart/2005/8/layout/list1"/>
    <dgm:cxn modelId="{AFFE0F11-C184-4187-B6D4-A009331FE946}" type="presParOf" srcId="{88FFBF0C-C421-478B-89D5-8C17BBF3280D}" destId="{06ABFE2C-47C5-4ED9-8158-C6CDEE191696}" srcOrd="0" destOrd="0" presId="urn:microsoft.com/office/officeart/2005/8/layout/list1"/>
    <dgm:cxn modelId="{D894958A-C074-461C-8C6B-213DBBE79F37}" type="presParOf" srcId="{06ABFE2C-47C5-4ED9-8158-C6CDEE191696}" destId="{C5545BED-30A9-45B0-BDCC-16E0DDD7E222}" srcOrd="0" destOrd="0" presId="urn:microsoft.com/office/officeart/2005/8/layout/list1"/>
    <dgm:cxn modelId="{4F1DBEEE-E7C4-4E31-ADF6-42B63C7EDC75}" type="presParOf" srcId="{06ABFE2C-47C5-4ED9-8158-C6CDEE191696}" destId="{90176A6D-6DC8-4504-A28E-E1C23CE4227D}" srcOrd="1" destOrd="0" presId="urn:microsoft.com/office/officeart/2005/8/layout/list1"/>
    <dgm:cxn modelId="{06DA9443-E96C-404F-81FF-841E37D92350}" type="presParOf" srcId="{88FFBF0C-C421-478B-89D5-8C17BBF3280D}" destId="{6CD14F3D-9410-47DC-B59F-CB9A3A449B7B}" srcOrd="1" destOrd="0" presId="urn:microsoft.com/office/officeart/2005/8/layout/list1"/>
    <dgm:cxn modelId="{3284E7D1-349B-4E29-BB6D-3E468CDBE276}" type="presParOf" srcId="{88FFBF0C-C421-478B-89D5-8C17BBF3280D}" destId="{ED59F758-87C8-4F3B-BA7F-D675F9A3BC99}" srcOrd="2" destOrd="0" presId="urn:microsoft.com/office/officeart/2005/8/layout/list1"/>
    <dgm:cxn modelId="{62941A96-2E97-47D8-9ECA-31BA2DBA0349}" type="presParOf" srcId="{88FFBF0C-C421-478B-89D5-8C17BBF3280D}" destId="{11D19305-26C1-4114-BFC8-AE1038D046AD}" srcOrd="3" destOrd="0" presId="urn:microsoft.com/office/officeart/2005/8/layout/list1"/>
    <dgm:cxn modelId="{F2618BB6-3239-44B8-8B82-2743CE3B1072}" type="presParOf" srcId="{88FFBF0C-C421-478B-89D5-8C17BBF3280D}" destId="{FD086244-B885-41BD-94BD-B6F503B8F307}" srcOrd="4" destOrd="0" presId="urn:microsoft.com/office/officeart/2005/8/layout/list1"/>
    <dgm:cxn modelId="{FE23D57E-4404-437D-BA5D-542684198879}" type="presParOf" srcId="{FD086244-B885-41BD-94BD-B6F503B8F307}" destId="{3DABE493-A8B5-49A0-A590-D41B95EEA9E8}" srcOrd="0" destOrd="0" presId="urn:microsoft.com/office/officeart/2005/8/layout/list1"/>
    <dgm:cxn modelId="{69B7D35F-61C5-47D6-AEB0-AA1B3C9DA27A}" type="presParOf" srcId="{FD086244-B885-41BD-94BD-B6F503B8F307}" destId="{478D9695-6302-4718-8141-E325B3BAC6F3}" srcOrd="1" destOrd="0" presId="urn:microsoft.com/office/officeart/2005/8/layout/list1"/>
    <dgm:cxn modelId="{A48CBA42-AD64-4982-9F36-B2AD13A2F532}" type="presParOf" srcId="{88FFBF0C-C421-478B-89D5-8C17BBF3280D}" destId="{17E44AED-7725-4523-AAB8-137FBE1ED0A5}" srcOrd="5" destOrd="0" presId="urn:microsoft.com/office/officeart/2005/8/layout/list1"/>
    <dgm:cxn modelId="{652D305D-0CF6-4C75-B7A9-B7B1CA6BD947}" type="presParOf" srcId="{88FFBF0C-C421-478B-89D5-8C17BBF3280D}" destId="{3E9A55A1-1B36-4CE9-A4B3-40311B6767FB}" srcOrd="6" destOrd="0" presId="urn:microsoft.com/office/officeart/2005/8/layout/list1"/>
    <dgm:cxn modelId="{58FF8BE7-8998-41D0-A38A-5F0E0F0B16EF}" type="presParOf" srcId="{88FFBF0C-C421-478B-89D5-8C17BBF3280D}" destId="{A8512820-6345-4F90-B078-EAE0C6F88102}" srcOrd="7" destOrd="0" presId="urn:microsoft.com/office/officeart/2005/8/layout/list1"/>
    <dgm:cxn modelId="{7FC0E1C5-54C4-49EF-AAAE-AF8827674DBB}" type="presParOf" srcId="{88FFBF0C-C421-478B-89D5-8C17BBF3280D}" destId="{8B42FC9C-005C-45CC-9610-68E7FFEA5BF2}" srcOrd="8" destOrd="0" presId="urn:microsoft.com/office/officeart/2005/8/layout/list1"/>
    <dgm:cxn modelId="{131030CF-5229-40E3-8182-49F4EC6FE336}" type="presParOf" srcId="{8B42FC9C-005C-45CC-9610-68E7FFEA5BF2}" destId="{159671CB-F3DA-486A-A442-5486F97AA15B}" srcOrd="0" destOrd="0" presId="urn:microsoft.com/office/officeart/2005/8/layout/list1"/>
    <dgm:cxn modelId="{CB242C91-3A6F-48DA-A459-FAB913D20B2A}" type="presParOf" srcId="{8B42FC9C-005C-45CC-9610-68E7FFEA5BF2}" destId="{1DA6C773-A607-451D-B6D2-C12F2D906151}" srcOrd="1" destOrd="0" presId="urn:microsoft.com/office/officeart/2005/8/layout/list1"/>
    <dgm:cxn modelId="{FA6F3D9D-0B1B-49D0-9758-55A3E082C2A7}" type="presParOf" srcId="{88FFBF0C-C421-478B-89D5-8C17BBF3280D}" destId="{2A5C8660-5430-4EDC-BC78-491C5D8B0AA3}" srcOrd="9" destOrd="0" presId="urn:microsoft.com/office/officeart/2005/8/layout/list1"/>
    <dgm:cxn modelId="{ACE992A3-D7FA-4E8D-9C04-1696E92FC6BD}" type="presParOf" srcId="{88FFBF0C-C421-478B-89D5-8C17BBF3280D}" destId="{E6D5D9B7-DDE2-4BF5-8D52-B207881C2C58}" srcOrd="10" destOrd="0" presId="urn:microsoft.com/office/officeart/2005/8/layout/list1"/>
    <dgm:cxn modelId="{971A291A-CFB9-41C4-B7D7-32311C188C8D}" type="presParOf" srcId="{88FFBF0C-C421-478B-89D5-8C17BBF3280D}" destId="{5A0C32E1-4B4E-458B-963A-99CE035C34BC}" srcOrd="11" destOrd="0" presId="urn:microsoft.com/office/officeart/2005/8/layout/list1"/>
    <dgm:cxn modelId="{7D61D10B-C5B3-498E-84C2-B9AC5B435399}" type="presParOf" srcId="{88FFBF0C-C421-478B-89D5-8C17BBF3280D}" destId="{410F9D44-9314-4612-9C19-25A92674610E}" srcOrd="12" destOrd="0" presId="urn:microsoft.com/office/officeart/2005/8/layout/list1"/>
    <dgm:cxn modelId="{5654BDE0-5469-4654-A5E8-EF5DE5A8446B}" type="presParOf" srcId="{410F9D44-9314-4612-9C19-25A92674610E}" destId="{542EC991-6064-4196-8044-A6C531EEB5FB}" srcOrd="0" destOrd="0" presId="urn:microsoft.com/office/officeart/2005/8/layout/list1"/>
    <dgm:cxn modelId="{AE6926AE-9F78-40EF-A3EA-782475BF9A5E}" type="presParOf" srcId="{410F9D44-9314-4612-9C19-25A92674610E}" destId="{8375287B-423D-4515-ABF8-3F167A910BE8}" srcOrd="1" destOrd="0" presId="urn:microsoft.com/office/officeart/2005/8/layout/list1"/>
    <dgm:cxn modelId="{CD3AC018-72A4-40FE-861D-DD7AF5080726}" type="presParOf" srcId="{88FFBF0C-C421-478B-89D5-8C17BBF3280D}" destId="{D96794CD-F027-4D7E-8DB8-ACDC69F0C8DA}" srcOrd="13" destOrd="0" presId="urn:microsoft.com/office/officeart/2005/8/layout/list1"/>
    <dgm:cxn modelId="{CB114B33-91A9-4F87-AC4F-DB7E605CFC8F}" type="presParOf" srcId="{88FFBF0C-C421-478B-89D5-8C17BBF3280D}" destId="{ACDDD2A9-6558-49C1-89B3-8B76AC21F45F}" srcOrd="14" destOrd="0" presId="urn:microsoft.com/office/officeart/2005/8/layout/list1"/>
    <dgm:cxn modelId="{051473D6-71B7-4F10-A706-CDFEEF88C439}" type="presParOf" srcId="{88FFBF0C-C421-478B-89D5-8C17BBF3280D}" destId="{0EEA9A5E-3C9D-46CA-B791-E2759AD2C47A}" srcOrd="15" destOrd="0" presId="urn:microsoft.com/office/officeart/2005/8/layout/list1"/>
    <dgm:cxn modelId="{6747594B-584E-47B8-85BA-85608EECDA9D}" type="presParOf" srcId="{88FFBF0C-C421-478B-89D5-8C17BBF3280D}" destId="{549C20A4-8F5A-4C59-8CEB-FF8A1681ADC9}" srcOrd="16" destOrd="0" presId="urn:microsoft.com/office/officeart/2005/8/layout/list1"/>
    <dgm:cxn modelId="{B327AFC3-8433-4874-9D93-AE35AA801D1C}" type="presParOf" srcId="{549C20A4-8F5A-4C59-8CEB-FF8A1681ADC9}" destId="{C99FEAB3-7B80-4777-8A60-9DFBA1518871}" srcOrd="0" destOrd="0" presId="urn:microsoft.com/office/officeart/2005/8/layout/list1"/>
    <dgm:cxn modelId="{6E8FA646-93DE-484E-B6B6-C5E253BA1245}" type="presParOf" srcId="{549C20A4-8F5A-4C59-8CEB-FF8A1681ADC9}" destId="{3BAB87B2-3E1A-458E-B931-0F0C92E66136}" srcOrd="1" destOrd="0" presId="urn:microsoft.com/office/officeart/2005/8/layout/list1"/>
    <dgm:cxn modelId="{C326E515-658E-491E-8004-A7A4F7D2793E}" type="presParOf" srcId="{88FFBF0C-C421-478B-89D5-8C17BBF3280D}" destId="{505D3A46-8F9F-4C61-8422-83019C8CA9E9}" srcOrd="17" destOrd="0" presId="urn:microsoft.com/office/officeart/2005/8/layout/list1"/>
    <dgm:cxn modelId="{77857F08-EC4F-4B12-A3E3-BD8CD044B2AF}" type="presParOf" srcId="{88FFBF0C-C421-478B-89D5-8C17BBF3280D}" destId="{ADA51337-66D1-457A-A87C-0F0E1D289CF9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53900-4DEA-4766-9D8C-366B5325FBAA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51D0AD-9980-4F18-987D-FBC8E4EA73DA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Phân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tích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yêu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cầu</a:t>
          </a:r>
          <a:endParaRPr lang="en-US" dirty="0"/>
        </a:p>
      </dgm:t>
    </dgm:pt>
    <dgm:pt modelId="{8D30A55B-A083-4D1F-9C91-4976A46DBC5B}" type="parTrans" cxnId="{6085ABC0-0BE6-4781-B0EC-7D845F7FDD1E}">
      <dgm:prSet/>
      <dgm:spPr/>
      <dgm:t>
        <a:bodyPr/>
        <a:lstStyle/>
        <a:p>
          <a:endParaRPr lang="en-US"/>
        </a:p>
      </dgm:t>
    </dgm:pt>
    <dgm:pt modelId="{9E88D847-9028-4027-9C6F-1EED2A774604}" type="sibTrans" cxnId="{6085ABC0-0BE6-4781-B0EC-7D845F7FDD1E}">
      <dgm:prSet/>
      <dgm:spPr/>
      <dgm:t>
        <a:bodyPr/>
        <a:lstStyle/>
        <a:p>
          <a:endParaRPr lang="en-US"/>
        </a:p>
      </dgm:t>
    </dgm:pt>
    <dgm:pt modelId="{9CDBC9E3-C701-4EA6-AE08-996663689DD2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>
              <a:latin typeface="Cambria" panose="02040503050406030204" pitchFamily="18" charset="0"/>
            </a:rPr>
            <a:t>Vấn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đề</a:t>
          </a:r>
          <a:endParaRPr lang="en-US" dirty="0"/>
        </a:p>
      </dgm:t>
    </dgm:pt>
    <dgm:pt modelId="{479730DB-F6AF-4EBA-A0E2-F440E175F1BF}" type="parTrans" cxnId="{139C38E3-9F9B-4595-A64C-C57958727AA4}">
      <dgm:prSet/>
      <dgm:spPr/>
      <dgm:t>
        <a:bodyPr/>
        <a:lstStyle/>
        <a:p>
          <a:endParaRPr lang="en-US"/>
        </a:p>
      </dgm:t>
    </dgm:pt>
    <dgm:pt modelId="{E5E0A6B4-11F4-4216-A50B-205ADAE85387}" type="sibTrans" cxnId="{139C38E3-9F9B-4595-A64C-C57958727AA4}">
      <dgm:prSet/>
      <dgm:spPr/>
      <dgm:t>
        <a:bodyPr/>
        <a:lstStyle/>
        <a:p>
          <a:endParaRPr lang="en-US"/>
        </a:p>
      </dgm:t>
    </dgm:pt>
    <dgm:pt modelId="{163750C4-362A-4EE5-84CC-9CEB1E917C4B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 err="1">
              <a:latin typeface="Cambria" panose="02040503050406030204" pitchFamily="18" charset="0"/>
            </a:rPr>
            <a:t>Mục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đích</a:t>
          </a:r>
          <a:endParaRPr lang="en-US" dirty="0"/>
        </a:p>
      </dgm:t>
    </dgm:pt>
    <dgm:pt modelId="{927F7AAC-96D0-44AF-96A8-7ED31C5B522A}" type="parTrans" cxnId="{18CD1FE6-6628-4080-96B3-0115599DE12E}">
      <dgm:prSet/>
      <dgm:spPr/>
      <dgm:t>
        <a:bodyPr/>
        <a:lstStyle/>
        <a:p>
          <a:endParaRPr lang="en-US"/>
        </a:p>
      </dgm:t>
    </dgm:pt>
    <dgm:pt modelId="{C95AF66A-B995-45B6-9BC5-E03FB563BD58}" type="sibTrans" cxnId="{18CD1FE6-6628-4080-96B3-0115599DE12E}">
      <dgm:prSet/>
      <dgm:spPr/>
      <dgm:t>
        <a:bodyPr/>
        <a:lstStyle/>
        <a:p>
          <a:endParaRPr lang="en-US"/>
        </a:p>
      </dgm:t>
    </dgm:pt>
    <dgm:pt modelId="{B3ACD0FE-4102-49BF-B457-D51FDA7889B3}" type="pres">
      <dgm:prSet presAssocID="{FF553900-4DEA-4766-9D8C-366B5325FB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D46EC1-2461-477E-A5EB-18B5AD231E12}" type="pres">
      <dgm:prSet presAssocID="{F451D0AD-9980-4F18-987D-FBC8E4EA73DA}" presName="root1" presStyleCnt="0"/>
      <dgm:spPr/>
    </dgm:pt>
    <dgm:pt modelId="{D6CAC540-A5D4-4CCE-8AA2-61F2DF91D287}" type="pres">
      <dgm:prSet presAssocID="{F451D0AD-9980-4F18-987D-FBC8E4EA73DA}" presName="LevelOneTextNode" presStyleLbl="node0" presStyleIdx="0" presStyleCnt="1">
        <dgm:presLayoutVars>
          <dgm:chPref val="3"/>
        </dgm:presLayoutVars>
      </dgm:prSet>
      <dgm:spPr/>
    </dgm:pt>
    <dgm:pt modelId="{4D3ECC56-2DDC-4BB3-99CC-523CE1729802}" type="pres">
      <dgm:prSet presAssocID="{F451D0AD-9980-4F18-987D-FBC8E4EA73DA}" presName="level2hierChild" presStyleCnt="0"/>
      <dgm:spPr/>
    </dgm:pt>
    <dgm:pt modelId="{BF6CE89F-B29E-4C87-BA87-EEADCBFC7098}" type="pres">
      <dgm:prSet presAssocID="{479730DB-F6AF-4EBA-A0E2-F440E175F1BF}" presName="conn2-1" presStyleLbl="parChTrans1D2" presStyleIdx="0" presStyleCnt="2"/>
      <dgm:spPr/>
    </dgm:pt>
    <dgm:pt modelId="{AE040FC8-FE81-4A5A-A2DF-7A1A11C27E44}" type="pres">
      <dgm:prSet presAssocID="{479730DB-F6AF-4EBA-A0E2-F440E175F1BF}" presName="connTx" presStyleLbl="parChTrans1D2" presStyleIdx="0" presStyleCnt="2"/>
      <dgm:spPr/>
    </dgm:pt>
    <dgm:pt modelId="{F3B7E76E-EA33-4A2A-97CE-AE98AE897BC0}" type="pres">
      <dgm:prSet presAssocID="{9CDBC9E3-C701-4EA6-AE08-996663689DD2}" presName="root2" presStyleCnt="0"/>
      <dgm:spPr/>
    </dgm:pt>
    <dgm:pt modelId="{3FE8A981-CA52-4A11-8995-D29BA0DAC2A3}" type="pres">
      <dgm:prSet presAssocID="{9CDBC9E3-C701-4EA6-AE08-996663689DD2}" presName="LevelTwoTextNode" presStyleLbl="node2" presStyleIdx="0" presStyleCnt="2">
        <dgm:presLayoutVars>
          <dgm:chPref val="3"/>
        </dgm:presLayoutVars>
      </dgm:prSet>
      <dgm:spPr/>
    </dgm:pt>
    <dgm:pt modelId="{4BAF1443-A38A-4635-9E5D-9418961689FA}" type="pres">
      <dgm:prSet presAssocID="{9CDBC9E3-C701-4EA6-AE08-996663689DD2}" presName="level3hierChild" presStyleCnt="0"/>
      <dgm:spPr/>
    </dgm:pt>
    <dgm:pt modelId="{21DCF064-460A-4F37-AD9C-984E043DAAFB}" type="pres">
      <dgm:prSet presAssocID="{927F7AAC-96D0-44AF-96A8-7ED31C5B522A}" presName="conn2-1" presStyleLbl="parChTrans1D2" presStyleIdx="1" presStyleCnt="2"/>
      <dgm:spPr/>
    </dgm:pt>
    <dgm:pt modelId="{2E981828-553A-47B2-848A-5EACD4BE4AB9}" type="pres">
      <dgm:prSet presAssocID="{927F7AAC-96D0-44AF-96A8-7ED31C5B522A}" presName="connTx" presStyleLbl="parChTrans1D2" presStyleIdx="1" presStyleCnt="2"/>
      <dgm:spPr/>
    </dgm:pt>
    <dgm:pt modelId="{64F5EEAE-26BA-4DAA-9BFC-019CA951B2D1}" type="pres">
      <dgm:prSet presAssocID="{163750C4-362A-4EE5-84CC-9CEB1E917C4B}" presName="root2" presStyleCnt="0"/>
      <dgm:spPr/>
    </dgm:pt>
    <dgm:pt modelId="{B1482825-E853-4092-8CA0-B98F3BAB97FA}" type="pres">
      <dgm:prSet presAssocID="{163750C4-362A-4EE5-84CC-9CEB1E917C4B}" presName="LevelTwoTextNode" presStyleLbl="node2" presStyleIdx="1" presStyleCnt="2">
        <dgm:presLayoutVars>
          <dgm:chPref val="3"/>
        </dgm:presLayoutVars>
      </dgm:prSet>
      <dgm:spPr/>
    </dgm:pt>
    <dgm:pt modelId="{059FDA95-C04D-4E9D-8267-926A7EDA43FD}" type="pres">
      <dgm:prSet presAssocID="{163750C4-362A-4EE5-84CC-9CEB1E917C4B}" presName="level3hierChild" presStyleCnt="0"/>
      <dgm:spPr/>
    </dgm:pt>
  </dgm:ptLst>
  <dgm:cxnLst>
    <dgm:cxn modelId="{28876042-5903-4BD4-A0E4-08DC445CCE71}" type="presOf" srcId="{FF553900-4DEA-4766-9D8C-366B5325FBAA}" destId="{B3ACD0FE-4102-49BF-B457-D51FDA7889B3}" srcOrd="0" destOrd="0" presId="urn:microsoft.com/office/officeart/2005/8/layout/hierarchy2"/>
    <dgm:cxn modelId="{EDA6326B-2CC0-4202-B13B-31D6222FF935}" type="presOf" srcId="{F451D0AD-9980-4F18-987D-FBC8E4EA73DA}" destId="{D6CAC540-A5D4-4CCE-8AA2-61F2DF91D287}" srcOrd="0" destOrd="0" presId="urn:microsoft.com/office/officeart/2005/8/layout/hierarchy2"/>
    <dgm:cxn modelId="{B1A3E281-026A-43F9-BA9A-FB4386547329}" type="presOf" srcId="{163750C4-362A-4EE5-84CC-9CEB1E917C4B}" destId="{B1482825-E853-4092-8CA0-B98F3BAB97FA}" srcOrd="0" destOrd="0" presId="urn:microsoft.com/office/officeart/2005/8/layout/hierarchy2"/>
    <dgm:cxn modelId="{E64DCF88-627A-4ECC-8C27-45A5630E2995}" type="presOf" srcId="{479730DB-F6AF-4EBA-A0E2-F440E175F1BF}" destId="{AE040FC8-FE81-4A5A-A2DF-7A1A11C27E44}" srcOrd="1" destOrd="0" presId="urn:microsoft.com/office/officeart/2005/8/layout/hierarchy2"/>
    <dgm:cxn modelId="{A1803F98-1136-4E50-96BB-67D352151B3A}" type="presOf" srcId="{479730DB-F6AF-4EBA-A0E2-F440E175F1BF}" destId="{BF6CE89F-B29E-4C87-BA87-EEADCBFC7098}" srcOrd="0" destOrd="0" presId="urn:microsoft.com/office/officeart/2005/8/layout/hierarchy2"/>
    <dgm:cxn modelId="{4A5CF498-B306-4D97-9DF4-A6F68ACC8FAB}" type="presOf" srcId="{927F7AAC-96D0-44AF-96A8-7ED31C5B522A}" destId="{2E981828-553A-47B2-848A-5EACD4BE4AB9}" srcOrd="1" destOrd="0" presId="urn:microsoft.com/office/officeart/2005/8/layout/hierarchy2"/>
    <dgm:cxn modelId="{6085ABC0-0BE6-4781-B0EC-7D845F7FDD1E}" srcId="{FF553900-4DEA-4766-9D8C-366B5325FBAA}" destId="{F451D0AD-9980-4F18-987D-FBC8E4EA73DA}" srcOrd="0" destOrd="0" parTransId="{8D30A55B-A083-4D1F-9C91-4976A46DBC5B}" sibTransId="{9E88D847-9028-4027-9C6F-1EED2A774604}"/>
    <dgm:cxn modelId="{C74666C1-0265-47B4-B5EA-628F4F3B3F37}" type="presOf" srcId="{927F7AAC-96D0-44AF-96A8-7ED31C5B522A}" destId="{21DCF064-460A-4F37-AD9C-984E043DAAFB}" srcOrd="0" destOrd="0" presId="urn:microsoft.com/office/officeart/2005/8/layout/hierarchy2"/>
    <dgm:cxn modelId="{139C38E3-9F9B-4595-A64C-C57958727AA4}" srcId="{F451D0AD-9980-4F18-987D-FBC8E4EA73DA}" destId="{9CDBC9E3-C701-4EA6-AE08-996663689DD2}" srcOrd="0" destOrd="0" parTransId="{479730DB-F6AF-4EBA-A0E2-F440E175F1BF}" sibTransId="{E5E0A6B4-11F4-4216-A50B-205ADAE85387}"/>
    <dgm:cxn modelId="{18CD1FE6-6628-4080-96B3-0115599DE12E}" srcId="{F451D0AD-9980-4F18-987D-FBC8E4EA73DA}" destId="{163750C4-362A-4EE5-84CC-9CEB1E917C4B}" srcOrd="1" destOrd="0" parTransId="{927F7AAC-96D0-44AF-96A8-7ED31C5B522A}" sibTransId="{C95AF66A-B995-45B6-9BC5-E03FB563BD58}"/>
    <dgm:cxn modelId="{C6D2DCF3-E280-4236-B786-32D1157A2F96}" type="presOf" srcId="{9CDBC9E3-C701-4EA6-AE08-996663689DD2}" destId="{3FE8A981-CA52-4A11-8995-D29BA0DAC2A3}" srcOrd="0" destOrd="0" presId="urn:microsoft.com/office/officeart/2005/8/layout/hierarchy2"/>
    <dgm:cxn modelId="{B90C35C7-27A0-4091-A5DD-1069B861BC50}" type="presParOf" srcId="{B3ACD0FE-4102-49BF-B457-D51FDA7889B3}" destId="{F2D46EC1-2461-477E-A5EB-18B5AD231E12}" srcOrd="0" destOrd="0" presId="urn:microsoft.com/office/officeart/2005/8/layout/hierarchy2"/>
    <dgm:cxn modelId="{D92C2D63-8507-4701-8890-A840C8E6C37A}" type="presParOf" srcId="{F2D46EC1-2461-477E-A5EB-18B5AD231E12}" destId="{D6CAC540-A5D4-4CCE-8AA2-61F2DF91D287}" srcOrd="0" destOrd="0" presId="urn:microsoft.com/office/officeart/2005/8/layout/hierarchy2"/>
    <dgm:cxn modelId="{2BE235EA-0A5C-408D-9513-47201F53048C}" type="presParOf" srcId="{F2D46EC1-2461-477E-A5EB-18B5AD231E12}" destId="{4D3ECC56-2DDC-4BB3-99CC-523CE1729802}" srcOrd="1" destOrd="0" presId="urn:microsoft.com/office/officeart/2005/8/layout/hierarchy2"/>
    <dgm:cxn modelId="{DD615BA1-81F1-472E-AEC7-38709639E553}" type="presParOf" srcId="{4D3ECC56-2DDC-4BB3-99CC-523CE1729802}" destId="{BF6CE89F-B29E-4C87-BA87-EEADCBFC7098}" srcOrd="0" destOrd="0" presId="urn:microsoft.com/office/officeart/2005/8/layout/hierarchy2"/>
    <dgm:cxn modelId="{A2314A60-3FAC-499C-8213-00127CF27ACC}" type="presParOf" srcId="{BF6CE89F-B29E-4C87-BA87-EEADCBFC7098}" destId="{AE040FC8-FE81-4A5A-A2DF-7A1A11C27E44}" srcOrd="0" destOrd="0" presId="urn:microsoft.com/office/officeart/2005/8/layout/hierarchy2"/>
    <dgm:cxn modelId="{536AF3EE-9C83-41B7-811C-E818A9571ED4}" type="presParOf" srcId="{4D3ECC56-2DDC-4BB3-99CC-523CE1729802}" destId="{F3B7E76E-EA33-4A2A-97CE-AE98AE897BC0}" srcOrd="1" destOrd="0" presId="urn:microsoft.com/office/officeart/2005/8/layout/hierarchy2"/>
    <dgm:cxn modelId="{0E43EB81-334E-4F0B-94B8-E475D5E5D9D8}" type="presParOf" srcId="{F3B7E76E-EA33-4A2A-97CE-AE98AE897BC0}" destId="{3FE8A981-CA52-4A11-8995-D29BA0DAC2A3}" srcOrd="0" destOrd="0" presId="urn:microsoft.com/office/officeart/2005/8/layout/hierarchy2"/>
    <dgm:cxn modelId="{2C363B61-F491-4B61-9264-0476F4D3B9BE}" type="presParOf" srcId="{F3B7E76E-EA33-4A2A-97CE-AE98AE897BC0}" destId="{4BAF1443-A38A-4635-9E5D-9418961689FA}" srcOrd="1" destOrd="0" presId="urn:microsoft.com/office/officeart/2005/8/layout/hierarchy2"/>
    <dgm:cxn modelId="{201F08F4-6771-490D-9612-38EC4A9703F4}" type="presParOf" srcId="{4D3ECC56-2DDC-4BB3-99CC-523CE1729802}" destId="{21DCF064-460A-4F37-AD9C-984E043DAAFB}" srcOrd="2" destOrd="0" presId="urn:microsoft.com/office/officeart/2005/8/layout/hierarchy2"/>
    <dgm:cxn modelId="{DD0A590F-2398-40C3-9EA4-08F78321248F}" type="presParOf" srcId="{21DCF064-460A-4F37-AD9C-984E043DAAFB}" destId="{2E981828-553A-47B2-848A-5EACD4BE4AB9}" srcOrd="0" destOrd="0" presId="urn:microsoft.com/office/officeart/2005/8/layout/hierarchy2"/>
    <dgm:cxn modelId="{6446EA45-692E-4EBB-8ED6-12E52C9B76FC}" type="presParOf" srcId="{4D3ECC56-2DDC-4BB3-99CC-523CE1729802}" destId="{64F5EEAE-26BA-4DAA-9BFC-019CA951B2D1}" srcOrd="3" destOrd="0" presId="urn:microsoft.com/office/officeart/2005/8/layout/hierarchy2"/>
    <dgm:cxn modelId="{19F48515-0E17-4FF4-82B0-0CDE88ADEA17}" type="presParOf" srcId="{64F5EEAE-26BA-4DAA-9BFC-019CA951B2D1}" destId="{B1482825-E853-4092-8CA0-B98F3BAB97FA}" srcOrd="0" destOrd="0" presId="urn:microsoft.com/office/officeart/2005/8/layout/hierarchy2"/>
    <dgm:cxn modelId="{8CF8108F-20DA-4455-954E-FC3113606394}" type="presParOf" srcId="{64F5EEAE-26BA-4DAA-9BFC-019CA951B2D1}" destId="{059FDA95-C04D-4E9D-8267-926A7EDA43F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6E4895-78D1-4534-86DD-F83137C0E57D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902435B-CA9B-48BC-80EA-F90B6408294D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Phương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pháp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tiếp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cận</a:t>
          </a:r>
          <a:endParaRPr lang="en-US" dirty="0">
            <a:latin typeface="Cambria" panose="02040503050406030204" pitchFamily="18" charset="0"/>
          </a:endParaRPr>
        </a:p>
      </dgm:t>
    </dgm:pt>
    <dgm:pt modelId="{021A09E1-74AB-48B4-BBA3-DD7D02C47969}" type="parTrans" cxnId="{3D35AB4D-29B9-4582-83FB-68923D2065E7}">
      <dgm:prSet/>
      <dgm:spPr/>
      <dgm:t>
        <a:bodyPr/>
        <a:lstStyle/>
        <a:p>
          <a:endParaRPr lang="en-US"/>
        </a:p>
      </dgm:t>
    </dgm:pt>
    <dgm:pt modelId="{45DE5BD4-4EE3-4EBA-A1E3-B4EE47CB7502}" type="sibTrans" cxnId="{3D35AB4D-29B9-4582-83FB-68923D2065E7}">
      <dgm:prSet/>
      <dgm:spPr/>
      <dgm:t>
        <a:bodyPr/>
        <a:lstStyle/>
        <a:p>
          <a:endParaRPr lang="en-US"/>
        </a:p>
      </dgm:t>
    </dgm:pt>
    <dgm:pt modelId="{D2209204-0A0E-4ED0-BAC6-6C3241F89D91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Cơ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sở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lý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thuyết</a:t>
          </a:r>
          <a:endParaRPr lang="en-US" dirty="0">
            <a:latin typeface="Cambria" panose="02040503050406030204" pitchFamily="18" charset="0"/>
          </a:endParaRPr>
        </a:p>
      </dgm:t>
    </dgm:pt>
    <dgm:pt modelId="{F10D0803-DD26-470F-A0C8-6DFE0E78FD1C}" type="parTrans" cxnId="{9F2EC9F0-A0FF-41E3-85BE-118A22E0EEDB}">
      <dgm:prSet/>
      <dgm:spPr/>
      <dgm:t>
        <a:bodyPr/>
        <a:lstStyle/>
        <a:p>
          <a:endParaRPr lang="en-US"/>
        </a:p>
      </dgm:t>
    </dgm:pt>
    <dgm:pt modelId="{BF3368FB-D193-40BB-A7D7-837D58A6E423}" type="sibTrans" cxnId="{9F2EC9F0-A0FF-41E3-85BE-118A22E0EEDB}">
      <dgm:prSet/>
      <dgm:spPr/>
      <dgm:t>
        <a:bodyPr/>
        <a:lstStyle/>
        <a:p>
          <a:endParaRPr lang="en-US"/>
        </a:p>
      </dgm:t>
    </dgm:pt>
    <dgm:pt modelId="{94CB43D7-EE1F-46DC-8BC7-E10CB64B7843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Áp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dụng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vào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bài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toán</a:t>
          </a:r>
          <a:endParaRPr lang="en-US" dirty="0">
            <a:latin typeface="Cambria" panose="02040503050406030204" pitchFamily="18" charset="0"/>
          </a:endParaRPr>
        </a:p>
      </dgm:t>
    </dgm:pt>
    <dgm:pt modelId="{C2D2E0C9-C1F5-488E-8544-2754A9A1104D}" type="parTrans" cxnId="{6A3F5E71-13EA-448C-95C3-3CE325657984}">
      <dgm:prSet/>
      <dgm:spPr/>
      <dgm:t>
        <a:bodyPr/>
        <a:lstStyle/>
        <a:p>
          <a:endParaRPr lang="en-US"/>
        </a:p>
      </dgm:t>
    </dgm:pt>
    <dgm:pt modelId="{F3CEEAD0-D76C-44ED-B61B-7F2594736D8D}" type="sibTrans" cxnId="{6A3F5E71-13EA-448C-95C3-3CE325657984}">
      <dgm:prSet/>
      <dgm:spPr/>
      <dgm:t>
        <a:bodyPr/>
        <a:lstStyle/>
        <a:p>
          <a:endParaRPr lang="en-US"/>
        </a:p>
      </dgm:t>
    </dgm:pt>
    <dgm:pt modelId="{129DF317-EE29-4584-9E0C-F4EDC8875328}" type="pres">
      <dgm:prSet presAssocID="{3E6E4895-78D1-4534-86DD-F83137C0E57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65D1C0-4D32-4CA5-8B10-A869F646724A}" type="pres">
      <dgm:prSet presAssocID="{0902435B-CA9B-48BC-80EA-F90B6408294D}" presName="root1" presStyleCnt="0"/>
      <dgm:spPr/>
    </dgm:pt>
    <dgm:pt modelId="{1756A7B8-E7C2-413D-8EB4-EC7016FA1703}" type="pres">
      <dgm:prSet presAssocID="{0902435B-CA9B-48BC-80EA-F90B6408294D}" presName="LevelOneTextNode" presStyleLbl="node0" presStyleIdx="0" presStyleCnt="1">
        <dgm:presLayoutVars>
          <dgm:chPref val="3"/>
        </dgm:presLayoutVars>
      </dgm:prSet>
      <dgm:spPr/>
    </dgm:pt>
    <dgm:pt modelId="{787CC8D8-1FB3-4E2F-9C48-AE710CE30910}" type="pres">
      <dgm:prSet presAssocID="{0902435B-CA9B-48BC-80EA-F90B6408294D}" presName="level2hierChild" presStyleCnt="0"/>
      <dgm:spPr/>
    </dgm:pt>
    <dgm:pt modelId="{0654F9CC-8DC4-4C49-9E73-F8CCD46C6134}" type="pres">
      <dgm:prSet presAssocID="{F10D0803-DD26-470F-A0C8-6DFE0E78FD1C}" presName="conn2-1" presStyleLbl="parChTrans1D2" presStyleIdx="0" presStyleCnt="2"/>
      <dgm:spPr/>
    </dgm:pt>
    <dgm:pt modelId="{53C9B28F-ABA8-4644-A6FD-50B3516EF22F}" type="pres">
      <dgm:prSet presAssocID="{F10D0803-DD26-470F-A0C8-6DFE0E78FD1C}" presName="connTx" presStyleLbl="parChTrans1D2" presStyleIdx="0" presStyleCnt="2"/>
      <dgm:spPr/>
    </dgm:pt>
    <dgm:pt modelId="{FC2B209D-F462-4C7C-9B3D-ABAB3CA865E7}" type="pres">
      <dgm:prSet presAssocID="{D2209204-0A0E-4ED0-BAC6-6C3241F89D91}" presName="root2" presStyleCnt="0"/>
      <dgm:spPr/>
    </dgm:pt>
    <dgm:pt modelId="{8CEA3341-4347-49C2-8931-A918376844D9}" type="pres">
      <dgm:prSet presAssocID="{D2209204-0A0E-4ED0-BAC6-6C3241F89D91}" presName="LevelTwoTextNode" presStyleLbl="node2" presStyleIdx="0" presStyleCnt="2">
        <dgm:presLayoutVars>
          <dgm:chPref val="3"/>
        </dgm:presLayoutVars>
      </dgm:prSet>
      <dgm:spPr/>
    </dgm:pt>
    <dgm:pt modelId="{D9F900AA-552B-45AB-8D1D-3E16527AC461}" type="pres">
      <dgm:prSet presAssocID="{D2209204-0A0E-4ED0-BAC6-6C3241F89D91}" presName="level3hierChild" presStyleCnt="0"/>
      <dgm:spPr/>
    </dgm:pt>
    <dgm:pt modelId="{11163C9E-F9A3-4651-921C-7F49737F653A}" type="pres">
      <dgm:prSet presAssocID="{C2D2E0C9-C1F5-488E-8544-2754A9A1104D}" presName="conn2-1" presStyleLbl="parChTrans1D2" presStyleIdx="1" presStyleCnt="2"/>
      <dgm:spPr/>
    </dgm:pt>
    <dgm:pt modelId="{221141A7-B01E-4419-B067-5B80D8EBABEA}" type="pres">
      <dgm:prSet presAssocID="{C2D2E0C9-C1F5-488E-8544-2754A9A1104D}" presName="connTx" presStyleLbl="parChTrans1D2" presStyleIdx="1" presStyleCnt="2"/>
      <dgm:spPr/>
    </dgm:pt>
    <dgm:pt modelId="{6CF8F38F-BC65-4481-AC73-70C00EBE54C6}" type="pres">
      <dgm:prSet presAssocID="{94CB43D7-EE1F-46DC-8BC7-E10CB64B7843}" presName="root2" presStyleCnt="0"/>
      <dgm:spPr/>
    </dgm:pt>
    <dgm:pt modelId="{60967494-C510-45F5-B759-D72B932B4010}" type="pres">
      <dgm:prSet presAssocID="{94CB43D7-EE1F-46DC-8BC7-E10CB64B7843}" presName="LevelTwoTextNode" presStyleLbl="node2" presStyleIdx="1" presStyleCnt="2">
        <dgm:presLayoutVars>
          <dgm:chPref val="3"/>
        </dgm:presLayoutVars>
      </dgm:prSet>
      <dgm:spPr/>
    </dgm:pt>
    <dgm:pt modelId="{68676176-E761-495B-9720-DD6755324B86}" type="pres">
      <dgm:prSet presAssocID="{94CB43D7-EE1F-46DC-8BC7-E10CB64B7843}" presName="level3hierChild" presStyleCnt="0"/>
      <dgm:spPr/>
    </dgm:pt>
  </dgm:ptLst>
  <dgm:cxnLst>
    <dgm:cxn modelId="{CDEEBB25-BFE6-4260-86D8-6E980AE5A9A0}" type="presOf" srcId="{F10D0803-DD26-470F-A0C8-6DFE0E78FD1C}" destId="{0654F9CC-8DC4-4C49-9E73-F8CCD46C6134}" srcOrd="0" destOrd="0" presId="urn:microsoft.com/office/officeart/2005/8/layout/hierarchy2"/>
    <dgm:cxn modelId="{2CC7B06C-E956-4486-94AC-A488D7815F30}" type="presOf" srcId="{C2D2E0C9-C1F5-488E-8544-2754A9A1104D}" destId="{221141A7-B01E-4419-B067-5B80D8EBABEA}" srcOrd="1" destOrd="0" presId="urn:microsoft.com/office/officeart/2005/8/layout/hierarchy2"/>
    <dgm:cxn modelId="{3D35AB4D-29B9-4582-83FB-68923D2065E7}" srcId="{3E6E4895-78D1-4534-86DD-F83137C0E57D}" destId="{0902435B-CA9B-48BC-80EA-F90B6408294D}" srcOrd="0" destOrd="0" parTransId="{021A09E1-74AB-48B4-BBA3-DD7D02C47969}" sibTransId="{45DE5BD4-4EE3-4EBA-A1E3-B4EE47CB7502}"/>
    <dgm:cxn modelId="{6A3F5E71-13EA-448C-95C3-3CE325657984}" srcId="{0902435B-CA9B-48BC-80EA-F90B6408294D}" destId="{94CB43D7-EE1F-46DC-8BC7-E10CB64B7843}" srcOrd="1" destOrd="0" parTransId="{C2D2E0C9-C1F5-488E-8544-2754A9A1104D}" sibTransId="{F3CEEAD0-D76C-44ED-B61B-7F2594736D8D}"/>
    <dgm:cxn modelId="{D6D70B79-7418-4C51-90D8-E5BA6ABE249A}" type="presOf" srcId="{0902435B-CA9B-48BC-80EA-F90B6408294D}" destId="{1756A7B8-E7C2-413D-8EB4-EC7016FA1703}" srcOrd="0" destOrd="0" presId="urn:microsoft.com/office/officeart/2005/8/layout/hierarchy2"/>
    <dgm:cxn modelId="{6D319E7C-1EAA-48F6-AAD0-76C5E16A1915}" type="presOf" srcId="{D2209204-0A0E-4ED0-BAC6-6C3241F89D91}" destId="{8CEA3341-4347-49C2-8931-A918376844D9}" srcOrd="0" destOrd="0" presId="urn:microsoft.com/office/officeart/2005/8/layout/hierarchy2"/>
    <dgm:cxn modelId="{580CA987-032B-4A61-83A3-E8A7BC37B3AE}" type="presOf" srcId="{C2D2E0C9-C1F5-488E-8544-2754A9A1104D}" destId="{11163C9E-F9A3-4651-921C-7F49737F653A}" srcOrd="0" destOrd="0" presId="urn:microsoft.com/office/officeart/2005/8/layout/hierarchy2"/>
    <dgm:cxn modelId="{074E3D97-08A8-49EA-9D72-277EDC6A3261}" type="presOf" srcId="{3E6E4895-78D1-4534-86DD-F83137C0E57D}" destId="{129DF317-EE29-4584-9E0C-F4EDC8875328}" srcOrd="0" destOrd="0" presId="urn:microsoft.com/office/officeart/2005/8/layout/hierarchy2"/>
    <dgm:cxn modelId="{EA2D4D99-4BBB-4BA2-8214-A80F97C64E6A}" type="presOf" srcId="{F10D0803-DD26-470F-A0C8-6DFE0E78FD1C}" destId="{53C9B28F-ABA8-4644-A6FD-50B3516EF22F}" srcOrd="1" destOrd="0" presId="urn:microsoft.com/office/officeart/2005/8/layout/hierarchy2"/>
    <dgm:cxn modelId="{068639AA-CD4C-4A1E-B778-048BEA9D7CC0}" type="presOf" srcId="{94CB43D7-EE1F-46DC-8BC7-E10CB64B7843}" destId="{60967494-C510-45F5-B759-D72B932B4010}" srcOrd="0" destOrd="0" presId="urn:microsoft.com/office/officeart/2005/8/layout/hierarchy2"/>
    <dgm:cxn modelId="{9F2EC9F0-A0FF-41E3-85BE-118A22E0EEDB}" srcId="{0902435B-CA9B-48BC-80EA-F90B6408294D}" destId="{D2209204-0A0E-4ED0-BAC6-6C3241F89D91}" srcOrd="0" destOrd="0" parTransId="{F10D0803-DD26-470F-A0C8-6DFE0E78FD1C}" sibTransId="{BF3368FB-D193-40BB-A7D7-837D58A6E423}"/>
    <dgm:cxn modelId="{96AE8E4C-C5FA-4364-8039-3FB9DBFCD37F}" type="presParOf" srcId="{129DF317-EE29-4584-9E0C-F4EDC8875328}" destId="{8E65D1C0-4D32-4CA5-8B10-A869F646724A}" srcOrd="0" destOrd="0" presId="urn:microsoft.com/office/officeart/2005/8/layout/hierarchy2"/>
    <dgm:cxn modelId="{1B4C2BB8-D3DB-41E8-B274-B647007B6653}" type="presParOf" srcId="{8E65D1C0-4D32-4CA5-8B10-A869F646724A}" destId="{1756A7B8-E7C2-413D-8EB4-EC7016FA1703}" srcOrd="0" destOrd="0" presId="urn:microsoft.com/office/officeart/2005/8/layout/hierarchy2"/>
    <dgm:cxn modelId="{B67D0ECB-2AA3-432C-A0C2-EA18B29F4C3A}" type="presParOf" srcId="{8E65D1C0-4D32-4CA5-8B10-A869F646724A}" destId="{787CC8D8-1FB3-4E2F-9C48-AE710CE30910}" srcOrd="1" destOrd="0" presId="urn:microsoft.com/office/officeart/2005/8/layout/hierarchy2"/>
    <dgm:cxn modelId="{86FF80E4-01E0-47DA-B79A-FC45F787F8AE}" type="presParOf" srcId="{787CC8D8-1FB3-4E2F-9C48-AE710CE30910}" destId="{0654F9CC-8DC4-4C49-9E73-F8CCD46C6134}" srcOrd="0" destOrd="0" presId="urn:microsoft.com/office/officeart/2005/8/layout/hierarchy2"/>
    <dgm:cxn modelId="{4732BFBE-F39A-4CDB-889D-79A8FA2D51EF}" type="presParOf" srcId="{0654F9CC-8DC4-4C49-9E73-F8CCD46C6134}" destId="{53C9B28F-ABA8-4644-A6FD-50B3516EF22F}" srcOrd="0" destOrd="0" presId="urn:microsoft.com/office/officeart/2005/8/layout/hierarchy2"/>
    <dgm:cxn modelId="{A6A226AC-302B-4288-BE4B-F89AF72BD3CB}" type="presParOf" srcId="{787CC8D8-1FB3-4E2F-9C48-AE710CE30910}" destId="{FC2B209D-F462-4C7C-9B3D-ABAB3CA865E7}" srcOrd="1" destOrd="0" presId="urn:microsoft.com/office/officeart/2005/8/layout/hierarchy2"/>
    <dgm:cxn modelId="{CD1C2339-53B2-4429-988D-9CEDE0B28A2F}" type="presParOf" srcId="{FC2B209D-F462-4C7C-9B3D-ABAB3CA865E7}" destId="{8CEA3341-4347-49C2-8931-A918376844D9}" srcOrd="0" destOrd="0" presId="urn:microsoft.com/office/officeart/2005/8/layout/hierarchy2"/>
    <dgm:cxn modelId="{F68B550C-C7AB-4973-84D2-412D116A4056}" type="presParOf" srcId="{FC2B209D-F462-4C7C-9B3D-ABAB3CA865E7}" destId="{D9F900AA-552B-45AB-8D1D-3E16527AC461}" srcOrd="1" destOrd="0" presId="urn:microsoft.com/office/officeart/2005/8/layout/hierarchy2"/>
    <dgm:cxn modelId="{97B05013-30D1-4098-8955-0C9B3B97D06B}" type="presParOf" srcId="{787CC8D8-1FB3-4E2F-9C48-AE710CE30910}" destId="{11163C9E-F9A3-4651-921C-7F49737F653A}" srcOrd="2" destOrd="0" presId="urn:microsoft.com/office/officeart/2005/8/layout/hierarchy2"/>
    <dgm:cxn modelId="{6BAE0B4E-6249-4F3B-87C0-03FB4652B9D8}" type="presParOf" srcId="{11163C9E-F9A3-4651-921C-7F49737F653A}" destId="{221141A7-B01E-4419-B067-5B80D8EBABEA}" srcOrd="0" destOrd="0" presId="urn:microsoft.com/office/officeart/2005/8/layout/hierarchy2"/>
    <dgm:cxn modelId="{65894A4C-A2E9-4C1B-8E4A-2F1D9CF0E251}" type="presParOf" srcId="{787CC8D8-1FB3-4E2F-9C48-AE710CE30910}" destId="{6CF8F38F-BC65-4481-AC73-70C00EBE54C6}" srcOrd="3" destOrd="0" presId="urn:microsoft.com/office/officeart/2005/8/layout/hierarchy2"/>
    <dgm:cxn modelId="{4F559953-9867-490B-B530-A2ECF1B08529}" type="presParOf" srcId="{6CF8F38F-BC65-4481-AC73-70C00EBE54C6}" destId="{60967494-C510-45F5-B759-D72B932B4010}" srcOrd="0" destOrd="0" presId="urn:microsoft.com/office/officeart/2005/8/layout/hierarchy2"/>
    <dgm:cxn modelId="{03F3EAA9-9F2A-4C34-AEE3-C4E5A313CDC0}" type="presParOf" srcId="{6CF8F38F-BC65-4481-AC73-70C00EBE54C6}" destId="{68676176-E761-495B-9720-DD6755324B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3ADABB-17B5-4F53-BF61-E57DA6C6154C}" type="doc">
      <dgm:prSet loTypeId="urn:microsoft.com/office/officeart/2005/8/layout/chevron1" loCatId="process" qsTypeId="urn:microsoft.com/office/officeart/2005/8/quickstyle/3d3" qsCatId="3D" csTypeId="urn:microsoft.com/office/officeart/2005/8/colors/accent6_2" csCatId="accent6" phldr="1"/>
      <dgm:spPr/>
    </dgm:pt>
    <dgm:pt modelId="{EF22CF93-2A93-4FA8-ADF6-B582E5FF39A8}">
      <dgm:prSet phldrT="[Text]"/>
      <dgm:spPr/>
      <dgm:t>
        <a:bodyPr/>
        <a:lstStyle/>
        <a:p>
          <a:r>
            <a:rPr lang="en-US" dirty="0" err="1"/>
            <a:t>Mạng</a:t>
          </a:r>
          <a:r>
            <a:rPr lang="en-US" dirty="0"/>
            <a:t> </a:t>
          </a:r>
          <a:r>
            <a:rPr lang="en-US" dirty="0" err="1"/>
            <a:t>nơ</a:t>
          </a:r>
          <a:r>
            <a:rPr lang="en-US" dirty="0"/>
            <a:t> </a:t>
          </a:r>
          <a:r>
            <a:rPr lang="en-US" dirty="0" err="1"/>
            <a:t>ron</a:t>
          </a:r>
          <a:endParaRPr lang="en-US" dirty="0"/>
        </a:p>
      </dgm:t>
    </dgm:pt>
    <dgm:pt modelId="{09D709DB-4C42-4996-91D4-D73EEDE05FA2}" type="parTrans" cxnId="{9F9E6D50-BAA9-4EDD-BD18-C742CCD6359F}">
      <dgm:prSet/>
      <dgm:spPr/>
      <dgm:t>
        <a:bodyPr/>
        <a:lstStyle/>
        <a:p>
          <a:endParaRPr lang="en-US"/>
        </a:p>
      </dgm:t>
    </dgm:pt>
    <dgm:pt modelId="{8F2413F0-2413-419B-96AA-7DA251A6459F}" type="sibTrans" cxnId="{9F9E6D50-BAA9-4EDD-BD18-C742CCD6359F}">
      <dgm:prSet/>
      <dgm:spPr/>
      <dgm:t>
        <a:bodyPr/>
        <a:lstStyle/>
        <a:p>
          <a:endParaRPr lang="en-US"/>
        </a:p>
      </dgm:t>
    </dgm:pt>
    <dgm:pt modelId="{AD22150F-9255-43D7-8D38-8C6704199DE5}">
      <dgm:prSet phldrT="[Text]"/>
      <dgm:spPr/>
      <dgm:t>
        <a:bodyPr/>
        <a:lstStyle/>
        <a:p>
          <a:r>
            <a:rPr lang="en-US" dirty="0" err="1"/>
            <a:t>Hệ</a:t>
          </a:r>
          <a:r>
            <a:rPr lang="en-US" dirty="0"/>
            <a:t> </a:t>
          </a:r>
          <a:r>
            <a:rPr lang="en-US" dirty="0" err="1"/>
            <a:t>cơ</a:t>
          </a:r>
          <a:r>
            <a:rPr lang="en-US" dirty="0"/>
            <a:t> </a:t>
          </a:r>
          <a:r>
            <a:rPr lang="en-US" dirty="0" err="1"/>
            <a:t>sở</a:t>
          </a:r>
          <a:r>
            <a:rPr lang="en-US" dirty="0"/>
            <a:t> tri </a:t>
          </a:r>
          <a:r>
            <a:rPr lang="en-US" dirty="0" err="1"/>
            <a:t>thức</a:t>
          </a:r>
          <a:endParaRPr lang="en-US" dirty="0"/>
        </a:p>
      </dgm:t>
    </dgm:pt>
    <dgm:pt modelId="{EA0AB7BD-03AC-4113-BAEE-AEEC54945AB5}" type="parTrans" cxnId="{4DE18882-C6E4-4173-9C4B-E44F8463EC19}">
      <dgm:prSet/>
      <dgm:spPr/>
      <dgm:t>
        <a:bodyPr/>
        <a:lstStyle/>
        <a:p>
          <a:endParaRPr lang="en-US"/>
        </a:p>
      </dgm:t>
    </dgm:pt>
    <dgm:pt modelId="{5E343982-CE13-4078-9D52-0CD1BC5F5A02}" type="sibTrans" cxnId="{4DE18882-C6E4-4173-9C4B-E44F8463EC19}">
      <dgm:prSet/>
      <dgm:spPr/>
      <dgm:t>
        <a:bodyPr/>
        <a:lstStyle/>
        <a:p>
          <a:endParaRPr lang="en-US"/>
        </a:p>
      </dgm:t>
    </dgm:pt>
    <dgm:pt modelId="{76C13165-1CDA-4CB8-9977-748CB8037522}">
      <dgm:prSet phldrT="[Text]"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đoán</a:t>
          </a:r>
          <a:endParaRPr lang="en-US" dirty="0"/>
        </a:p>
      </dgm:t>
    </dgm:pt>
    <dgm:pt modelId="{2A15A0A9-14A3-4236-BBDA-BC189AC186F9}" type="parTrans" cxnId="{8E871FE1-BECF-4601-B31D-295FCCFF8316}">
      <dgm:prSet/>
      <dgm:spPr/>
      <dgm:t>
        <a:bodyPr/>
        <a:lstStyle/>
        <a:p>
          <a:endParaRPr lang="en-US"/>
        </a:p>
      </dgm:t>
    </dgm:pt>
    <dgm:pt modelId="{9D525BD8-3609-494D-BECC-D5264C30B14F}" type="sibTrans" cxnId="{8E871FE1-BECF-4601-B31D-295FCCFF8316}">
      <dgm:prSet/>
      <dgm:spPr/>
      <dgm:t>
        <a:bodyPr/>
        <a:lstStyle/>
        <a:p>
          <a:endParaRPr lang="en-US"/>
        </a:p>
      </dgm:t>
    </dgm:pt>
    <dgm:pt modelId="{AB121563-44DE-4C70-8D10-6D2C218634C5}" type="pres">
      <dgm:prSet presAssocID="{F83ADABB-17B5-4F53-BF61-E57DA6C6154C}" presName="Name0" presStyleCnt="0">
        <dgm:presLayoutVars>
          <dgm:dir/>
          <dgm:animLvl val="lvl"/>
          <dgm:resizeHandles val="exact"/>
        </dgm:presLayoutVars>
      </dgm:prSet>
      <dgm:spPr/>
    </dgm:pt>
    <dgm:pt modelId="{17A2A533-48F7-4135-88D6-4C5D55771E46}" type="pres">
      <dgm:prSet presAssocID="{EF22CF93-2A93-4FA8-ADF6-B582E5FF39A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390DA682-3055-4D69-B1BA-E0EBF923F4CF}" type="pres">
      <dgm:prSet presAssocID="{8F2413F0-2413-419B-96AA-7DA251A6459F}" presName="parTxOnlySpace" presStyleCnt="0"/>
      <dgm:spPr/>
    </dgm:pt>
    <dgm:pt modelId="{364B3BE8-AAAD-4709-8D22-CAD190F687D7}" type="pres">
      <dgm:prSet presAssocID="{AD22150F-9255-43D7-8D38-8C6704199DE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DA95CBB-7CE4-482A-8057-7CB2ADE942DE}" type="pres">
      <dgm:prSet presAssocID="{5E343982-CE13-4078-9D52-0CD1BC5F5A02}" presName="parTxOnlySpace" presStyleCnt="0"/>
      <dgm:spPr/>
    </dgm:pt>
    <dgm:pt modelId="{8A75C3B2-BDE7-44D6-AE37-FE63F00871FE}" type="pres">
      <dgm:prSet presAssocID="{76C13165-1CDA-4CB8-9977-748CB803752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9CF552C-A2CD-4C58-B842-8F23F82AC081}" type="presOf" srcId="{76C13165-1CDA-4CB8-9977-748CB8037522}" destId="{8A75C3B2-BDE7-44D6-AE37-FE63F00871FE}" srcOrd="0" destOrd="0" presId="urn:microsoft.com/office/officeart/2005/8/layout/chevron1"/>
    <dgm:cxn modelId="{8DE16435-7357-4B67-A806-12D72FDFE3D9}" type="presOf" srcId="{AD22150F-9255-43D7-8D38-8C6704199DE5}" destId="{364B3BE8-AAAD-4709-8D22-CAD190F687D7}" srcOrd="0" destOrd="0" presId="urn:microsoft.com/office/officeart/2005/8/layout/chevron1"/>
    <dgm:cxn modelId="{9F9E6D50-BAA9-4EDD-BD18-C742CCD6359F}" srcId="{F83ADABB-17B5-4F53-BF61-E57DA6C6154C}" destId="{EF22CF93-2A93-4FA8-ADF6-B582E5FF39A8}" srcOrd="0" destOrd="0" parTransId="{09D709DB-4C42-4996-91D4-D73EEDE05FA2}" sibTransId="{8F2413F0-2413-419B-96AA-7DA251A6459F}"/>
    <dgm:cxn modelId="{06E9A054-E23A-49A4-96A0-6C797E0D4AA2}" type="presOf" srcId="{EF22CF93-2A93-4FA8-ADF6-B582E5FF39A8}" destId="{17A2A533-48F7-4135-88D6-4C5D55771E46}" srcOrd="0" destOrd="0" presId="urn:microsoft.com/office/officeart/2005/8/layout/chevron1"/>
    <dgm:cxn modelId="{4DE18882-C6E4-4173-9C4B-E44F8463EC19}" srcId="{F83ADABB-17B5-4F53-BF61-E57DA6C6154C}" destId="{AD22150F-9255-43D7-8D38-8C6704199DE5}" srcOrd="1" destOrd="0" parTransId="{EA0AB7BD-03AC-4113-BAEE-AEEC54945AB5}" sibTransId="{5E343982-CE13-4078-9D52-0CD1BC5F5A02}"/>
    <dgm:cxn modelId="{8E871FE1-BECF-4601-B31D-295FCCFF8316}" srcId="{F83ADABB-17B5-4F53-BF61-E57DA6C6154C}" destId="{76C13165-1CDA-4CB8-9977-748CB8037522}" srcOrd="2" destOrd="0" parTransId="{2A15A0A9-14A3-4236-BBDA-BC189AC186F9}" sibTransId="{9D525BD8-3609-494D-BECC-D5264C30B14F}"/>
    <dgm:cxn modelId="{E11829F2-9A3D-49E4-8896-2700E6D5052D}" type="presOf" srcId="{F83ADABB-17B5-4F53-BF61-E57DA6C6154C}" destId="{AB121563-44DE-4C70-8D10-6D2C218634C5}" srcOrd="0" destOrd="0" presId="urn:microsoft.com/office/officeart/2005/8/layout/chevron1"/>
    <dgm:cxn modelId="{D5CFACD9-4609-405F-82D5-E7F4877FC56C}" type="presParOf" srcId="{AB121563-44DE-4C70-8D10-6D2C218634C5}" destId="{17A2A533-48F7-4135-88D6-4C5D55771E46}" srcOrd="0" destOrd="0" presId="urn:microsoft.com/office/officeart/2005/8/layout/chevron1"/>
    <dgm:cxn modelId="{4AC96A56-071D-49CC-8255-278FBB8EFC7D}" type="presParOf" srcId="{AB121563-44DE-4C70-8D10-6D2C218634C5}" destId="{390DA682-3055-4D69-B1BA-E0EBF923F4CF}" srcOrd="1" destOrd="0" presId="urn:microsoft.com/office/officeart/2005/8/layout/chevron1"/>
    <dgm:cxn modelId="{82A91B15-970E-4FEB-98AF-863DA9FDD8A3}" type="presParOf" srcId="{AB121563-44DE-4C70-8D10-6D2C218634C5}" destId="{364B3BE8-AAAD-4709-8D22-CAD190F687D7}" srcOrd="2" destOrd="0" presId="urn:microsoft.com/office/officeart/2005/8/layout/chevron1"/>
    <dgm:cxn modelId="{8E7D8E96-D1B9-467D-99F8-1AC4631F6339}" type="presParOf" srcId="{AB121563-44DE-4C70-8D10-6D2C218634C5}" destId="{2DA95CBB-7CE4-482A-8057-7CB2ADE942DE}" srcOrd="3" destOrd="0" presId="urn:microsoft.com/office/officeart/2005/8/layout/chevron1"/>
    <dgm:cxn modelId="{1FE8F2F4-2612-4BC1-9640-F2BC9C8849FF}" type="presParOf" srcId="{AB121563-44DE-4C70-8D10-6D2C218634C5}" destId="{8A75C3B2-BDE7-44D6-AE37-FE63F00871F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42CB7-C2AC-4D3B-B104-54A85A2BB552}" type="doc">
      <dgm:prSet loTypeId="urn:microsoft.com/office/officeart/2005/8/layout/hierarchy2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9A5410-7E20-4BA3-BB05-3A57F134DF34}">
      <dgm:prSet phldrT="[Text]"/>
      <dgm:spPr/>
      <dgm:t>
        <a:bodyPr/>
        <a:lstStyle/>
        <a:p>
          <a:r>
            <a:rPr lang="en-US" dirty="0" err="1"/>
            <a:t>Cài</a:t>
          </a:r>
          <a:r>
            <a:rPr lang="en-US" dirty="0"/>
            <a:t> </a:t>
          </a:r>
          <a:r>
            <a:rPr lang="en-US" dirty="0" err="1"/>
            <a:t>đặt</a:t>
          </a:r>
          <a:endParaRPr lang="en-US" dirty="0"/>
        </a:p>
      </dgm:t>
    </dgm:pt>
    <dgm:pt modelId="{042F9DAF-D6C0-4329-9775-9263EA3D27BD}" type="parTrans" cxnId="{B4E3E7AA-5C7C-4471-AB91-DE8E2D516FB3}">
      <dgm:prSet/>
      <dgm:spPr/>
      <dgm:t>
        <a:bodyPr/>
        <a:lstStyle/>
        <a:p>
          <a:endParaRPr lang="en-US"/>
        </a:p>
      </dgm:t>
    </dgm:pt>
    <dgm:pt modelId="{01C1BEB6-B61B-4D57-BE42-95EF922E8095}" type="sibTrans" cxnId="{B4E3E7AA-5C7C-4471-AB91-DE8E2D516FB3}">
      <dgm:prSet/>
      <dgm:spPr/>
      <dgm:t>
        <a:bodyPr/>
        <a:lstStyle/>
        <a:p>
          <a:endParaRPr lang="en-US"/>
        </a:p>
      </dgm:t>
    </dgm:pt>
    <dgm:pt modelId="{39DA545B-382E-48F9-9BA6-BCE2B1388B94}">
      <dgm:prSet phldrT="[Text]"/>
      <dgm:spPr/>
      <dgm:t>
        <a:bodyPr/>
        <a:lstStyle/>
        <a:p>
          <a:r>
            <a:rPr lang="en-US" dirty="0" err="1"/>
            <a:t>Huấn</a:t>
          </a:r>
          <a:r>
            <a:rPr lang="en-US" dirty="0"/>
            <a:t> </a:t>
          </a:r>
          <a:r>
            <a:rPr lang="en-US" dirty="0" err="1"/>
            <a:t>luyện</a:t>
          </a:r>
          <a:endParaRPr lang="en-US" dirty="0"/>
        </a:p>
      </dgm:t>
    </dgm:pt>
    <dgm:pt modelId="{D3B5CF38-967C-4376-98B4-A6F1BAF1D0B3}" type="parTrans" cxnId="{D1C57C8C-0B01-4142-94D5-21ECDEDA8E7D}">
      <dgm:prSet/>
      <dgm:spPr/>
      <dgm:t>
        <a:bodyPr/>
        <a:lstStyle/>
        <a:p>
          <a:endParaRPr lang="en-US"/>
        </a:p>
      </dgm:t>
    </dgm:pt>
    <dgm:pt modelId="{FFCB8359-FBA7-4DE7-AF78-D6DF180F98E3}" type="sibTrans" cxnId="{D1C57C8C-0B01-4142-94D5-21ECDEDA8E7D}">
      <dgm:prSet/>
      <dgm:spPr/>
      <dgm:t>
        <a:bodyPr/>
        <a:lstStyle/>
        <a:p>
          <a:endParaRPr lang="en-US"/>
        </a:p>
      </dgm:t>
    </dgm:pt>
    <dgm:pt modelId="{3A6C7ACA-F08C-4BF4-853F-C1195027F06A}">
      <dgm:prSet phldrT="[Text]"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đoán</a:t>
          </a:r>
          <a:endParaRPr lang="en-US" dirty="0"/>
        </a:p>
      </dgm:t>
    </dgm:pt>
    <dgm:pt modelId="{B6B70468-0AD3-40C9-81C3-DEFC86E1D370}" type="parTrans" cxnId="{37085F4D-6371-4808-8075-8C27F4417851}">
      <dgm:prSet/>
      <dgm:spPr/>
      <dgm:t>
        <a:bodyPr/>
        <a:lstStyle/>
        <a:p>
          <a:endParaRPr lang="en-US"/>
        </a:p>
      </dgm:t>
    </dgm:pt>
    <dgm:pt modelId="{3C5BC1FE-EEF9-4B97-9897-E22765794C64}" type="sibTrans" cxnId="{37085F4D-6371-4808-8075-8C27F4417851}">
      <dgm:prSet/>
      <dgm:spPr/>
      <dgm:t>
        <a:bodyPr/>
        <a:lstStyle/>
        <a:p>
          <a:endParaRPr lang="en-US"/>
        </a:p>
      </dgm:t>
    </dgm:pt>
    <dgm:pt modelId="{D0602D2D-D5F1-4F53-BF50-1DEA7A8C4971}" type="pres">
      <dgm:prSet presAssocID="{BFB42CB7-C2AC-4D3B-B104-54A85A2BB5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650E0-8151-4E17-A2DE-68DBF3CE654A}" type="pres">
      <dgm:prSet presAssocID="{3E9A5410-7E20-4BA3-BB05-3A57F134DF34}" presName="root1" presStyleCnt="0"/>
      <dgm:spPr/>
    </dgm:pt>
    <dgm:pt modelId="{A98C8ED7-28A1-4A93-91E9-18A6BE6232E1}" type="pres">
      <dgm:prSet presAssocID="{3E9A5410-7E20-4BA3-BB05-3A57F134DF34}" presName="LevelOneTextNode" presStyleLbl="node0" presStyleIdx="0" presStyleCnt="1" custLinFactNeighborX="-390" custLinFactNeighborY="-42884">
        <dgm:presLayoutVars>
          <dgm:chPref val="3"/>
        </dgm:presLayoutVars>
      </dgm:prSet>
      <dgm:spPr/>
    </dgm:pt>
    <dgm:pt modelId="{C6AE9ACF-966A-4391-BC15-719C0F9ADD6C}" type="pres">
      <dgm:prSet presAssocID="{3E9A5410-7E20-4BA3-BB05-3A57F134DF34}" presName="level2hierChild" presStyleCnt="0"/>
      <dgm:spPr/>
    </dgm:pt>
    <dgm:pt modelId="{9F346248-2613-4181-BC9B-AEB8401901DE}" type="pres">
      <dgm:prSet presAssocID="{D3B5CF38-967C-4376-98B4-A6F1BAF1D0B3}" presName="conn2-1" presStyleLbl="parChTrans1D2" presStyleIdx="0" presStyleCnt="2"/>
      <dgm:spPr/>
    </dgm:pt>
    <dgm:pt modelId="{326203D1-9EB5-41CA-B066-A108328312A6}" type="pres">
      <dgm:prSet presAssocID="{D3B5CF38-967C-4376-98B4-A6F1BAF1D0B3}" presName="connTx" presStyleLbl="parChTrans1D2" presStyleIdx="0" presStyleCnt="2"/>
      <dgm:spPr/>
    </dgm:pt>
    <dgm:pt modelId="{DC41625E-5D62-4D8E-A596-AC181F9C0F5C}" type="pres">
      <dgm:prSet presAssocID="{39DA545B-382E-48F9-9BA6-BCE2B1388B94}" presName="root2" presStyleCnt="0"/>
      <dgm:spPr/>
    </dgm:pt>
    <dgm:pt modelId="{EB57810F-E7F1-45DA-A303-3C32F2A9646C}" type="pres">
      <dgm:prSet presAssocID="{39DA545B-382E-48F9-9BA6-BCE2B1388B94}" presName="LevelTwoTextNode" presStyleLbl="node2" presStyleIdx="0" presStyleCnt="2" custLinFactNeighborX="-6238" custLinFactNeighborY="-35867">
        <dgm:presLayoutVars>
          <dgm:chPref val="3"/>
        </dgm:presLayoutVars>
      </dgm:prSet>
      <dgm:spPr/>
    </dgm:pt>
    <dgm:pt modelId="{68E2A57F-155E-4410-84AE-579C6C786810}" type="pres">
      <dgm:prSet presAssocID="{39DA545B-382E-48F9-9BA6-BCE2B1388B94}" presName="level3hierChild" presStyleCnt="0"/>
      <dgm:spPr/>
    </dgm:pt>
    <dgm:pt modelId="{7B461454-A4F7-4417-8E11-CFBC11DDBE4B}" type="pres">
      <dgm:prSet presAssocID="{B6B70468-0AD3-40C9-81C3-DEFC86E1D370}" presName="conn2-1" presStyleLbl="parChTrans1D2" presStyleIdx="1" presStyleCnt="2"/>
      <dgm:spPr/>
    </dgm:pt>
    <dgm:pt modelId="{9A02781A-80B8-4314-B94D-436F0FC49AEA}" type="pres">
      <dgm:prSet presAssocID="{B6B70468-0AD3-40C9-81C3-DEFC86E1D370}" presName="connTx" presStyleLbl="parChTrans1D2" presStyleIdx="1" presStyleCnt="2"/>
      <dgm:spPr/>
    </dgm:pt>
    <dgm:pt modelId="{B627DD54-0044-48B6-9988-85358755263B}" type="pres">
      <dgm:prSet presAssocID="{3A6C7ACA-F08C-4BF4-853F-C1195027F06A}" presName="root2" presStyleCnt="0"/>
      <dgm:spPr/>
    </dgm:pt>
    <dgm:pt modelId="{57285102-8716-4798-9443-9AC81BD29DF8}" type="pres">
      <dgm:prSet presAssocID="{3A6C7ACA-F08C-4BF4-853F-C1195027F06A}" presName="LevelTwoTextNode" presStyleLbl="node2" presStyleIdx="1" presStyleCnt="2" custLinFactNeighborX="-7390" custLinFactNeighborY="-261">
        <dgm:presLayoutVars>
          <dgm:chPref val="3"/>
        </dgm:presLayoutVars>
      </dgm:prSet>
      <dgm:spPr/>
    </dgm:pt>
    <dgm:pt modelId="{9763F579-8810-4FA1-AAD5-1C9585DF0826}" type="pres">
      <dgm:prSet presAssocID="{3A6C7ACA-F08C-4BF4-853F-C1195027F06A}" presName="level3hierChild" presStyleCnt="0"/>
      <dgm:spPr/>
    </dgm:pt>
  </dgm:ptLst>
  <dgm:cxnLst>
    <dgm:cxn modelId="{1E9E2C0B-5331-409A-B806-809377FC7978}" type="presOf" srcId="{BFB42CB7-C2AC-4D3B-B104-54A85A2BB552}" destId="{D0602D2D-D5F1-4F53-BF50-1DEA7A8C4971}" srcOrd="0" destOrd="0" presId="urn:microsoft.com/office/officeart/2005/8/layout/hierarchy2"/>
    <dgm:cxn modelId="{2BAC642A-64AA-40B7-84C7-73DC1DB93267}" type="presOf" srcId="{3E9A5410-7E20-4BA3-BB05-3A57F134DF34}" destId="{A98C8ED7-28A1-4A93-91E9-18A6BE6232E1}" srcOrd="0" destOrd="0" presId="urn:microsoft.com/office/officeart/2005/8/layout/hierarchy2"/>
    <dgm:cxn modelId="{9D951932-AA18-4AB1-9297-E42CF77D6D3B}" type="presOf" srcId="{B6B70468-0AD3-40C9-81C3-DEFC86E1D370}" destId="{7B461454-A4F7-4417-8E11-CFBC11DDBE4B}" srcOrd="0" destOrd="0" presId="urn:microsoft.com/office/officeart/2005/8/layout/hierarchy2"/>
    <dgm:cxn modelId="{FE4F313E-135F-4398-8D92-3134DA0275BF}" type="presOf" srcId="{D3B5CF38-967C-4376-98B4-A6F1BAF1D0B3}" destId="{326203D1-9EB5-41CA-B066-A108328312A6}" srcOrd="1" destOrd="0" presId="urn:microsoft.com/office/officeart/2005/8/layout/hierarchy2"/>
    <dgm:cxn modelId="{37085F4D-6371-4808-8075-8C27F4417851}" srcId="{3E9A5410-7E20-4BA3-BB05-3A57F134DF34}" destId="{3A6C7ACA-F08C-4BF4-853F-C1195027F06A}" srcOrd="1" destOrd="0" parTransId="{B6B70468-0AD3-40C9-81C3-DEFC86E1D370}" sibTransId="{3C5BC1FE-EEF9-4B97-9897-E22765794C64}"/>
    <dgm:cxn modelId="{581D6E81-A1C1-40F6-BFCB-D962D38CE0A6}" type="presOf" srcId="{39DA545B-382E-48F9-9BA6-BCE2B1388B94}" destId="{EB57810F-E7F1-45DA-A303-3C32F2A9646C}" srcOrd="0" destOrd="0" presId="urn:microsoft.com/office/officeart/2005/8/layout/hierarchy2"/>
    <dgm:cxn modelId="{D1C57C8C-0B01-4142-94D5-21ECDEDA8E7D}" srcId="{3E9A5410-7E20-4BA3-BB05-3A57F134DF34}" destId="{39DA545B-382E-48F9-9BA6-BCE2B1388B94}" srcOrd="0" destOrd="0" parTransId="{D3B5CF38-967C-4376-98B4-A6F1BAF1D0B3}" sibTransId="{FFCB8359-FBA7-4DE7-AF78-D6DF180F98E3}"/>
    <dgm:cxn modelId="{D4F18399-0BEF-49B9-8FEF-CBD62D09241C}" type="presOf" srcId="{B6B70468-0AD3-40C9-81C3-DEFC86E1D370}" destId="{9A02781A-80B8-4314-B94D-436F0FC49AEA}" srcOrd="1" destOrd="0" presId="urn:microsoft.com/office/officeart/2005/8/layout/hierarchy2"/>
    <dgm:cxn modelId="{B4E3E7AA-5C7C-4471-AB91-DE8E2D516FB3}" srcId="{BFB42CB7-C2AC-4D3B-B104-54A85A2BB552}" destId="{3E9A5410-7E20-4BA3-BB05-3A57F134DF34}" srcOrd="0" destOrd="0" parTransId="{042F9DAF-D6C0-4329-9775-9263EA3D27BD}" sibTransId="{01C1BEB6-B61B-4D57-BE42-95EF922E8095}"/>
    <dgm:cxn modelId="{60D34CBD-F7CD-401D-94ED-FDD64C7CF795}" type="presOf" srcId="{D3B5CF38-967C-4376-98B4-A6F1BAF1D0B3}" destId="{9F346248-2613-4181-BC9B-AEB8401901DE}" srcOrd="0" destOrd="0" presId="urn:microsoft.com/office/officeart/2005/8/layout/hierarchy2"/>
    <dgm:cxn modelId="{B4C69CFC-E386-4F8D-8C20-3F9DED80EB78}" type="presOf" srcId="{3A6C7ACA-F08C-4BF4-853F-C1195027F06A}" destId="{57285102-8716-4798-9443-9AC81BD29DF8}" srcOrd="0" destOrd="0" presId="urn:microsoft.com/office/officeart/2005/8/layout/hierarchy2"/>
    <dgm:cxn modelId="{A27CA098-C921-481E-ADAA-BE780A4C4669}" type="presParOf" srcId="{D0602D2D-D5F1-4F53-BF50-1DEA7A8C4971}" destId="{2CA650E0-8151-4E17-A2DE-68DBF3CE654A}" srcOrd="0" destOrd="0" presId="urn:microsoft.com/office/officeart/2005/8/layout/hierarchy2"/>
    <dgm:cxn modelId="{3A8B6E31-8B6E-41BE-AE5A-D8728C9CB2CF}" type="presParOf" srcId="{2CA650E0-8151-4E17-A2DE-68DBF3CE654A}" destId="{A98C8ED7-28A1-4A93-91E9-18A6BE6232E1}" srcOrd="0" destOrd="0" presId="urn:microsoft.com/office/officeart/2005/8/layout/hierarchy2"/>
    <dgm:cxn modelId="{46450EDA-145A-4A0F-8025-8D86A28E7A79}" type="presParOf" srcId="{2CA650E0-8151-4E17-A2DE-68DBF3CE654A}" destId="{C6AE9ACF-966A-4391-BC15-719C0F9ADD6C}" srcOrd="1" destOrd="0" presId="urn:microsoft.com/office/officeart/2005/8/layout/hierarchy2"/>
    <dgm:cxn modelId="{6A002680-2110-4DB1-A2B6-0DA458497D57}" type="presParOf" srcId="{C6AE9ACF-966A-4391-BC15-719C0F9ADD6C}" destId="{9F346248-2613-4181-BC9B-AEB8401901DE}" srcOrd="0" destOrd="0" presId="urn:microsoft.com/office/officeart/2005/8/layout/hierarchy2"/>
    <dgm:cxn modelId="{FDC1C328-FAB6-4C27-BF91-D54B76D7D204}" type="presParOf" srcId="{9F346248-2613-4181-BC9B-AEB8401901DE}" destId="{326203D1-9EB5-41CA-B066-A108328312A6}" srcOrd="0" destOrd="0" presId="urn:microsoft.com/office/officeart/2005/8/layout/hierarchy2"/>
    <dgm:cxn modelId="{8E3F1CC4-2EC1-4F7D-805E-52CBA8D20666}" type="presParOf" srcId="{C6AE9ACF-966A-4391-BC15-719C0F9ADD6C}" destId="{DC41625E-5D62-4D8E-A596-AC181F9C0F5C}" srcOrd="1" destOrd="0" presId="urn:microsoft.com/office/officeart/2005/8/layout/hierarchy2"/>
    <dgm:cxn modelId="{C1CF4247-83BE-44BA-9CF5-0035E4837D52}" type="presParOf" srcId="{DC41625E-5D62-4D8E-A596-AC181F9C0F5C}" destId="{EB57810F-E7F1-45DA-A303-3C32F2A9646C}" srcOrd="0" destOrd="0" presId="urn:microsoft.com/office/officeart/2005/8/layout/hierarchy2"/>
    <dgm:cxn modelId="{97BB99F7-2E8E-4589-9E45-C569B917D41D}" type="presParOf" srcId="{DC41625E-5D62-4D8E-A596-AC181F9C0F5C}" destId="{68E2A57F-155E-4410-84AE-579C6C786810}" srcOrd="1" destOrd="0" presId="urn:microsoft.com/office/officeart/2005/8/layout/hierarchy2"/>
    <dgm:cxn modelId="{A0680AAD-5756-431E-A58B-7559853A856D}" type="presParOf" srcId="{C6AE9ACF-966A-4391-BC15-719C0F9ADD6C}" destId="{7B461454-A4F7-4417-8E11-CFBC11DDBE4B}" srcOrd="2" destOrd="0" presId="urn:microsoft.com/office/officeart/2005/8/layout/hierarchy2"/>
    <dgm:cxn modelId="{147AD4F9-4DDE-4ED7-8916-C69797E5D6BC}" type="presParOf" srcId="{7B461454-A4F7-4417-8E11-CFBC11DDBE4B}" destId="{9A02781A-80B8-4314-B94D-436F0FC49AEA}" srcOrd="0" destOrd="0" presId="urn:microsoft.com/office/officeart/2005/8/layout/hierarchy2"/>
    <dgm:cxn modelId="{54A3047D-37E5-4869-8C07-4D6D8F7D6EC6}" type="presParOf" srcId="{C6AE9ACF-966A-4391-BC15-719C0F9ADD6C}" destId="{B627DD54-0044-48B6-9988-85358755263B}" srcOrd="3" destOrd="0" presId="urn:microsoft.com/office/officeart/2005/8/layout/hierarchy2"/>
    <dgm:cxn modelId="{5D55BB88-A306-4E48-BFE8-41C69EC04315}" type="presParOf" srcId="{B627DD54-0044-48B6-9988-85358755263B}" destId="{57285102-8716-4798-9443-9AC81BD29DF8}" srcOrd="0" destOrd="0" presId="urn:microsoft.com/office/officeart/2005/8/layout/hierarchy2"/>
    <dgm:cxn modelId="{B1627B91-F113-49EF-B964-87685EB6EA32}" type="presParOf" srcId="{B627DD54-0044-48B6-9988-85358755263B}" destId="{9763F579-8810-4FA1-AAD5-1C9585DF082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337074-79BA-4181-8392-BF0102676420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8C1D4-3A00-4B1B-BAB5-C3A16E0ACD27}">
      <dgm:prSet phldrT="[Text]"/>
      <dgm:spPr/>
      <dgm:t>
        <a:bodyPr/>
        <a:lstStyle/>
        <a:p>
          <a:r>
            <a:rPr lang="en-US" dirty="0" err="1">
              <a:latin typeface="Cambria" panose="02040503050406030204" pitchFamily="18" charset="0"/>
            </a:rPr>
            <a:t>Cám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vi-VN" dirty="0">
              <a:latin typeface="Cambria" panose="02040503050406030204" pitchFamily="18" charset="0"/>
            </a:rPr>
            <a:t>ơ</a:t>
          </a:r>
          <a:r>
            <a:rPr lang="en-US" dirty="0">
              <a:latin typeface="Cambria" panose="02040503050406030204" pitchFamily="18" charset="0"/>
            </a:rPr>
            <a:t>n </a:t>
          </a:r>
          <a:r>
            <a:rPr lang="en-US" dirty="0" err="1">
              <a:latin typeface="Cambria" panose="02040503050406030204" pitchFamily="18" charset="0"/>
            </a:rPr>
            <a:t>thầy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cô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và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các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bạn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đã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chú</a:t>
          </a:r>
          <a:r>
            <a:rPr lang="en-US" dirty="0">
              <a:latin typeface="Cambria" panose="02040503050406030204" pitchFamily="18" charset="0"/>
            </a:rPr>
            <a:t> ý </a:t>
          </a:r>
          <a:r>
            <a:rPr lang="en-US" dirty="0" err="1">
              <a:latin typeface="Cambria" panose="02040503050406030204" pitchFamily="18" charset="0"/>
            </a:rPr>
            <a:t>lắng</a:t>
          </a:r>
          <a:r>
            <a:rPr lang="en-US" dirty="0">
              <a:latin typeface="Cambria" panose="02040503050406030204" pitchFamily="18" charset="0"/>
            </a:rPr>
            <a:t> </a:t>
          </a:r>
          <a:r>
            <a:rPr lang="en-US" dirty="0" err="1">
              <a:latin typeface="Cambria" panose="02040503050406030204" pitchFamily="18" charset="0"/>
            </a:rPr>
            <a:t>nghe</a:t>
          </a:r>
          <a:endParaRPr lang="en-US" dirty="0">
            <a:latin typeface="Cambria" panose="02040503050406030204" pitchFamily="18" charset="0"/>
          </a:endParaRPr>
        </a:p>
      </dgm:t>
    </dgm:pt>
    <dgm:pt modelId="{1B33CDA0-AD98-4B6B-A574-8B3C0EA14F36}" type="parTrans" cxnId="{C847B09B-28CD-4F2C-9672-37D1F5AD0554}">
      <dgm:prSet/>
      <dgm:spPr/>
      <dgm:t>
        <a:bodyPr/>
        <a:lstStyle/>
        <a:p>
          <a:endParaRPr lang="en-US"/>
        </a:p>
      </dgm:t>
    </dgm:pt>
    <dgm:pt modelId="{E8453B56-4936-47AB-9048-5CEA1859369A}" type="sibTrans" cxnId="{C847B09B-28CD-4F2C-9672-37D1F5AD0554}">
      <dgm:prSet/>
      <dgm:spPr/>
      <dgm:t>
        <a:bodyPr/>
        <a:lstStyle/>
        <a:p>
          <a:endParaRPr lang="en-US"/>
        </a:p>
      </dgm:t>
    </dgm:pt>
    <dgm:pt modelId="{0A36726F-815E-4D77-A9C5-454D3FD69B6A}" type="pres">
      <dgm:prSet presAssocID="{47337074-79BA-4181-8392-BF0102676420}" presName="Name0" presStyleCnt="0">
        <dgm:presLayoutVars>
          <dgm:chMax/>
          <dgm:chPref/>
          <dgm:dir/>
        </dgm:presLayoutVars>
      </dgm:prSet>
      <dgm:spPr/>
    </dgm:pt>
    <dgm:pt modelId="{14D49AE4-BE70-44BF-B8A9-53CE5616C0E9}" type="pres">
      <dgm:prSet presAssocID="{CAD8C1D4-3A00-4B1B-BAB5-C3A16E0ACD27}" presName="composite" presStyleCnt="0">
        <dgm:presLayoutVars>
          <dgm:chMax val="1"/>
          <dgm:chPref val="1"/>
        </dgm:presLayoutVars>
      </dgm:prSet>
      <dgm:spPr/>
    </dgm:pt>
    <dgm:pt modelId="{E141DA74-183B-4EC8-B485-CE33F6426E10}" type="pres">
      <dgm:prSet presAssocID="{CAD8C1D4-3A00-4B1B-BAB5-C3A16E0ACD27}" presName="Accent" presStyleLbl="trAlignAcc1" presStyleIdx="0" presStyleCnt="1" custScaleX="173913">
        <dgm:presLayoutVars>
          <dgm:chMax val="0"/>
          <dgm:chPref val="0"/>
        </dgm:presLayoutVars>
      </dgm:prSet>
      <dgm:spPr/>
    </dgm:pt>
    <dgm:pt modelId="{FE01E154-E573-4C57-A175-083D1AC8B026}" type="pres">
      <dgm:prSet presAssocID="{CAD8C1D4-3A00-4B1B-BAB5-C3A16E0ACD27}" presName="Image" presStyleLbl="alignImgPlace1" presStyleIdx="0" presStyleCnt="1" custScaleX="144738">
        <dgm:presLayoutVars>
          <dgm:chMax val="0"/>
          <dgm:chPref val="0"/>
        </dgm:presLayoutVars>
      </dgm:prSet>
      <dgm:spPr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</dgm:spPr>
    </dgm:pt>
    <dgm:pt modelId="{A781960B-77FA-48CB-8694-611EDD101057}" type="pres">
      <dgm:prSet presAssocID="{CAD8C1D4-3A00-4B1B-BAB5-C3A16E0ACD27}" presName="ChildComposite" presStyleCnt="0"/>
      <dgm:spPr/>
    </dgm:pt>
    <dgm:pt modelId="{E92ED305-C7AE-4BDD-BC46-B799EDC4EEFD}" type="pres">
      <dgm:prSet presAssocID="{CAD8C1D4-3A00-4B1B-BAB5-C3A16E0ACD27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2A2302D-D669-4095-AF8C-D484F088C35B}" type="pres">
      <dgm:prSet presAssocID="{CAD8C1D4-3A00-4B1B-BAB5-C3A16E0ACD27}" presName="Parent" presStyleLbl="revTx" presStyleIdx="0" presStyleCnt="1">
        <dgm:presLayoutVars>
          <dgm:chMax val="1"/>
          <dgm:chPref val="0"/>
          <dgm:bulletEnabled val="1"/>
        </dgm:presLayoutVars>
      </dgm:prSet>
      <dgm:spPr/>
    </dgm:pt>
  </dgm:ptLst>
  <dgm:cxnLst>
    <dgm:cxn modelId="{34877D34-4B5C-42AF-81CD-30D7BEB2051A}" type="presOf" srcId="{CAD8C1D4-3A00-4B1B-BAB5-C3A16E0ACD27}" destId="{72A2302D-D669-4095-AF8C-D484F088C35B}" srcOrd="0" destOrd="0" presId="urn:microsoft.com/office/officeart/2008/layout/CaptionedPictures"/>
    <dgm:cxn modelId="{A1121676-B68B-4E4B-B9BD-7C61BC5A53B8}" type="presOf" srcId="{47337074-79BA-4181-8392-BF0102676420}" destId="{0A36726F-815E-4D77-A9C5-454D3FD69B6A}" srcOrd="0" destOrd="0" presId="urn:microsoft.com/office/officeart/2008/layout/CaptionedPictures"/>
    <dgm:cxn modelId="{C847B09B-28CD-4F2C-9672-37D1F5AD0554}" srcId="{47337074-79BA-4181-8392-BF0102676420}" destId="{CAD8C1D4-3A00-4B1B-BAB5-C3A16E0ACD27}" srcOrd="0" destOrd="0" parTransId="{1B33CDA0-AD98-4B6B-A574-8B3C0EA14F36}" sibTransId="{E8453B56-4936-47AB-9048-5CEA1859369A}"/>
    <dgm:cxn modelId="{089F6537-E1C9-461F-8D0D-27F42CF3593B}" type="presParOf" srcId="{0A36726F-815E-4D77-A9C5-454D3FD69B6A}" destId="{14D49AE4-BE70-44BF-B8A9-53CE5616C0E9}" srcOrd="0" destOrd="0" presId="urn:microsoft.com/office/officeart/2008/layout/CaptionedPictures"/>
    <dgm:cxn modelId="{06BC472B-91E6-4680-A39F-CFD0C5962177}" type="presParOf" srcId="{14D49AE4-BE70-44BF-B8A9-53CE5616C0E9}" destId="{E141DA74-183B-4EC8-B485-CE33F6426E10}" srcOrd="0" destOrd="0" presId="urn:microsoft.com/office/officeart/2008/layout/CaptionedPictures"/>
    <dgm:cxn modelId="{F1B95765-2A9E-4D33-B1EE-53C09E7B27F2}" type="presParOf" srcId="{14D49AE4-BE70-44BF-B8A9-53CE5616C0E9}" destId="{FE01E154-E573-4C57-A175-083D1AC8B026}" srcOrd="1" destOrd="0" presId="urn:microsoft.com/office/officeart/2008/layout/CaptionedPictures"/>
    <dgm:cxn modelId="{46B39597-C165-4AB9-804F-36685A90EE00}" type="presParOf" srcId="{14D49AE4-BE70-44BF-B8A9-53CE5616C0E9}" destId="{A781960B-77FA-48CB-8694-611EDD101057}" srcOrd="2" destOrd="0" presId="urn:microsoft.com/office/officeart/2008/layout/CaptionedPictures"/>
    <dgm:cxn modelId="{C2B8C4E5-AAB2-4778-AF7B-886E13937F9E}" type="presParOf" srcId="{A781960B-77FA-48CB-8694-611EDD101057}" destId="{E92ED305-C7AE-4BDD-BC46-B799EDC4EEFD}" srcOrd="0" destOrd="0" presId="urn:microsoft.com/office/officeart/2008/layout/CaptionedPictures"/>
    <dgm:cxn modelId="{CA224B46-663E-4569-97FE-FC020FFAB393}" type="presParOf" srcId="{A781960B-77FA-48CB-8694-611EDD101057}" destId="{72A2302D-D669-4095-AF8C-D484F088C35B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9F758-87C8-4F3B-BA7F-D675F9A3BC99}">
      <dsp:nvSpPr>
        <dsp:cNvPr id="0" name=""/>
        <dsp:cNvSpPr/>
      </dsp:nvSpPr>
      <dsp:spPr>
        <a:xfrm>
          <a:off x="0" y="463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76A6D-6DC8-4504-A28E-E1C23CE4227D}">
      <dsp:nvSpPr>
        <dsp:cNvPr id="0" name=""/>
        <dsp:cNvSpPr/>
      </dsp:nvSpPr>
      <dsp:spPr>
        <a:xfrm>
          <a:off x="535719" y="94969"/>
          <a:ext cx="7500067" cy="738000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Phân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tích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yêu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cầu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130995"/>
        <a:ext cx="7428015" cy="665948"/>
      </dsp:txXfrm>
    </dsp:sp>
    <dsp:sp modelId="{3E9A55A1-1B36-4CE9-A4B3-40311B6767FB}">
      <dsp:nvSpPr>
        <dsp:cNvPr id="0" name=""/>
        <dsp:cNvSpPr/>
      </dsp:nvSpPr>
      <dsp:spPr>
        <a:xfrm>
          <a:off x="0" y="1597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D9695-6302-4718-8141-E325B3BAC6F3}">
      <dsp:nvSpPr>
        <dsp:cNvPr id="0" name=""/>
        <dsp:cNvSpPr/>
      </dsp:nvSpPr>
      <dsp:spPr>
        <a:xfrm>
          <a:off x="535719" y="1228969"/>
          <a:ext cx="7500067" cy="738000"/>
        </a:xfrm>
        <a:prstGeom prst="roundRect">
          <a:avLst/>
        </a:prstGeom>
        <a:solidFill>
          <a:schemeClr val="accent6">
            <a:shade val="80000"/>
            <a:hueOff val="-40704"/>
            <a:satOff val="-231"/>
            <a:lumOff val="591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Phương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pháp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tiếp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cận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1264995"/>
        <a:ext cx="7428015" cy="665948"/>
      </dsp:txXfrm>
    </dsp:sp>
    <dsp:sp modelId="{E6D5D9B7-DDE2-4BF5-8D52-B207881C2C58}">
      <dsp:nvSpPr>
        <dsp:cNvPr id="0" name=""/>
        <dsp:cNvSpPr/>
      </dsp:nvSpPr>
      <dsp:spPr>
        <a:xfrm>
          <a:off x="0" y="2731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6C773-A607-451D-B6D2-C12F2D906151}">
      <dsp:nvSpPr>
        <dsp:cNvPr id="0" name=""/>
        <dsp:cNvSpPr/>
      </dsp:nvSpPr>
      <dsp:spPr>
        <a:xfrm>
          <a:off x="535719" y="2362969"/>
          <a:ext cx="7500067" cy="738000"/>
        </a:xfrm>
        <a:prstGeom prst="roundRect">
          <a:avLst/>
        </a:prstGeom>
        <a:solidFill>
          <a:schemeClr val="accent6">
            <a:shade val="80000"/>
            <a:hueOff val="-81408"/>
            <a:satOff val="-461"/>
            <a:lumOff val="1183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Thiết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kế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hệ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thống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2398995"/>
        <a:ext cx="7428015" cy="665948"/>
      </dsp:txXfrm>
    </dsp:sp>
    <dsp:sp modelId="{ACDDD2A9-6558-49C1-89B3-8B76AC21F45F}">
      <dsp:nvSpPr>
        <dsp:cNvPr id="0" name=""/>
        <dsp:cNvSpPr/>
      </dsp:nvSpPr>
      <dsp:spPr>
        <a:xfrm>
          <a:off x="0" y="3865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5287B-423D-4515-ABF8-3F167A910BE8}">
      <dsp:nvSpPr>
        <dsp:cNvPr id="0" name=""/>
        <dsp:cNvSpPr/>
      </dsp:nvSpPr>
      <dsp:spPr>
        <a:xfrm>
          <a:off x="535719" y="3496969"/>
          <a:ext cx="7500067" cy="738000"/>
        </a:xfrm>
        <a:prstGeom prst="roundRect">
          <a:avLst/>
        </a:prstGeom>
        <a:solidFill>
          <a:schemeClr val="accent6">
            <a:shade val="80000"/>
            <a:hueOff val="-122112"/>
            <a:satOff val="-692"/>
            <a:lumOff val="1774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Cài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đặt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3532995"/>
        <a:ext cx="7428015" cy="665948"/>
      </dsp:txXfrm>
    </dsp:sp>
    <dsp:sp modelId="{ADA51337-66D1-457A-A87C-0F0E1D289CF9}">
      <dsp:nvSpPr>
        <dsp:cNvPr id="0" name=""/>
        <dsp:cNvSpPr/>
      </dsp:nvSpPr>
      <dsp:spPr>
        <a:xfrm>
          <a:off x="0" y="4999969"/>
          <a:ext cx="1071438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B87B2-3E1A-458E-B931-0F0C92E66136}">
      <dsp:nvSpPr>
        <dsp:cNvPr id="0" name=""/>
        <dsp:cNvSpPr/>
      </dsp:nvSpPr>
      <dsp:spPr>
        <a:xfrm>
          <a:off x="535719" y="4630969"/>
          <a:ext cx="7500067" cy="738000"/>
        </a:xfrm>
        <a:prstGeom prst="roundRect">
          <a:avLst/>
        </a:prstGeom>
        <a:solidFill>
          <a:schemeClr val="accent6">
            <a:shade val="80000"/>
            <a:hueOff val="-162816"/>
            <a:satOff val="-923"/>
            <a:lumOff val="2366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3485" tIns="0" rIns="28348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Cambria" panose="02040503050406030204" pitchFamily="18" charset="0"/>
            </a:rPr>
            <a:t>Đánh</a:t>
          </a:r>
          <a:r>
            <a:rPr lang="en-US" sz="2800" kern="1200" dirty="0">
              <a:latin typeface="Cambria" panose="02040503050406030204" pitchFamily="18" charset="0"/>
            </a:rPr>
            <a:t> </a:t>
          </a:r>
          <a:r>
            <a:rPr lang="en-US" sz="2800" kern="1200" dirty="0" err="1">
              <a:latin typeface="Cambria" panose="02040503050406030204" pitchFamily="18" charset="0"/>
            </a:rPr>
            <a:t>giá</a:t>
          </a:r>
          <a:endParaRPr lang="en-US" sz="2800" kern="1200" dirty="0">
            <a:latin typeface="Cambria" panose="02040503050406030204" pitchFamily="18" charset="0"/>
          </a:endParaRPr>
        </a:p>
      </dsp:txBody>
      <dsp:txXfrm>
        <a:off x="571745" y="4666995"/>
        <a:ext cx="7428015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AC540-A5D4-4CCE-8AA2-61F2DF91D287}">
      <dsp:nvSpPr>
        <dsp:cNvPr id="0" name=""/>
        <dsp:cNvSpPr/>
      </dsp:nvSpPr>
      <dsp:spPr>
        <a:xfrm>
          <a:off x="912" y="1660324"/>
          <a:ext cx="3886083" cy="19430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 err="1">
              <a:latin typeface="Cambria" panose="02040503050406030204" pitchFamily="18" charset="0"/>
            </a:rPr>
            <a:t>Phân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tích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yêu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cầu</a:t>
          </a:r>
          <a:endParaRPr lang="en-US" sz="6400" kern="1200" dirty="0"/>
        </a:p>
      </dsp:txBody>
      <dsp:txXfrm>
        <a:off x="57822" y="1717234"/>
        <a:ext cx="3772263" cy="1829221"/>
      </dsp:txXfrm>
    </dsp:sp>
    <dsp:sp modelId="{BF6CE89F-B29E-4C87-BA87-EEADCBFC7098}">
      <dsp:nvSpPr>
        <dsp:cNvPr id="0" name=""/>
        <dsp:cNvSpPr/>
      </dsp:nvSpPr>
      <dsp:spPr>
        <a:xfrm rot="19457599">
          <a:off x="3707067" y="2039997"/>
          <a:ext cx="1914290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914290" y="332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616355" y="2025363"/>
        <a:ext cx="95714" cy="95714"/>
      </dsp:txXfrm>
    </dsp:sp>
    <dsp:sp modelId="{3FE8A981-CA52-4A11-8995-D29BA0DAC2A3}">
      <dsp:nvSpPr>
        <dsp:cNvPr id="0" name=""/>
        <dsp:cNvSpPr/>
      </dsp:nvSpPr>
      <dsp:spPr>
        <a:xfrm>
          <a:off x="5441429" y="543075"/>
          <a:ext cx="3886083" cy="19430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6400" kern="1200" dirty="0" err="1">
              <a:latin typeface="Cambria" panose="02040503050406030204" pitchFamily="18" charset="0"/>
            </a:rPr>
            <a:t>Vấn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đề</a:t>
          </a:r>
          <a:endParaRPr lang="en-US" sz="6400" kern="1200" dirty="0"/>
        </a:p>
      </dsp:txBody>
      <dsp:txXfrm>
        <a:off x="5498339" y="599985"/>
        <a:ext cx="3772263" cy="1829221"/>
      </dsp:txXfrm>
    </dsp:sp>
    <dsp:sp modelId="{21DCF064-460A-4F37-AD9C-984E043DAAFB}">
      <dsp:nvSpPr>
        <dsp:cNvPr id="0" name=""/>
        <dsp:cNvSpPr/>
      </dsp:nvSpPr>
      <dsp:spPr>
        <a:xfrm rot="2142401">
          <a:off x="3707067" y="3157246"/>
          <a:ext cx="1914290" cy="66445"/>
        </a:xfrm>
        <a:custGeom>
          <a:avLst/>
          <a:gdLst/>
          <a:ahLst/>
          <a:cxnLst/>
          <a:rect l="0" t="0" r="0" b="0"/>
          <a:pathLst>
            <a:path>
              <a:moveTo>
                <a:pt x="0" y="33222"/>
              </a:moveTo>
              <a:lnTo>
                <a:pt x="1914290" y="3322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616355" y="3142612"/>
        <a:ext cx="95714" cy="95714"/>
      </dsp:txXfrm>
    </dsp:sp>
    <dsp:sp modelId="{B1482825-E853-4092-8CA0-B98F3BAB97FA}">
      <dsp:nvSpPr>
        <dsp:cNvPr id="0" name=""/>
        <dsp:cNvSpPr/>
      </dsp:nvSpPr>
      <dsp:spPr>
        <a:xfrm>
          <a:off x="5441429" y="2777573"/>
          <a:ext cx="3886083" cy="194304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6400" kern="1200" dirty="0" err="1">
              <a:latin typeface="Cambria" panose="02040503050406030204" pitchFamily="18" charset="0"/>
            </a:rPr>
            <a:t>Mục</a:t>
          </a:r>
          <a:r>
            <a:rPr lang="en-US" sz="6400" kern="1200" dirty="0">
              <a:latin typeface="Cambria" panose="02040503050406030204" pitchFamily="18" charset="0"/>
            </a:rPr>
            <a:t> </a:t>
          </a:r>
          <a:r>
            <a:rPr lang="en-US" sz="6400" kern="1200" dirty="0" err="1">
              <a:latin typeface="Cambria" panose="02040503050406030204" pitchFamily="18" charset="0"/>
            </a:rPr>
            <a:t>đích</a:t>
          </a:r>
          <a:endParaRPr lang="en-US" sz="6400" kern="1200" dirty="0"/>
        </a:p>
      </dsp:txBody>
      <dsp:txXfrm>
        <a:off x="5498339" y="2834483"/>
        <a:ext cx="3772263" cy="1829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6A7B8-E7C2-413D-8EB4-EC7016FA1703}">
      <dsp:nvSpPr>
        <dsp:cNvPr id="0" name=""/>
        <dsp:cNvSpPr/>
      </dsp:nvSpPr>
      <dsp:spPr>
        <a:xfrm>
          <a:off x="3995" y="1224905"/>
          <a:ext cx="3833559" cy="19167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>
              <a:latin typeface="Cambria" panose="02040503050406030204" pitchFamily="18" charset="0"/>
            </a:rPr>
            <a:t>Phương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pháp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tiếp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cận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60136" y="1281046"/>
        <a:ext cx="3721277" cy="1804497"/>
      </dsp:txXfrm>
    </dsp:sp>
    <dsp:sp modelId="{0654F9CC-8DC4-4C49-9E73-F8CCD46C6134}">
      <dsp:nvSpPr>
        <dsp:cNvPr id="0" name=""/>
        <dsp:cNvSpPr/>
      </dsp:nvSpPr>
      <dsp:spPr>
        <a:xfrm rot="19457599">
          <a:off x="3660058" y="1592714"/>
          <a:ext cx="1888417" cy="79013"/>
        </a:xfrm>
        <a:custGeom>
          <a:avLst/>
          <a:gdLst/>
          <a:ahLst/>
          <a:cxnLst/>
          <a:rect l="0" t="0" r="0" b="0"/>
          <a:pathLst>
            <a:path>
              <a:moveTo>
                <a:pt x="0" y="39506"/>
              </a:moveTo>
              <a:lnTo>
                <a:pt x="1888417" y="3950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557057" y="1585010"/>
        <a:ext cx="94420" cy="94420"/>
      </dsp:txXfrm>
    </dsp:sp>
    <dsp:sp modelId="{8CEA3341-4347-49C2-8931-A918376844D9}">
      <dsp:nvSpPr>
        <dsp:cNvPr id="0" name=""/>
        <dsp:cNvSpPr/>
      </dsp:nvSpPr>
      <dsp:spPr>
        <a:xfrm>
          <a:off x="5370979" y="122757"/>
          <a:ext cx="3833559" cy="1916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>
              <a:latin typeface="Cambria" panose="02040503050406030204" pitchFamily="18" charset="0"/>
            </a:rPr>
            <a:t>Cơ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sở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lý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thuyết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5427120" y="178898"/>
        <a:ext cx="3721277" cy="1804497"/>
      </dsp:txXfrm>
    </dsp:sp>
    <dsp:sp modelId="{11163C9E-F9A3-4651-921C-7F49737F653A}">
      <dsp:nvSpPr>
        <dsp:cNvPr id="0" name=""/>
        <dsp:cNvSpPr/>
      </dsp:nvSpPr>
      <dsp:spPr>
        <a:xfrm rot="2142401">
          <a:off x="3660058" y="2694862"/>
          <a:ext cx="1888417" cy="79013"/>
        </a:xfrm>
        <a:custGeom>
          <a:avLst/>
          <a:gdLst/>
          <a:ahLst/>
          <a:cxnLst/>
          <a:rect l="0" t="0" r="0" b="0"/>
          <a:pathLst>
            <a:path>
              <a:moveTo>
                <a:pt x="0" y="39506"/>
              </a:moveTo>
              <a:lnTo>
                <a:pt x="1888417" y="3950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557057" y="2687159"/>
        <a:ext cx="94420" cy="94420"/>
      </dsp:txXfrm>
    </dsp:sp>
    <dsp:sp modelId="{60967494-C510-45F5-B759-D72B932B4010}">
      <dsp:nvSpPr>
        <dsp:cNvPr id="0" name=""/>
        <dsp:cNvSpPr/>
      </dsp:nvSpPr>
      <dsp:spPr>
        <a:xfrm>
          <a:off x="5370979" y="2327053"/>
          <a:ext cx="3833559" cy="19167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 err="1">
              <a:latin typeface="Cambria" panose="02040503050406030204" pitchFamily="18" charset="0"/>
            </a:rPr>
            <a:t>Áp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dụng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vào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bài</a:t>
          </a:r>
          <a:r>
            <a:rPr lang="en-US" sz="5000" kern="1200" dirty="0">
              <a:latin typeface="Cambria" panose="02040503050406030204" pitchFamily="18" charset="0"/>
            </a:rPr>
            <a:t> </a:t>
          </a:r>
          <a:r>
            <a:rPr lang="en-US" sz="5000" kern="1200" dirty="0" err="1">
              <a:latin typeface="Cambria" panose="02040503050406030204" pitchFamily="18" charset="0"/>
            </a:rPr>
            <a:t>toán</a:t>
          </a:r>
          <a:endParaRPr lang="en-US" sz="5000" kern="1200" dirty="0">
            <a:latin typeface="Cambria" panose="02040503050406030204" pitchFamily="18" charset="0"/>
          </a:endParaRPr>
        </a:p>
      </dsp:txBody>
      <dsp:txXfrm>
        <a:off x="5427120" y="2383194"/>
        <a:ext cx="3721277" cy="18044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A533-48F7-4135-88D6-4C5D55771E46}">
      <dsp:nvSpPr>
        <dsp:cNvPr id="0" name=""/>
        <dsp:cNvSpPr/>
      </dsp:nvSpPr>
      <dsp:spPr>
        <a:xfrm>
          <a:off x="2593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Mạng</a:t>
          </a:r>
          <a:r>
            <a:rPr lang="en-US" sz="3400" kern="1200" dirty="0"/>
            <a:t> </a:t>
          </a:r>
          <a:r>
            <a:rPr lang="en-US" sz="3400" kern="1200" dirty="0" err="1"/>
            <a:t>nơ</a:t>
          </a:r>
          <a:r>
            <a:rPr lang="en-US" sz="3400" kern="1200" dirty="0"/>
            <a:t> </a:t>
          </a:r>
          <a:r>
            <a:rPr lang="en-US" sz="3400" kern="1200" dirty="0" err="1"/>
            <a:t>ron</a:t>
          </a:r>
          <a:endParaRPr lang="en-US" sz="3400" kern="1200" dirty="0"/>
        </a:p>
      </dsp:txBody>
      <dsp:txXfrm>
        <a:off x="618820" y="0"/>
        <a:ext cx="1926890" cy="1232453"/>
      </dsp:txXfrm>
    </dsp:sp>
    <dsp:sp modelId="{364B3BE8-AAAD-4709-8D22-CAD190F687D7}">
      <dsp:nvSpPr>
        <dsp:cNvPr id="0" name=""/>
        <dsp:cNvSpPr/>
      </dsp:nvSpPr>
      <dsp:spPr>
        <a:xfrm>
          <a:off x="2846002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Hệ</a:t>
          </a:r>
          <a:r>
            <a:rPr lang="en-US" sz="3400" kern="1200" dirty="0"/>
            <a:t> </a:t>
          </a:r>
          <a:r>
            <a:rPr lang="en-US" sz="3400" kern="1200" dirty="0" err="1"/>
            <a:t>cơ</a:t>
          </a:r>
          <a:r>
            <a:rPr lang="en-US" sz="3400" kern="1200" dirty="0"/>
            <a:t> </a:t>
          </a:r>
          <a:r>
            <a:rPr lang="en-US" sz="3400" kern="1200" dirty="0" err="1"/>
            <a:t>sở</a:t>
          </a:r>
          <a:r>
            <a:rPr lang="en-US" sz="3400" kern="1200" dirty="0"/>
            <a:t> tri </a:t>
          </a:r>
          <a:r>
            <a:rPr lang="en-US" sz="3400" kern="1200" dirty="0" err="1"/>
            <a:t>thức</a:t>
          </a:r>
          <a:endParaRPr lang="en-US" sz="3400" kern="1200" dirty="0"/>
        </a:p>
      </dsp:txBody>
      <dsp:txXfrm>
        <a:off x="3462229" y="0"/>
        <a:ext cx="1926890" cy="1232453"/>
      </dsp:txXfrm>
    </dsp:sp>
    <dsp:sp modelId="{8A75C3B2-BDE7-44D6-AE37-FE63F00871FE}">
      <dsp:nvSpPr>
        <dsp:cNvPr id="0" name=""/>
        <dsp:cNvSpPr/>
      </dsp:nvSpPr>
      <dsp:spPr>
        <a:xfrm>
          <a:off x="5689411" y="0"/>
          <a:ext cx="3159343" cy="1232453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Chuẩn</a:t>
          </a:r>
          <a:r>
            <a:rPr lang="en-US" sz="3400" kern="1200" dirty="0"/>
            <a:t> </a:t>
          </a:r>
          <a:r>
            <a:rPr lang="en-US" sz="3400" kern="1200" dirty="0" err="1"/>
            <a:t>đoán</a:t>
          </a:r>
          <a:endParaRPr lang="en-US" sz="3400" kern="1200" dirty="0"/>
        </a:p>
      </dsp:txBody>
      <dsp:txXfrm>
        <a:off x="6305638" y="0"/>
        <a:ext cx="1926890" cy="1232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C8ED7-28A1-4A93-91E9-18A6BE6232E1}">
      <dsp:nvSpPr>
        <dsp:cNvPr id="0" name=""/>
        <dsp:cNvSpPr/>
      </dsp:nvSpPr>
      <dsp:spPr>
        <a:xfrm>
          <a:off x="0" y="536617"/>
          <a:ext cx="4034325" cy="20171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 err="1"/>
            <a:t>Cài</a:t>
          </a:r>
          <a:r>
            <a:rPr lang="en-US" sz="6400" kern="1200" dirty="0"/>
            <a:t> </a:t>
          </a:r>
          <a:r>
            <a:rPr lang="en-US" sz="6400" kern="1200" dirty="0" err="1"/>
            <a:t>đặt</a:t>
          </a:r>
          <a:endParaRPr lang="en-US" sz="6400" kern="1200" dirty="0"/>
        </a:p>
      </dsp:txBody>
      <dsp:txXfrm>
        <a:off x="59081" y="595698"/>
        <a:ext cx="3916163" cy="1899000"/>
      </dsp:txXfrm>
    </dsp:sp>
    <dsp:sp modelId="{9F346248-2613-4181-BC9B-AEB8401901DE}">
      <dsp:nvSpPr>
        <dsp:cNvPr id="0" name=""/>
        <dsp:cNvSpPr/>
      </dsp:nvSpPr>
      <dsp:spPr>
        <a:xfrm rot="20313366">
          <a:off x="3983521" y="1239229"/>
          <a:ext cx="1467811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1467811" y="3766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80732" y="1240194"/>
        <a:ext cx="73390" cy="73390"/>
      </dsp:txXfrm>
    </dsp:sp>
    <dsp:sp modelId="{EB57810F-E7F1-45DA-A303-3C32F2A9646C}">
      <dsp:nvSpPr>
        <dsp:cNvPr id="0" name=""/>
        <dsp:cNvSpPr/>
      </dsp:nvSpPr>
      <dsp:spPr>
        <a:xfrm>
          <a:off x="5400529" y="0"/>
          <a:ext cx="4034325" cy="20171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 err="1"/>
            <a:t>Huấn</a:t>
          </a:r>
          <a:r>
            <a:rPr lang="en-US" sz="6400" kern="1200" dirty="0"/>
            <a:t> </a:t>
          </a:r>
          <a:r>
            <a:rPr lang="en-US" sz="6400" kern="1200" dirty="0" err="1"/>
            <a:t>luyện</a:t>
          </a:r>
          <a:endParaRPr lang="en-US" sz="6400" kern="1200" dirty="0"/>
        </a:p>
      </dsp:txBody>
      <dsp:txXfrm>
        <a:off x="5459610" y="59081"/>
        <a:ext cx="3916163" cy="1899000"/>
      </dsp:txXfrm>
    </dsp:sp>
    <dsp:sp modelId="{7B461454-A4F7-4417-8E11-CFBC11DDBE4B}">
      <dsp:nvSpPr>
        <dsp:cNvPr id="0" name=""/>
        <dsp:cNvSpPr/>
      </dsp:nvSpPr>
      <dsp:spPr>
        <a:xfrm rot="3410253">
          <a:off x="3487889" y="2517359"/>
          <a:ext cx="2412601" cy="75322"/>
        </a:xfrm>
        <a:custGeom>
          <a:avLst/>
          <a:gdLst/>
          <a:ahLst/>
          <a:cxnLst/>
          <a:rect l="0" t="0" r="0" b="0"/>
          <a:pathLst>
            <a:path>
              <a:moveTo>
                <a:pt x="0" y="37661"/>
              </a:moveTo>
              <a:lnTo>
                <a:pt x="2412601" y="3766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633875" y="2494705"/>
        <a:ext cx="120630" cy="120630"/>
      </dsp:txXfrm>
    </dsp:sp>
    <dsp:sp modelId="{57285102-8716-4798-9443-9AC81BD29DF8}">
      <dsp:nvSpPr>
        <dsp:cNvPr id="0" name=""/>
        <dsp:cNvSpPr/>
      </dsp:nvSpPr>
      <dsp:spPr>
        <a:xfrm>
          <a:off x="5354054" y="2556261"/>
          <a:ext cx="4034325" cy="20171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 err="1"/>
            <a:t>Chuẩn</a:t>
          </a:r>
          <a:r>
            <a:rPr lang="en-US" sz="6400" kern="1200" dirty="0"/>
            <a:t> </a:t>
          </a:r>
          <a:r>
            <a:rPr lang="en-US" sz="6400" kern="1200" dirty="0" err="1"/>
            <a:t>đoán</a:t>
          </a:r>
          <a:endParaRPr lang="en-US" sz="6400" kern="1200" dirty="0"/>
        </a:p>
      </dsp:txBody>
      <dsp:txXfrm>
        <a:off x="5413135" y="2615342"/>
        <a:ext cx="3916163" cy="1899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1DA74-183B-4EC8-B485-CE33F6426E10}">
      <dsp:nvSpPr>
        <dsp:cNvPr id="0" name=""/>
        <dsp:cNvSpPr/>
      </dsp:nvSpPr>
      <dsp:spPr>
        <a:xfrm>
          <a:off x="119271" y="0"/>
          <a:ext cx="10137909" cy="685799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1E154-E573-4C57-A175-083D1AC8B026}">
      <dsp:nvSpPr>
        <dsp:cNvPr id="0" name=""/>
        <dsp:cNvSpPr/>
      </dsp:nvSpPr>
      <dsp:spPr>
        <a:xfrm>
          <a:off x="1391481" y="274319"/>
          <a:ext cx="7593489" cy="4457699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26000" r="-26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2302D-D669-4095-AF8C-D484F088C35B}">
      <dsp:nvSpPr>
        <dsp:cNvPr id="0" name=""/>
        <dsp:cNvSpPr/>
      </dsp:nvSpPr>
      <dsp:spPr>
        <a:xfrm>
          <a:off x="2565041" y="4732019"/>
          <a:ext cx="5246369" cy="185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>
              <a:latin typeface="Cambria" panose="02040503050406030204" pitchFamily="18" charset="0"/>
            </a:rPr>
            <a:t>Cám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vi-VN" sz="3600" kern="1200" dirty="0">
              <a:latin typeface="Cambria" panose="02040503050406030204" pitchFamily="18" charset="0"/>
            </a:rPr>
            <a:t>ơ</a:t>
          </a:r>
          <a:r>
            <a:rPr lang="en-US" sz="3600" kern="1200" dirty="0">
              <a:latin typeface="Cambria" panose="02040503050406030204" pitchFamily="18" charset="0"/>
            </a:rPr>
            <a:t>n </a:t>
          </a:r>
          <a:r>
            <a:rPr lang="en-US" sz="3600" kern="1200" dirty="0" err="1">
              <a:latin typeface="Cambria" panose="02040503050406030204" pitchFamily="18" charset="0"/>
            </a:rPr>
            <a:t>thầy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cô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và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các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bạn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đã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chú</a:t>
          </a:r>
          <a:r>
            <a:rPr lang="en-US" sz="3600" kern="1200" dirty="0">
              <a:latin typeface="Cambria" panose="02040503050406030204" pitchFamily="18" charset="0"/>
            </a:rPr>
            <a:t> ý </a:t>
          </a:r>
          <a:r>
            <a:rPr lang="en-US" sz="3600" kern="1200" dirty="0" err="1">
              <a:latin typeface="Cambria" panose="02040503050406030204" pitchFamily="18" charset="0"/>
            </a:rPr>
            <a:t>lắng</a:t>
          </a:r>
          <a:r>
            <a:rPr lang="en-US" sz="3600" kern="1200" dirty="0">
              <a:latin typeface="Cambria" panose="02040503050406030204" pitchFamily="18" charset="0"/>
            </a:rPr>
            <a:t> </a:t>
          </a:r>
          <a:r>
            <a:rPr lang="en-US" sz="3600" kern="1200" dirty="0" err="1">
              <a:latin typeface="Cambria" panose="02040503050406030204" pitchFamily="18" charset="0"/>
            </a:rPr>
            <a:t>nghe</a:t>
          </a:r>
          <a:endParaRPr lang="en-US" sz="3600" kern="1200" dirty="0">
            <a:latin typeface="Cambria" panose="02040503050406030204" pitchFamily="18" charset="0"/>
          </a:endParaRPr>
        </a:p>
      </dsp:txBody>
      <dsp:txXfrm>
        <a:off x="2565041" y="4732019"/>
        <a:ext cx="5246369" cy="185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5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3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4500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241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1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1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4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83FD-0AE3-4D42-A6C6-7804CDB5EBA1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A86BA3-EAF4-473F-A2EC-82C962D7B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E371-9874-4CB2-90A0-55563821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856" y="166909"/>
            <a:ext cx="7713954" cy="1280890"/>
          </a:xfrm>
        </p:spPr>
        <p:txBody>
          <a:bodyPr>
            <a:noAutofit/>
          </a:bodyPr>
          <a:lstStyle/>
          <a:p>
            <a:r>
              <a:rPr lang="en-US" sz="4400" dirty="0" err="1">
                <a:latin typeface="Cambria" panose="02040503050406030204" pitchFamily="18" charset="0"/>
              </a:rPr>
              <a:t>Đề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tài</a:t>
            </a:r>
            <a:r>
              <a:rPr lang="en-US" sz="4400" dirty="0">
                <a:latin typeface="Cambria" panose="02040503050406030204" pitchFamily="18" charset="0"/>
              </a:rPr>
              <a:t>: </a:t>
            </a:r>
            <a:r>
              <a:rPr lang="en-US" sz="4400" dirty="0" err="1">
                <a:latin typeface="Cambria" panose="02040503050406030204" pitchFamily="18" charset="0"/>
              </a:rPr>
              <a:t>Chuẩn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đoán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bệnh</a:t>
            </a:r>
            <a:r>
              <a:rPr lang="en-US" sz="4400" dirty="0">
                <a:latin typeface="Cambria" panose="02040503050406030204" pitchFamily="18" charset="0"/>
              </a:rPr>
              <a:t> qua </a:t>
            </a:r>
            <a:r>
              <a:rPr lang="en-US" sz="4400" dirty="0" err="1">
                <a:latin typeface="Cambria" panose="02040503050406030204" pitchFamily="18" charset="0"/>
              </a:rPr>
              <a:t>triệu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chứng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lâm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sàng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40A-6A6F-44F8-A5AC-473041806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461" y="2067338"/>
            <a:ext cx="9457151" cy="4641575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Cambria" panose="02040503050406030204" pitchFamily="18" charset="0"/>
              </a:rPr>
              <a:t>Gvhd</a:t>
            </a:r>
            <a:r>
              <a:rPr lang="en-US" sz="3200" dirty="0">
                <a:latin typeface="Cambria" panose="02040503050406030204" pitchFamily="18" charset="0"/>
              </a:rPr>
              <a:t>: </a:t>
            </a:r>
            <a:r>
              <a:rPr lang="en-US" sz="3200" dirty="0" err="1">
                <a:latin typeface="Cambria" panose="02040503050406030204" pitchFamily="18" charset="0"/>
              </a:rPr>
              <a:t>Phạm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Văn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Hải</a:t>
            </a:r>
            <a:endParaRPr lang="en-US" sz="3200" dirty="0">
              <a:latin typeface="Cambria" panose="02040503050406030204" pitchFamily="18" charset="0"/>
            </a:endParaRPr>
          </a:p>
          <a:p>
            <a:r>
              <a:rPr lang="en-US" sz="3200" dirty="0" err="1">
                <a:latin typeface="Cambria" panose="02040503050406030204" pitchFamily="18" charset="0"/>
              </a:rPr>
              <a:t>Nhóm</a:t>
            </a:r>
            <a:r>
              <a:rPr lang="en-US" sz="3200" dirty="0">
                <a:latin typeface="Cambria" panose="02040503050406030204" pitchFamily="18" charset="0"/>
              </a:rPr>
              <a:t> 12:</a:t>
            </a: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Tiến</a:t>
            </a:r>
            <a:r>
              <a:rPr lang="en-US" sz="3000" dirty="0">
                <a:latin typeface="Cambria" panose="02040503050406030204" pitchFamily="18" charset="0"/>
              </a:rPr>
              <a:t> </a:t>
            </a:r>
            <a:r>
              <a:rPr lang="en-US" sz="3000" dirty="0" err="1">
                <a:latin typeface="Cambria" panose="02040503050406030204" pitchFamily="18" charset="0"/>
              </a:rPr>
              <a:t>Thiện</a:t>
            </a:r>
            <a:endParaRPr lang="en-US" sz="3000" dirty="0">
              <a:latin typeface="Cambria" panose="02040503050406030204" pitchFamily="18" charset="0"/>
            </a:endParaRP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Bình</a:t>
            </a:r>
            <a:r>
              <a:rPr lang="en-US" sz="3000" dirty="0">
                <a:latin typeface="Cambria" panose="02040503050406030204" pitchFamily="18" charset="0"/>
              </a:rPr>
              <a:t> Minh</a:t>
            </a:r>
          </a:p>
          <a:p>
            <a:pPr lvl="1"/>
            <a:r>
              <a:rPr lang="en-US" sz="3000" dirty="0">
                <a:latin typeface="Cambria" panose="02040503050406030204" pitchFamily="18" charset="0"/>
              </a:rPr>
              <a:t>Nguyễn </a:t>
            </a:r>
            <a:r>
              <a:rPr lang="en-US" sz="3000" dirty="0" err="1">
                <a:latin typeface="Cambria" panose="02040503050406030204" pitchFamily="18" charset="0"/>
              </a:rPr>
              <a:t>Trọng</a:t>
            </a:r>
            <a:r>
              <a:rPr lang="en-US" sz="3000" dirty="0">
                <a:latin typeface="Cambria" panose="02040503050406030204" pitchFamily="18" charset="0"/>
              </a:rPr>
              <a:t> </a:t>
            </a:r>
            <a:r>
              <a:rPr lang="en-US" sz="3000" dirty="0" err="1">
                <a:latin typeface="Cambria" panose="02040503050406030204" pitchFamily="18" charset="0"/>
              </a:rPr>
              <a:t>Tuyền</a:t>
            </a:r>
            <a:endParaRPr lang="en-US" sz="3000" dirty="0">
              <a:latin typeface="Cambria" panose="02040503050406030204" pitchFamily="18" charset="0"/>
            </a:endParaRPr>
          </a:p>
          <a:p>
            <a:pPr lvl="1"/>
            <a:endParaRPr lang="en-US" sz="3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7654-4664-4502-8AE1-62578BC3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617" y="166910"/>
            <a:ext cx="9437273" cy="89657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EA0F-D79A-4DFA-9F4D-130DF5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651" y="1500809"/>
            <a:ext cx="10257183" cy="514846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Vector n </a:t>
            </a:r>
            <a:r>
              <a:rPr lang="en-US" sz="2400" dirty="0" err="1">
                <a:latin typeface="Cambria" panose="02040503050406030204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n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). </a:t>
            </a:r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vector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2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sự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1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endParaRPr lang="en-US" sz="2400" dirty="0">
              <a:latin typeface="Cambria" panose="02040503050406030204" pitchFamily="18" charset="0"/>
            </a:endParaRP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0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không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13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0052-5D65-43FA-B7D7-183942B7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9957" y="1152939"/>
            <a:ext cx="10336695" cy="5705061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[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ngực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bụng</a:t>
            </a:r>
            <a:r>
              <a:rPr lang="en-US" sz="2400" dirty="0">
                <a:latin typeface="Cambria" panose="02040503050406030204" pitchFamily="18" charset="0"/>
              </a:rPr>
              <a:t>, ho, </a:t>
            </a:r>
            <a:r>
              <a:rPr lang="en-US" sz="2400" dirty="0" err="1">
                <a:latin typeface="Cambria" panose="02040503050406030204" pitchFamily="18" charset="0"/>
              </a:rPr>
              <a:t>mệt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mỏi</a:t>
            </a:r>
            <a:r>
              <a:rPr lang="en-US" sz="2400" dirty="0">
                <a:latin typeface="Cambria" panose="02040503050406030204" pitchFamily="18" charset="0"/>
              </a:rPr>
              <a:t>]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nhân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: </a:t>
            </a:r>
            <a:r>
              <a:rPr lang="en-US" sz="2400" dirty="0" err="1">
                <a:latin typeface="Cambria" panose="02040503050406030204" pitchFamily="18" charset="0"/>
              </a:rPr>
              <a:t>đau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, ho, </a:t>
            </a:r>
            <a:r>
              <a:rPr lang="en-US" sz="2400" dirty="0" err="1">
                <a:latin typeface="Cambria" panose="02040503050406030204" pitchFamily="18" charset="0"/>
              </a:rPr>
              <a:t>mệt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mỏi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thì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được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biểu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diễn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dưới</a:t>
            </a:r>
            <a:r>
              <a:rPr lang="en-US" sz="2400" dirty="0">
                <a:latin typeface="Cambria" panose="02040503050406030204" pitchFamily="18" charset="0"/>
              </a:rPr>
              <a:t> vector:</a:t>
            </a:r>
            <a:br>
              <a:rPr lang="en-US" sz="2400" dirty="0">
                <a:latin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</a:rPr>
              <a:t>[1, 0, 0, 1, 1]</a:t>
            </a:r>
          </a:p>
          <a:p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Vector m </a:t>
            </a:r>
            <a:r>
              <a:rPr lang="en-US" sz="2400" dirty="0" err="1">
                <a:latin typeface="Cambria" panose="02040503050406030204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m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tổng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). </a:t>
            </a:r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vector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thực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giá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trị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khoảng</a:t>
            </a:r>
            <a:r>
              <a:rPr lang="en-US" sz="2400" dirty="0">
                <a:latin typeface="Cambria" panose="02040503050406030204" pitchFamily="18" charset="0"/>
              </a:rPr>
              <a:t> 0 – 1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phần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đó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Dựa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đầu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này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tìm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cao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chuẩn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đoán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cho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người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F88FAC-114A-4F8B-A69B-90BC8120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734" y="147031"/>
            <a:ext cx="8911687" cy="876699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46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8AA132-376F-490A-B74B-9B2FAB7D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98" y="377687"/>
            <a:ext cx="8915400" cy="854973"/>
          </a:xfrm>
        </p:spPr>
        <p:txBody>
          <a:bodyPr>
            <a:noAutofit/>
          </a:bodyPr>
          <a:lstStyle/>
          <a:p>
            <a:pPr algn="ctr"/>
            <a:r>
              <a:rPr lang="en-US" sz="4000" dirty="0" err="1">
                <a:latin typeface="Cambria" panose="02040503050406030204" pitchFamily="18" charset="0"/>
              </a:rPr>
              <a:t>Thiết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kế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hệ</a:t>
            </a:r>
            <a:r>
              <a:rPr lang="en-US" sz="4000" dirty="0">
                <a:latin typeface="Cambria" panose="02040503050406030204" pitchFamily="18" charset="0"/>
              </a:rPr>
              <a:t> </a:t>
            </a:r>
            <a:r>
              <a:rPr lang="en-US" sz="4000" dirty="0" err="1">
                <a:latin typeface="Cambria" panose="02040503050406030204" pitchFamily="18" charset="0"/>
              </a:rPr>
              <a:t>thống</a:t>
            </a:r>
            <a:endParaRPr lang="en-US" sz="4000" dirty="0">
              <a:latin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3B636-D546-4823-9DB8-F70A15DDCE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" b="3366"/>
          <a:stretch>
            <a:fillRect/>
          </a:stretch>
        </p:blipFill>
        <p:spPr>
          <a:xfrm>
            <a:off x="2949542" y="2415207"/>
            <a:ext cx="7121317" cy="306977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809B2F-40EC-491B-8C80-E6D3B1D7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7479" y="5662871"/>
            <a:ext cx="4979506" cy="493712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latin typeface="Cambria" panose="02040503050406030204" pitchFamily="18" charset="0"/>
              </a:rPr>
              <a:t>Mô hình J. L. Ermine </a:t>
            </a:r>
            <a:endParaRPr lang="en-US" sz="2400" dirty="0">
              <a:latin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84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CCCCAC-E650-48FC-A9A5-98FF28069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356323"/>
              </p:ext>
            </p:extLst>
          </p:nvPr>
        </p:nvGraphicFramePr>
        <p:xfrm>
          <a:off x="1689652" y="1510748"/>
          <a:ext cx="9690652" cy="4820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394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1280-934F-45EC-A83B-FA4AE410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504" y="1500809"/>
            <a:ext cx="9954108" cy="535719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Mô </a:t>
            </a:r>
            <a:r>
              <a:rPr lang="en-US" sz="2400" dirty="0" err="1">
                <a:latin typeface="Cambria" panose="02040503050406030204" pitchFamily="18" charset="0"/>
              </a:rPr>
              <a:t>tả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xuất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Bảng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có</a:t>
            </a:r>
            <a:r>
              <a:rPr lang="en-US" sz="2400" dirty="0">
                <a:latin typeface="Cambria" panose="02040503050406030204" pitchFamily="18" charset="0"/>
              </a:rPr>
              <a:t> 133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4920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với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ngoại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trừ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cuối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cùng</a:t>
            </a:r>
            <a:r>
              <a:rPr lang="en-US" sz="2400" dirty="0">
                <a:latin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</a:rPr>
              <a:t>cột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thứ</a:t>
            </a:r>
            <a:r>
              <a:rPr lang="en-US" sz="2400" dirty="0">
                <a:latin typeface="Cambria" panose="02040503050406030204" pitchFamily="18" charset="0"/>
              </a:rPr>
              <a:t> 133) </a:t>
            </a:r>
            <a:r>
              <a:rPr lang="en-US" sz="2400" dirty="0" err="1">
                <a:latin typeface="Cambria" panose="02040503050406030204" pitchFamily="18" charset="0"/>
              </a:rPr>
              <a:t>để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chỉ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tên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400" dirty="0" err="1">
                <a:latin typeface="Cambria" panose="02040503050406030204" pitchFamily="18" charset="0"/>
              </a:rPr>
              <a:t>Mỗi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hàng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ứng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hợp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mắc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nhân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2514F1-9867-421B-BBA8-4D322B4F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638" y="176850"/>
            <a:ext cx="8911687" cy="90651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Huấn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luyện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mạng</a:t>
            </a:r>
            <a:endParaRPr lang="en-US" sz="4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5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B24EA-A046-41C8-AF95-5F791A76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0"/>
            <a:ext cx="6102626" cy="6858000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latin typeface="Cambria" panose="02040503050406030204" pitchFamily="18" charset="0"/>
              </a:rPr>
              <a:t>Thư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viện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  <a:r>
              <a:rPr lang="en-US" sz="2800" dirty="0" err="1">
                <a:latin typeface="Cambria" panose="02040503050406030204" pitchFamily="18" charset="0"/>
              </a:rPr>
              <a:t>Dùng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viện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keras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xây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dựng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mô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hình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</a:rPr>
              <a:t>Mô </a:t>
            </a:r>
            <a:r>
              <a:rPr lang="en-US" sz="2800" dirty="0" err="1">
                <a:latin typeface="Cambria" panose="02040503050406030204" pitchFamily="18" charset="0"/>
              </a:rPr>
              <a:t>hình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gồm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5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nhất</a:t>
            </a:r>
            <a:r>
              <a:rPr lang="en-US" sz="2800" dirty="0">
                <a:latin typeface="Cambria" panose="02040503050406030204" pitchFamily="18" charset="0"/>
              </a:rPr>
              <a:t> (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)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132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,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2, 3, 4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số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lần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lượt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100, 80, 60; 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thứ</a:t>
            </a:r>
            <a:r>
              <a:rPr lang="en-US" sz="2800" dirty="0">
                <a:latin typeface="Cambria" panose="02040503050406030204" pitchFamily="18" charset="0"/>
              </a:rPr>
              <a:t> 5 (</a:t>
            </a:r>
            <a:r>
              <a:rPr lang="en-US" sz="2800" dirty="0" err="1">
                <a:latin typeface="Cambria" panose="02040503050406030204" pitchFamily="18" charset="0"/>
              </a:rPr>
              <a:t>tầng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ra</a:t>
            </a:r>
            <a:r>
              <a:rPr lang="en-US" sz="2800" dirty="0">
                <a:latin typeface="Cambria" panose="02040503050406030204" pitchFamily="18" charset="0"/>
              </a:rPr>
              <a:t>)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42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BAF96-8B8B-4D95-988D-8DED3608C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98974" y="0"/>
            <a:ext cx="5493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3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2E32-1FC4-4F5C-B3E9-1C68AC7B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73" y="226545"/>
            <a:ext cx="8911687" cy="628220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Chuẩn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đoán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26572-6DAC-4D4C-BAD9-A92BEF74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073" y="1630017"/>
            <a:ext cx="9915539" cy="4281205"/>
          </a:xfrm>
        </p:spPr>
        <p:txBody>
          <a:bodyPr>
            <a:normAutofit/>
          </a:bodyPr>
          <a:lstStyle/>
          <a:p>
            <a:pPr lvl="1"/>
            <a:r>
              <a:rPr lang="en-US" sz="2800" dirty="0" err="1">
                <a:latin typeface="Cambria" panose="02040503050406030204" pitchFamily="18" charset="0"/>
              </a:rPr>
              <a:t>Biểu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diễn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dữ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nhận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được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dưới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dạng</a:t>
            </a:r>
            <a:r>
              <a:rPr lang="en-US" sz="2800" dirty="0">
                <a:latin typeface="Cambria" panose="02040503050406030204" pitchFamily="18" charset="0"/>
              </a:rPr>
              <a:t> vector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800" dirty="0" err="1">
                <a:latin typeface="Cambria" panose="02040503050406030204" pitchFamily="18" charset="0"/>
              </a:rPr>
              <a:t>Dùng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đã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huấn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luyện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với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vector ở </a:t>
            </a:r>
            <a:r>
              <a:rPr lang="en-US" sz="2800" dirty="0" err="1">
                <a:latin typeface="Cambria" panose="02040503050406030204" pitchFamily="18" charset="0"/>
              </a:rPr>
              <a:t>trên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sz="2800" dirty="0">
                <a:latin typeface="Cambria" panose="02040503050406030204" pitchFamily="18" charset="0"/>
              </a:rPr>
              <a:t>Sau </a:t>
            </a:r>
            <a:r>
              <a:rPr lang="en-US" sz="2800" dirty="0" err="1">
                <a:latin typeface="Cambria" panose="02040503050406030204" pitchFamily="18" charset="0"/>
              </a:rPr>
              <a:t>khi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truyền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ron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vào</a:t>
            </a:r>
            <a:r>
              <a:rPr lang="en-US" sz="2800" dirty="0">
                <a:latin typeface="Cambria" panose="02040503050406030204" pitchFamily="18" charset="0"/>
              </a:rPr>
              <a:t> ta </a:t>
            </a:r>
            <a:r>
              <a:rPr lang="en-US" sz="2800" dirty="0" err="1">
                <a:latin typeface="Cambria" panose="02040503050406030204" pitchFamily="18" charset="0"/>
              </a:rPr>
              <a:t>được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vector </a:t>
            </a:r>
            <a:r>
              <a:rPr lang="en-US" sz="2800" dirty="0" err="1">
                <a:latin typeface="Cambria" panose="02040503050406030204" pitchFamily="18" charset="0"/>
              </a:rPr>
              <a:t>chỉ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suất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xảy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.</a:t>
            </a: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9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1D73B2-8A5C-4437-BD42-456BC77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918" y="385571"/>
            <a:ext cx="8911687" cy="88663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8F523-6DBC-41A2-B4D5-81D71A9A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913" y="1510748"/>
            <a:ext cx="9367699" cy="4400474"/>
          </a:xfrm>
        </p:spPr>
        <p:txBody>
          <a:bodyPr/>
          <a:lstStyle/>
          <a:p>
            <a:r>
              <a:rPr lang="en-US" sz="2800" dirty="0" err="1">
                <a:latin typeface="Cambria" panose="02040503050406030204" pitchFamily="18" charset="0"/>
              </a:rPr>
              <a:t>Sử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dụng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phương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pháp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đánh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giá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của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học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máy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b="1" dirty="0">
                <a:latin typeface="Cambria" panose="02040503050406030204" pitchFamily="18" charset="0"/>
              </a:rPr>
              <a:t>Cross validation</a:t>
            </a:r>
          </a:p>
          <a:p>
            <a:endParaRPr lang="en-US" dirty="0"/>
          </a:p>
        </p:txBody>
      </p:sp>
      <p:pic>
        <p:nvPicPr>
          <p:cNvPr id="7" name="Content Placeholder 3" descr="C:\Users\nguye\AppData\Local\Microsoft\Windows\INetCache\Content.Word\Screenshot (29).png">
            <a:extLst>
              <a:ext uri="{FF2B5EF4-FFF2-40B4-BE49-F238E27FC236}">
                <a16:creationId xmlns:a16="http://schemas.microsoft.com/office/drawing/2014/main" id="{76E9BC38-AF4B-488B-92A3-56DF48D5A801}"/>
              </a:ext>
            </a:extLst>
          </p:cNvPr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72"/>
          <a:stretch/>
        </p:blipFill>
        <p:spPr bwMode="auto">
          <a:xfrm>
            <a:off x="1908312" y="2534478"/>
            <a:ext cx="9959009" cy="375699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0633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CD155B-D3B5-426C-A8CA-7BA96DBDA4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51872"/>
              </p:ext>
            </p:extLst>
          </p:nvPr>
        </p:nvGraphicFramePr>
        <p:xfrm>
          <a:off x="1550504" y="0"/>
          <a:ext cx="10376453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7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CD9-2893-4407-91EA-0A8E7890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708" y="226545"/>
            <a:ext cx="8911687" cy="777307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Tổng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quan</a:t>
            </a:r>
            <a:endParaRPr lang="en-US" sz="4400" dirty="0">
              <a:latin typeface="Cambria" panose="0204050305040603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DE02CE-92D4-46CB-817E-BC0D0F7DF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421317"/>
              </p:ext>
            </p:extLst>
          </p:nvPr>
        </p:nvGraphicFramePr>
        <p:xfrm>
          <a:off x="1282148" y="1133061"/>
          <a:ext cx="10714382" cy="5724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39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A9097BD-6BBA-4157-A55B-6FDD07536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379947"/>
              </p:ext>
            </p:extLst>
          </p:nvPr>
        </p:nvGraphicFramePr>
        <p:xfrm>
          <a:off x="2032000" y="874644"/>
          <a:ext cx="9328426" cy="5263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32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067925-1967-4A16-961D-16FD5A45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0" y="152400"/>
            <a:ext cx="4551680" cy="83312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Vấn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đề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74E1BA-33C5-416B-98A5-A665634DE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0"/>
            <a:ext cx="5868988" cy="68580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89634F-CD6E-4B69-AB3C-FA683F8F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5920" y="1422400"/>
            <a:ext cx="4551680" cy="54355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Số</a:t>
            </a:r>
            <a:r>
              <a:rPr lang="en-US" sz="2800" dirty="0">
                <a:latin typeface="Cambria" panose="02040503050406030204" pitchFamily="18" charset="0"/>
              </a:rPr>
              <a:t> l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 err="1">
                <a:latin typeface="Cambria" panose="02040503050406030204" pitchFamily="18" charset="0"/>
              </a:rPr>
              <a:t>ợng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triệu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chứng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ngày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càng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nhiều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mbria" panose="02040503050406030204" pitchFamily="18" charset="0"/>
              </a:rPr>
              <a:t>Chi </a:t>
            </a:r>
            <a:r>
              <a:rPr lang="en-US" sz="2800" dirty="0" err="1">
                <a:latin typeface="Cambria" panose="02040503050406030204" pitchFamily="18" charset="0"/>
              </a:rPr>
              <a:t>phí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khám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chữa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ngày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càng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cao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Bác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>
                <a:latin typeface="Cambria" panose="02040503050406030204" pitchFamily="18" charset="0"/>
              </a:rPr>
              <a:t>a </a:t>
            </a:r>
            <a:r>
              <a:rPr lang="en-US" sz="2800" dirty="0" err="1">
                <a:latin typeface="Cambria" panose="02040503050406030204" pitchFamily="18" charset="0"/>
              </a:rPr>
              <a:t>đạt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đến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độ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chính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xác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dẫn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đến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hậu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quả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đáng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tiếc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5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A91A3A-5FDB-4306-B843-C2FD24A9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0" y="113506"/>
            <a:ext cx="4968240" cy="750094"/>
          </a:xfrm>
        </p:spPr>
        <p:txBody>
          <a:bodyPr>
            <a:no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Mục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đích</a:t>
            </a:r>
            <a:endParaRPr lang="en-US" sz="4400" dirty="0">
              <a:latin typeface="Cambria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299001-A33A-4C2B-98C5-F331D726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40" y="0"/>
            <a:ext cx="5648960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61955D-6B00-465B-9480-0C75D38D0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4800" y="1598612"/>
            <a:ext cx="4968240" cy="508666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Là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kênh</a:t>
            </a:r>
            <a:r>
              <a:rPr lang="en-US" sz="2800" dirty="0">
                <a:latin typeface="Cambria" panose="02040503050406030204" pitchFamily="18" charset="0"/>
              </a:rPr>
              <a:t> t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vấn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cho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bác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sĩ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trước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khi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chuẩn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đoán</a:t>
            </a:r>
            <a:endParaRPr lang="en-US" sz="28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ambria" panose="02040503050406030204" pitchFamily="18" charset="0"/>
              </a:rPr>
              <a:t>Bệnh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nhân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có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thể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tra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cứu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tìm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hiểu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bệnh</a:t>
            </a:r>
            <a:endParaRPr lang="en-US" sz="2800" dirty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4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C7735F-A195-4496-A9E5-9937D1B22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461664"/>
              </p:ext>
            </p:extLst>
          </p:nvPr>
        </p:nvGraphicFramePr>
        <p:xfrm>
          <a:off x="2241342" y="1656521"/>
          <a:ext cx="9208535" cy="4366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83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CBE1-39EA-4A5E-A9AE-47BE20FB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3" y="207550"/>
            <a:ext cx="4631635" cy="71679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ambria" panose="02040503050406030204" pitchFamily="18" charset="0"/>
              </a:rPr>
              <a:t>C</a:t>
            </a:r>
            <a:r>
              <a:rPr lang="vi-VN" sz="3600" dirty="0">
                <a:latin typeface="Cambria" panose="02040503050406030204" pitchFamily="18" charset="0"/>
              </a:rPr>
              <a:t>ơ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sở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lý</a:t>
            </a:r>
            <a:r>
              <a:rPr lang="en-US" sz="3600" dirty="0">
                <a:latin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</a:rPr>
              <a:t>thuyết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31453-16D4-4C08-997B-9EDAD7C78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1175" y="1292086"/>
            <a:ext cx="4979504" cy="556591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Mạng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nơron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nhân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tạo</a:t>
            </a:r>
            <a:r>
              <a:rPr lang="fr-FR" sz="2400" dirty="0">
                <a:latin typeface="Cambria" panose="02040503050406030204" pitchFamily="18" charset="0"/>
              </a:rPr>
              <a:t> (</a:t>
            </a:r>
            <a:r>
              <a:rPr lang="fr-FR" sz="2400" dirty="0" err="1">
                <a:latin typeface="Cambria" panose="02040503050406030204" pitchFamily="18" charset="0"/>
              </a:rPr>
              <a:t>Artificial</a:t>
            </a:r>
            <a:r>
              <a:rPr lang="fr-FR" sz="2400" dirty="0">
                <a:latin typeface="Cambria" panose="02040503050406030204" pitchFamily="18" charset="0"/>
              </a:rPr>
              <a:t> Neural Network)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Mỗi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liên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kết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kèm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theo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một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trọng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số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nào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đó</a:t>
            </a:r>
            <a:r>
              <a:rPr lang="fr-FR" sz="2400" dirty="0">
                <a:latin typeface="Cambria" panose="02040503050406030204" pitchFamily="18" charset="0"/>
              </a:rPr>
              <a:t>, </a:t>
            </a:r>
            <a:r>
              <a:rPr lang="fr-FR" sz="2400" dirty="0" err="1">
                <a:latin typeface="Cambria" panose="02040503050406030204" pitchFamily="18" charset="0"/>
              </a:rPr>
              <a:t>đặc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trưng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cho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tính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kích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hoạt</a:t>
            </a:r>
            <a:r>
              <a:rPr lang="fr-FR" sz="2400" dirty="0">
                <a:latin typeface="Cambria" panose="02040503050406030204" pitchFamily="18" charset="0"/>
              </a:rPr>
              <a:t>/ </a:t>
            </a:r>
            <a:r>
              <a:rPr lang="fr-FR" sz="2400" dirty="0" err="1">
                <a:latin typeface="Cambria" panose="02040503050406030204" pitchFamily="18" charset="0"/>
              </a:rPr>
              <a:t>ức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chế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giữa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nơron</a:t>
            </a:r>
            <a:endParaRPr lang="fr-FR" sz="2400" dirty="0"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Cambria" panose="02040503050406030204" pitchFamily="18" charset="0"/>
              </a:rPr>
              <a:t>Nhiệm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vụ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chung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của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quá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trình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huấn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luyện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mạng</a:t>
            </a:r>
            <a:r>
              <a:rPr lang="fr-FR" sz="2400" dirty="0">
                <a:latin typeface="Cambria" panose="02040503050406030204" pitchFamily="18" charset="0"/>
              </a:rPr>
              <a:t> là </a:t>
            </a:r>
            <a:r>
              <a:rPr lang="fr-FR" sz="2400" dirty="0" err="1">
                <a:latin typeface="Cambria" panose="02040503050406030204" pitchFamily="18" charset="0"/>
              </a:rPr>
              <a:t>cập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nhật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trọng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số</a:t>
            </a:r>
            <a:r>
              <a:rPr lang="fr-FR" sz="2400" dirty="0">
                <a:latin typeface="Cambria" panose="02040503050406030204" pitchFamily="18" charset="0"/>
              </a:rPr>
              <a:t> khi </a:t>
            </a:r>
            <a:r>
              <a:rPr lang="fr-FR" sz="2400" dirty="0" err="1">
                <a:latin typeface="Cambria" panose="02040503050406030204" pitchFamily="18" charset="0"/>
              </a:rPr>
              <a:t>có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thêm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các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thông</a:t>
            </a:r>
            <a:r>
              <a:rPr lang="fr-FR" sz="2400" dirty="0">
                <a:latin typeface="Cambria" panose="02040503050406030204" pitchFamily="18" charset="0"/>
              </a:rPr>
              <a:t> tin </a:t>
            </a:r>
            <a:r>
              <a:rPr lang="fr-FR" sz="2400" dirty="0" err="1">
                <a:latin typeface="Cambria" panose="02040503050406030204" pitchFamily="18" charset="0"/>
              </a:rPr>
              <a:t>về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mẫu</a:t>
            </a:r>
            <a:r>
              <a:rPr lang="fr-FR" sz="2400" dirty="0">
                <a:latin typeface="Cambria" panose="02040503050406030204" pitchFamily="18" charset="0"/>
              </a:rPr>
              <a:t> </a:t>
            </a:r>
            <a:r>
              <a:rPr lang="fr-FR" sz="2400" dirty="0" err="1">
                <a:latin typeface="Cambria" panose="02040503050406030204" pitchFamily="18" charset="0"/>
              </a:rPr>
              <a:t>học</a:t>
            </a:r>
            <a:r>
              <a:rPr lang="fr-FR" sz="2400" dirty="0">
                <a:latin typeface="Cambria" panose="02040503050406030204" pitchFamily="18" charset="0"/>
              </a:rPr>
              <a:t>.</a:t>
            </a:r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4" descr="https://tse1.mm.bing.net/th?id=OIP.0KcR8uldcVm2GToJgsCb-gHaE2&amp;pid=Api">
            <a:extLst>
              <a:ext uri="{FF2B5EF4-FFF2-40B4-BE49-F238E27FC236}">
                <a16:creationId xmlns:a16="http://schemas.microsoft.com/office/drawing/2014/main" id="{3E1BCA99-17F2-467C-9C2D-5A69622CD1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0"/>
            <a:ext cx="553561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525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9A79-FD03-4D69-922F-9E89F359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0"/>
            <a:ext cx="4785360" cy="109728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Cambria" panose="02040503050406030204" pitchFamily="18" charset="0"/>
              </a:rPr>
              <a:t>Thành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phần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cơ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bản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của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một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nơ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ron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nhân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  <a:r>
              <a:rPr lang="en-US" sz="3200" dirty="0" err="1">
                <a:latin typeface="Cambria" panose="02040503050406030204" pitchFamily="18" charset="0"/>
              </a:rPr>
              <a:t>tạo</a:t>
            </a:r>
            <a:r>
              <a:rPr lang="en-US" sz="3200" dirty="0">
                <a:latin typeface="Cambria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2291E1A-9819-49CE-A0C9-8FD20AE8D5F5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262270" y="1431234"/>
                <a:ext cx="5463650" cy="542676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mbria" panose="02040503050406030204" pitchFamily="18" charset="0"/>
                  </a:rPr>
                  <a:t>Tập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đầu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vào</a:t>
                </a:r>
                <a:r>
                  <a:rPr lang="en-US" sz="2400" dirty="0">
                    <a:latin typeface="Cambria" panose="02040503050406030204" pitchFamily="18" charset="0"/>
                  </a:rPr>
                  <a:t> (inputs):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th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ờng</a:t>
                </a:r>
                <a:r>
                  <a:rPr lang="en-US" sz="2400" dirty="0">
                    <a:latin typeface="Cambria" panose="02040503050406030204" pitchFamily="18" charset="0"/>
                  </a:rPr>
                  <a:t> đ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ợc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đưa</a:t>
                </a:r>
                <a:r>
                  <a:rPr lang="en-US" sz="2400" dirty="0">
                    <a:latin typeface="Cambria" panose="02040503050406030204" pitchFamily="18" charset="0"/>
                  </a:rPr>
                  <a:t> d</a:t>
                </a:r>
                <a:r>
                  <a:rPr lang="vi-VN" sz="2400" dirty="0">
                    <a:latin typeface="Cambria" panose="02040503050406030204" pitchFamily="18" charset="0"/>
                  </a:rPr>
                  <a:t>ư</a:t>
                </a:r>
                <a:r>
                  <a:rPr lang="en-US" sz="2400" dirty="0" err="1">
                    <a:latin typeface="Cambria" panose="02040503050406030204" pitchFamily="18" charset="0"/>
                  </a:rPr>
                  <a:t>ới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dạng</a:t>
                </a:r>
                <a:r>
                  <a:rPr lang="en-US" sz="2400" dirty="0">
                    <a:latin typeface="Cambria" panose="02040503050406030204" pitchFamily="18" charset="0"/>
                  </a:rPr>
                  <a:t> vector N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chiều</a:t>
                </a:r>
                <a:endParaRPr lang="en-US" sz="2400" dirty="0">
                  <a:latin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Tập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các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: </a:t>
                </a:r>
                <a:r>
                  <a:rPr lang="en-US" sz="2400" dirty="0" err="1">
                    <a:latin typeface="Cambria" panose="02040503050406030204" pitchFamily="18" charset="0"/>
                  </a:rPr>
                  <a:t>Mỗi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được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thể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hiện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bởi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một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(</a:t>
                </a:r>
                <a:r>
                  <a:rPr lang="en-US" sz="2400" dirty="0" err="1">
                    <a:latin typeface="Cambria" panose="02040503050406030204" pitchFamily="18" charset="0"/>
                  </a:rPr>
                  <a:t>gọi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là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liên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kết</a:t>
                </a:r>
                <a:r>
                  <a:rPr lang="en-US" sz="2400" dirty="0">
                    <a:latin typeface="Cambria" panose="02040503050406030204" pitchFamily="18" charset="0"/>
                  </a:rPr>
                  <a:t> – Synaptic weight).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Bộ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tổng</a:t>
                </a:r>
                <a:r>
                  <a:rPr lang="en-US" sz="2400" dirty="0">
                    <a:latin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Cambria" panose="02040503050406030204" pitchFamily="18" charset="0"/>
                  </a:rPr>
                  <a:t>Trọng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số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điều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400" dirty="0" err="1">
                    <a:latin typeface="Cambria" panose="02040503050406030204" pitchFamily="18" charset="0"/>
                  </a:rPr>
                  <a:t>chỉnh</a:t>
                </a:r>
                <a:r>
                  <a:rPr lang="en-US" sz="2400" dirty="0">
                    <a:latin typeface="Cambria" panose="02040503050406030204" pitchFamily="18" charset="0"/>
                  </a:rPr>
                  <a:t> (bias)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2291E1A-9819-49CE-A0C9-8FD20AE8D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262270" y="1431234"/>
                <a:ext cx="5463650" cy="5426765"/>
              </a:xfrm>
              <a:blipFill>
                <a:blip r:embed="rId2"/>
                <a:stretch>
                  <a:fillRect l="-1451" t="-899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Kết quả hình ảnh cho perceptron">
            <a:extLst>
              <a:ext uri="{FF2B5EF4-FFF2-40B4-BE49-F238E27FC236}">
                <a16:creationId xmlns:a16="http://schemas.microsoft.com/office/drawing/2014/main" id="{732668C9-4532-4104-AA57-2FAD533011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40" y="0"/>
            <a:ext cx="534416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42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044E63-DD3B-4D01-A0BB-15292B34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77458"/>
            <a:ext cx="7916586" cy="846881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</a:rPr>
              <a:t>Áp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dụng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vào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bài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toán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D7671-EC15-4C4A-A9B1-1EC4EA2DA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225" y="3538331"/>
            <a:ext cx="10088217" cy="24847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Tri </a:t>
            </a:r>
            <a:r>
              <a:rPr lang="en-US" sz="2400" dirty="0" err="1">
                <a:latin typeface="Cambria" panose="02040503050406030204" pitchFamily="18" charset="0"/>
              </a:rPr>
              <a:t>thức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trong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mô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hình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tri </a:t>
            </a:r>
            <a:r>
              <a:rPr lang="en-US" sz="2400" dirty="0" err="1">
                <a:latin typeface="Cambria" panose="02040503050406030204" pitchFamily="18" charset="0"/>
              </a:rPr>
              <a:t>thức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không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tường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minh</a:t>
            </a:r>
            <a:r>
              <a:rPr lang="en-US" sz="2400" dirty="0">
                <a:latin typeface="Cambria" panose="02040503050406030204" pitchFamily="18" charset="0"/>
              </a:rPr>
              <a:t>, </a:t>
            </a:r>
            <a:r>
              <a:rPr lang="en-US" sz="2400" dirty="0" err="1">
                <a:latin typeface="Cambria" panose="02040503050406030204" pitchFamily="18" charset="0"/>
              </a:rPr>
              <a:t>nó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được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biểu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hiện</a:t>
            </a:r>
            <a:r>
              <a:rPr lang="en-US" sz="2400" dirty="0">
                <a:latin typeface="Cambria" panose="02040503050406030204" pitchFamily="18" charset="0"/>
              </a:rPr>
              <a:t> qua </a:t>
            </a:r>
            <a:r>
              <a:rPr lang="en-US" sz="2400" dirty="0" err="1">
                <a:latin typeface="Cambria" panose="02040503050406030204" pitchFamily="18" charset="0"/>
              </a:rPr>
              <a:t>cấu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trúc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trọng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số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liên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kết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sau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khi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endParaRPr lang="en-US" sz="2400" dirty="0">
              <a:latin typeface="Cambria" panose="02040503050406030204" pitchFamily="18" charset="0"/>
            </a:endParaRPr>
          </a:p>
          <a:p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dữ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huấn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luyện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mạng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nơ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ron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là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một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tập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bản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ghi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gồm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bệnh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và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triệu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chứng</a:t>
            </a:r>
            <a:endParaRPr lang="en-US" sz="2400" dirty="0">
              <a:latin typeface="Cambria" panose="020405030504060302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45E15C-4702-4653-8F11-170AC5FC95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808545"/>
              </p:ext>
            </p:extLst>
          </p:nvPr>
        </p:nvGraphicFramePr>
        <p:xfrm>
          <a:off x="2161209" y="1580320"/>
          <a:ext cx="8851348" cy="1232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3045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697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</vt:lpstr>
      <vt:lpstr>Cambria Math</vt:lpstr>
      <vt:lpstr>Century Gothic</vt:lpstr>
      <vt:lpstr>Wingdings 3</vt:lpstr>
      <vt:lpstr>Wisp</vt:lpstr>
      <vt:lpstr>Đề tài: Chuẩn đoán bệnh qua triệu chứng lâm sàng</vt:lpstr>
      <vt:lpstr>Tổng quan</vt:lpstr>
      <vt:lpstr>PowerPoint Presentation</vt:lpstr>
      <vt:lpstr>Vấn đề</vt:lpstr>
      <vt:lpstr>Mục đích</vt:lpstr>
      <vt:lpstr>PowerPoint Presentation</vt:lpstr>
      <vt:lpstr>Cơ sở lý thuyết</vt:lpstr>
      <vt:lpstr>Thành phần cơ bản của một nơ ron nhân tạo </vt:lpstr>
      <vt:lpstr>Áp dụng vào bài toán</vt:lpstr>
      <vt:lpstr>Huấn luyện mạng</vt:lpstr>
      <vt:lpstr>Huấn luyện mạng</vt:lpstr>
      <vt:lpstr>Thiết kế hệ thống</vt:lpstr>
      <vt:lpstr>PowerPoint Presentation</vt:lpstr>
      <vt:lpstr>Huấn luyện mạng</vt:lpstr>
      <vt:lpstr>PowerPoint Presentation</vt:lpstr>
      <vt:lpstr>Chuẩn đoán</vt:lpstr>
      <vt:lpstr>Đánh giá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Chuẩn đoán bệnh qua triệu chứng lâm sàng</dc:title>
  <dc:creator>Minh Nguyễn</dc:creator>
  <cp:lastModifiedBy>Minh Nguyễn</cp:lastModifiedBy>
  <cp:revision>13</cp:revision>
  <dcterms:created xsi:type="dcterms:W3CDTF">2018-05-08T13:19:36Z</dcterms:created>
  <dcterms:modified xsi:type="dcterms:W3CDTF">2018-05-09T04:16:36Z</dcterms:modified>
</cp:coreProperties>
</file>