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6" r:id="rId2"/>
    <p:sldMasterId id="2147483754" r:id="rId3"/>
    <p:sldMasterId id="2147483772" r:id="rId4"/>
    <p:sldMasterId id="2147483820" r:id="rId5"/>
    <p:sldMasterId id="2147483838" r:id="rId6"/>
    <p:sldMasterId id="2147483856" r:id="rId7"/>
    <p:sldMasterId id="2147483874" r:id="rId8"/>
    <p:sldMasterId id="2147483892" r:id="rId9"/>
  </p:sldMasterIdLst>
  <p:notesMasterIdLst>
    <p:notesMasterId r:id="rId17"/>
  </p:notesMasterIdLst>
  <p:sldIdLst>
    <p:sldId id="256" r:id="rId10"/>
    <p:sldId id="257" r:id="rId11"/>
    <p:sldId id="260" r:id="rId12"/>
    <p:sldId id="264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ECB8-CF78-498E-97E0-12FA0901659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F236-9CC7-4F2E-B9F4-F54D09DE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3F236-9CC7-4F2E-B9F4-F54D09DED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CF64-39DA-4045-AF3B-685A2FC5419D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E850-0513-46C2-A561-C4909138BF1B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F78-39D1-4ABF-985F-DF04F5FC055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D58C-DF33-495B-84FA-D5E206D386DB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F9455436-6D65-4A51-8715-4FCF524F261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186D-2D99-449A-95C3-F83CABE81A2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5CC2-2099-44BE-8238-F87CEBFCCB3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6D0D-DF13-44D7-A7A1-3F3305D2125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6CE9-8BA3-4B99-8829-2B4C9C7E8C81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CAE-6E78-47CB-83EB-E6A719F9A4D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F553-6519-48E7-BFBC-2874AC97A92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9F42-DDEB-4FBF-9E98-B2C7AF3455FC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545E-C219-4D06-893A-A91E8A8519B3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CC-F7E0-4A07-AD02-3C935769CC1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0AE8-A221-456B-98DB-DC62A21E5BCC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F1E-C150-4DDE-B4C7-C44686B450C9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F4FE-8B1B-44AB-A9F8-5F5E56FFFED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675F-F391-4581-8C22-8F702653EFE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5F5A-3C5A-47E8-B469-2FD165FF89F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0C20-2847-4CBA-ADDC-A046EB6368F6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220-4C3E-42F1-9AB2-A3BA5440348B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E257-84F5-4290-ADA4-9588E2A2A4C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30956891-4203-4B30-8567-CF5CF75D9BD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152F-68B6-46C9-95AE-3022D110729E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3316-26DC-4B90-96B8-61400244D3A1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D12C-1696-4DAF-8005-2DD35E30A7F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45BA-503D-44C1-86B7-8DAD86B320A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5E14-1E03-499D-BAD0-3C5E254FB05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D269-AD6F-4524-B258-44E664BAB24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313C-281B-4718-B92B-FBEA604E76B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4C3F-A1E0-4DF1-AC94-0EBEC0E3507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7CC3-A53C-4CAC-B4F7-EC6E0684B2E4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79DC-C9B3-4888-BE1A-0800E421B4C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03C-B2B1-4FC5-923D-7AF93D4D64B1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24CA-5160-406F-A7DD-163C5191E5E8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A1A9-86C7-4520-AFC6-09BC32C767F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A247-8FDF-4E31-9998-CD5BA6D9E186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97C6-13A3-4433-8221-3E92095C79E4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F564-6EA1-4397-BDFB-2638F450E4F4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44CC-12C3-4B51-BCA2-073092E003E1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AB5-11F6-4C29-A94B-7E842051C63C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8DB94F7E-63D7-444B-B900-52177BDDB69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68B2-A17F-4B9E-8221-0B17ACB019BC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50D2-533C-443E-B76B-820DFBD56EEF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6CDC-7A7F-41B7-8ECE-58FABDF4A59F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E893-15EE-411E-A7D8-580FEA429678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1335-2F4C-41AE-946E-E6F32887C1AF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D2BD-A660-4203-8266-693AB347AD66}" type="datetime1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AE20-2B7B-4F44-A1D8-94B7F2A9CCA6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D968-AB49-4622-BBB5-E5CBE5361EA9}" type="datetime1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987F-0369-4A6A-AD46-A8788B5969DD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A6BC-C76C-43DF-94B2-53A574D156D1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349A-0C3B-4C49-9F2F-396688E43ADA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7B96-F223-459D-BC6F-2FA17ADBA377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454-2A2D-4644-9FA5-4803DA5BABAC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6F8-2C22-4576-8467-A46D05822FB5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C519-5E72-46F8-8C36-E6E1890DD547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AC92-2397-4B86-81BD-C2CB4D758372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AC9F-8FDC-437F-87EF-294970A35723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A452-96B4-4DE4-B9BE-7ECC10144C14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113A-9FD6-40B9-BD11-84A0D868B474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D4005EA0-DE37-49BB-A31E-E15A7CFDC989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97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52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50B0-5DCD-4515-82D5-FB75D7BB9A4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E2B-7C5B-48FC-AFFA-2FE246E02DB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FF52-1C8E-47E6-872A-E25E91C68118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84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119D9-3FFD-4252-A003-797B8349614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8" y="286990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8656-D801-43D7-BCA2-0C2E425EC9F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9" y="2336886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F049-58B9-4224-8784-5E7A5512D204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8B81-B2A3-4D88-B28A-8670BF3E4DA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BD2-3C63-4C6B-848C-BECCEAA015D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28D8-1031-4C88-8134-7B261D2B531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6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DFC0-708E-4170-9C3A-FF46E72D5349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9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96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C0DD-E1FE-4F08-B24E-1214A9BA791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8" y="47113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8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3196-6F06-4096-A6D6-40316C54AB5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8" y="471162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8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DFA2-8356-4D34-AF6E-0EF44939A68B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8" y="470993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D82-3662-4D29-969B-6183ED717A86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8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62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98D9-92C3-4CDC-BFA0-E397B5FC0AB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8" y="470993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7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3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3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833F-8B19-461E-A1EF-D50B5661D0E3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5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5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5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4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5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4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E9B8-1364-4EC1-87EE-85A07472B0D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D71E-87DD-4C0B-81CF-EFF08FB162D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3" y="5543440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200"/>
            <a:ext cx="2057400" cy="365125"/>
          </a:xfrm>
        </p:spPr>
        <p:txBody>
          <a:bodyPr/>
          <a:lstStyle/>
          <a:p>
            <a:fld id="{F7D7FFBA-6132-4AF6-B05F-3F78E537CBA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201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9" y="5398646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5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B95B-7C74-4884-8D1A-4CE12C8112F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5324-6D90-4C1B-B82E-A75C85001383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8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4CD3-13DC-4A7D-BDC4-6B7DBF8B0341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9" y="286991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8D0B-CB91-4FF6-92E4-794B63324F3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70" y="233688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D109-8EF3-493F-ABFA-BF4DEF92B5E6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918A-71C5-44FA-A4DC-9D33F2DA2C7D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A8B43-5ECA-49EE-85ED-FF67C13E232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801-02D9-4F8B-95B8-AE982C31BA8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B378-4EF5-45D9-B659-AF0BFEF8F16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7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35EF-C857-4CF8-A824-C554C8D7814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3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9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F273-CDBF-42A2-8135-077FC8D63416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9" y="47113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3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BFDE-4ECD-4CCD-8F53-9E96FBC3410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9" y="47116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3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EF48-860E-458B-A4F3-081C4F4D1E76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9" y="470994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3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6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1671-E0EB-4205-9076-2E19F1EFB25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9" y="470994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8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4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4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571-4391-48FC-A384-66A44EB0886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6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6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6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5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6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5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3C2-C74C-4340-AB6C-6C8979D928E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9467-27EC-42C9-94F3-60336D49D32C}" type="datetime1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ECDA-2F0C-4B80-8663-064BB962B10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4" y="554344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202"/>
            <a:ext cx="2057400" cy="365125"/>
          </a:xfrm>
        </p:spPr>
        <p:txBody>
          <a:bodyPr/>
          <a:lstStyle/>
          <a:p>
            <a:fld id="{67DF1C78-F21C-4C59-8843-CB978C47187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20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70" y="539864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5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49B-821B-420F-89D5-0E55F90EF7AC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A2F5-5E0C-4BFD-8C12-ECE58046E61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8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E25E-6F55-45CD-AD69-2486CC6E85B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100" y="286991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D0ED-54CD-426B-880A-90374E6ED14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70" y="233689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DC37-4F80-40C5-B855-9DCFD762CEDB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1792-3E8F-47D5-8C02-25A6724769DC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5D6F-020F-48CF-9304-6E292D7B345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9A5-6181-4F6E-9B7F-EE1C527C730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164D-A78E-47D8-8E4A-B6198CA9BF78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8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BA66-694A-45CB-BE48-14F00DB4F683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3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60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C716-994B-45F7-9372-39F63F3E8F5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100" y="471132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3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5F0-CB22-417F-812E-D544B11E355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100" y="47116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3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5B3F-B033-48A9-B604-5A16A7A9306C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100" y="470994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3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6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8211-A33A-4831-B912-0642B0DD290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100" y="470994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9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5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5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87D7-1BAC-43C9-8F80-B1DAECFA6C6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7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7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7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6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7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6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DDE4-CAFF-490C-A2AB-F43C6B71DC2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F04A-EB24-436A-94DB-451EA73E75D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5" y="554344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9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204"/>
            <a:ext cx="2057400" cy="365125"/>
          </a:xfrm>
        </p:spPr>
        <p:txBody>
          <a:bodyPr/>
          <a:lstStyle/>
          <a:p>
            <a:fld id="{D934352A-A8E5-4139-BA37-3248A8A3602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20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71" y="539865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10C8-FEC4-496C-8E55-20AE311F5991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300-32DC-460D-B986-AC741F07238D}" type="datetime1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4B04-F29A-41B3-94A7-4B6B15B2EE51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B52B-F907-41E5-B0AF-39F486495782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22D-0074-4AD0-B9E4-0F9F942ABE26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F42E-7E44-4C0E-92F2-C5C4DD13CB60}" type="datetime1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2E8F-8A30-4FCD-89BF-2CD9EF69C348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E05F-326B-4032-8638-3205B5B6339D}" type="datetime1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3761-D7C0-47B6-AB13-8592F2A4F36D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EA49-859C-4D30-89B5-D8CF12A254B4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A357-2E2B-4FB6-BD48-E6380082A84F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7C39-083E-4773-AA3E-94BFCBFAEF16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CE1A-E7F4-4A3A-9BC5-BBE9D030C10A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FDF-2F56-42ED-A7E6-0F633B6D3216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EA99-9A2D-4D7B-BF3E-034207F58BFB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54F9-E650-43B3-884C-F019CA9AFA40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E830-78EF-437B-B431-E0EEE41D2F0D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7B5F-0263-409B-9EC1-56765DE79C4C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AA759283-F2C2-4A97-9253-50DCDC812F75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34F6-63F8-4584-BC1E-1EA24472C18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123B-17B1-4931-B10D-834D37B7579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3318-97F3-4F4A-BFD4-0674D1833C9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33EA-F5CD-47F5-8254-3345A7C08C1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47DF-52F6-41D2-8F68-AC676254B6E3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2"/>
            <a:ext cx="7210397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1"/>
            <a:ext cx="3523766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1"/>
            <a:ext cx="3525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59FB-9D4F-45F9-B5CC-056B2E4D50A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FE2D-43BF-4D71-9B15-FC184E2D165C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CB95-9274-4978-96BF-A0564F92693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703E-16FE-4EBA-A297-57F557FFF59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D745-25FE-4002-A9EE-10F6ED42E3F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60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D5967-AD2E-4340-86A3-3725DC07B4D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A3C0-12A0-4AD2-AB8D-699608B1F608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FF2-9B01-49A8-A3E3-6846C2629B0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11BF-14A4-4134-8D46-FB44ED17352B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6BF2-95D7-4791-A1E4-150A565145C2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F3B1-4B35-4020-A84F-FD87C913008A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7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6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C8C72-F807-4F11-8691-63DB7C7166A4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7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FD44-8122-4026-ABB7-2CACFE4757D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20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8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20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68D0-C31E-451E-B4EF-14B283DE71BC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20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9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6997-8FBE-47BD-A0CE-236884A4A607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3336-705A-48EA-8CDE-F37283EEFB75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CCC9-9029-479E-8DB2-FDEB7A028390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A83E-4646-4CA8-A129-27D1D83CB35B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5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87DF-7070-4B1F-8C08-E40585BA95AB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755648"/>
          </a:xfrm>
        </p:spPr>
        <p:txBody>
          <a:bodyPr/>
          <a:lstStyle/>
          <a:p>
            <a:pPr algn="ctr"/>
            <a:r>
              <a:rPr lang="en-US" dirty="0" smtClean="0"/>
              <a:t>FTP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962400"/>
            <a:ext cx="6686549" cy="1941263"/>
          </a:xfrm>
        </p:spPr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		20153583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Giang</a:t>
            </a:r>
            <a:r>
              <a:rPr lang="en-US" dirty="0" smtClean="0"/>
              <a:t>  	20151094</a:t>
            </a:r>
          </a:p>
          <a:p>
            <a:r>
              <a:rPr lang="en-US" dirty="0"/>
              <a:t>	</a:t>
            </a:r>
            <a:r>
              <a:rPr lang="en-US" dirty="0" smtClean="0"/>
              <a:t>				Mai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  			20152055</a:t>
            </a:r>
          </a:p>
          <a:p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TS.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Minh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FTP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server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ftp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52387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6414168" cy="351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80" y="2201333"/>
            <a:ext cx="6059520" cy="377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Download/Upload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744606" cy="486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Pause/Resume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PAUSE/RESUME + &lt;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file&gt;.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, Client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, </a:t>
            </a:r>
            <a:r>
              <a:rPr lang="en-US" dirty="0" err="1" smtClean="0"/>
              <a:t>Clien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client upload file.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Client upload </a:t>
            </a:r>
            <a:r>
              <a:rPr lang="en-US" dirty="0" err="1" smtClean="0"/>
              <a:t>chính</a:t>
            </a:r>
            <a:r>
              <a:rPr lang="en-US" dirty="0" smtClean="0"/>
              <a:t> file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smtClean="0"/>
              <a:t>client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upload file, Server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, Server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file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Client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copy.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copy, Server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file: “copy_”&lt;</a:t>
            </a:r>
            <a:r>
              <a:rPr lang="en-US" dirty="0" err="1" smtClean="0"/>
              <a:t>tên</a:t>
            </a:r>
            <a:r>
              <a:rPr lang="en-US" dirty="0" smtClean="0"/>
              <a:t> file&gt; =&gt;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Server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file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=&gt;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, Server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Client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file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, Server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4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6.xml><?xml version="1.0" encoding="utf-8"?>
<a:theme xmlns:a="http://schemas.openxmlformats.org/drawingml/2006/main" name="5_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7.xml><?xml version="1.0" encoding="utf-8"?>
<a:theme xmlns:a="http://schemas.openxmlformats.org/drawingml/2006/main" name="6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8.xml><?xml version="1.0" encoding="utf-8"?>
<a:theme xmlns:a="http://schemas.openxmlformats.org/drawingml/2006/main" name="7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ppt/theme/theme9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</Template>
  <TotalTime>192</TotalTime>
  <Words>279</Words>
  <Application>Microsoft Office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1_Berlin</vt:lpstr>
      <vt:lpstr>Berlin</vt:lpstr>
      <vt:lpstr>2_Berlin</vt:lpstr>
      <vt:lpstr>3_Berlin</vt:lpstr>
      <vt:lpstr>4_Berlin</vt:lpstr>
      <vt:lpstr>5_Berlin</vt:lpstr>
      <vt:lpstr>6_Berlin</vt:lpstr>
      <vt:lpstr>7_Berlin</vt:lpstr>
      <vt:lpstr>Wisp</vt:lpstr>
      <vt:lpstr>FTP Storage</vt:lpstr>
      <vt:lpstr>Giao thức FTP</vt:lpstr>
      <vt:lpstr>Kiến trúc chương trình</vt:lpstr>
      <vt:lpstr>Kiến trúc chương trình</vt:lpstr>
      <vt:lpstr>Download/Upload</vt:lpstr>
      <vt:lpstr>Pause/Resume</vt:lpstr>
      <vt:lpstr>Xử lý tương tranh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Zbook 15</dc:creator>
  <cp:lastModifiedBy>HP Zbook 15</cp:lastModifiedBy>
  <cp:revision>13</cp:revision>
  <dcterms:created xsi:type="dcterms:W3CDTF">2006-08-16T00:00:00Z</dcterms:created>
  <dcterms:modified xsi:type="dcterms:W3CDTF">2018-05-10T00:57:05Z</dcterms:modified>
</cp:coreProperties>
</file>