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3" r:id="rId4"/>
    <p:sldId id="264" r:id="rId5"/>
    <p:sldId id="260" r:id="rId6"/>
    <p:sldId id="258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8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8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0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29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7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5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3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1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B0750-FE96-44B8-B310-03227034C45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85AC0D-6237-4241-9597-EF0E9DD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E83A-4BAE-4D15-9AA6-6458DD7B0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202" y="1674019"/>
            <a:ext cx="6633595" cy="350996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07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 tạo chương, mục và mục lục động trong Latex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3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5101-A250-41C4-B930-BF12CC33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F191BB-E565-4B51-BE11-8BAB12672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6144"/>
              </p:ext>
            </p:extLst>
          </p:nvPr>
        </p:nvGraphicFramePr>
        <p:xfrm>
          <a:off x="838200" y="3429000"/>
          <a:ext cx="10515600" cy="27536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691722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3610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\part{part}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91175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\chapter{chapter}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102611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\section{section}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158344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\subsection{subsection}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335447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\subsubsection{subsubsection}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226244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\paragraph{paragraph}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22499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119063" marR="119063" marT="59531" marB="59531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\subparagraph{subparagraph}</a:t>
                      </a:r>
                    </a:p>
                  </a:txBody>
                  <a:tcPr marL="119063" marR="119063" marT="59531" marB="59531" anchor="ctr"/>
                </a:tc>
                <a:extLst>
                  <a:ext uri="{0D108BD9-81ED-4DB2-BD59-A6C34878D82A}">
                    <a16:rowId xmlns:a16="http://schemas.microsoft.com/office/drawing/2014/main" val="3093567165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4D2A2D27-5556-43DC-9B6C-E7B109C5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7" y="2044005"/>
            <a:ext cx="993151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\section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report, book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\chapter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\part.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9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A6E0-1E9B-4105-BEE0-8FC4004B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0462"/>
            <a:ext cx="9601196" cy="13038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F57-9587-4E0F-9F29-04719B07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590404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785A6-A00C-4521-8CD9-2D04019C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73" y="2580047"/>
            <a:ext cx="8485913" cy="2348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89F54-637B-4A79-BC0F-0CC144AA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73" y="5064853"/>
            <a:ext cx="8485913" cy="21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620D-14EB-43D5-B47F-E4E052FA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EE47-81E4-4B40-94E5-FECB6655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25" y="1974065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tableofcontents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5A362-9817-4020-9377-E440DF60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14536"/>
            <a:ext cx="9746464" cy="31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A260-7C64-4F31-A7D8-0F9814A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6A90-3761-435E-883C-44AA99BB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78" y="1961314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5DD1D-7CF3-4459-AC9C-A0E647DB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2" y="3151419"/>
            <a:ext cx="8875552" cy="28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C9DA-034F-4BD3-95BF-1E7C19EC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1865"/>
            <a:ext cx="9601196" cy="13038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0665-BEE4-4015-9FD4-6A7A5459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245" y="1703693"/>
            <a:ext cx="10360120" cy="345061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addcontentsline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{toc}{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}{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FB404-D434-4759-B16E-B2DA1871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81" y="3866303"/>
            <a:ext cx="8657438" cy="29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5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101C-2F32-40F7-86CE-9728BA0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386F-AE26-4FB8-88D5-3832DED2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usepackage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hyperref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3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F83E-C8B0-42A7-980B-1CAE0D15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11" y="394903"/>
            <a:ext cx="9601196" cy="13038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7334DF-7D36-4EBE-ADAC-1F44D2803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796" y="1316962"/>
            <a:ext cx="8892331" cy="48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3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3A7-E402-4180-A052-865125E2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5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THANK FOR WATCHING</a:t>
            </a:r>
          </a:p>
        </p:txBody>
      </p:sp>
    </p:spTree>
    <p:extLst>
      <p:ext uri="{BB962C8B-B14F-4D97-AF65-F5344CB8AC3E}">
        <p14:creationId xmlns:p14="http://schemas.microsoft.com/office/powerpoint/2010/main" val="2917709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243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Bài 07 Cách tạo chương, mục và mục lục động trong Latex </vt:lpstr>
      <vt:lpstr>Chương và mục lục và mục lục động</vt:lpstr>
      <vt:lpstr>Chương và mục lục và mục lục động</vt:lpstr>
      <vt:lpstr>Chương và mục lục và mục lục động</vt:lpstr>
      <vt:lpstr>Chương và mục lục và mục lục động</vt:lpstr>
      <vt:lpstr>Chương và mục lục và mục lục động</vt:lpstr>
      <vt:lpstr>Chương và mục lục và mục lục động</vt:lpstr>
      <vt:lpstr>Chương và mục lục và mục lục động</vt:lpstr>
      <vt:lpstr>THANK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07: </dc:title>
  <dc:creator>Cao Huỳnh Anh Khoa</dc:creator>
  <cp:lastModifiedBy>Cao Huỳnh Anh Khoa</cp:lastModifiedBy>
  <cp:revision>20</cp:revision>
  <dcterms:created xsi:type="dcterms:W3CDTF">2021-06-11T13:06:01Z</dcterms:created>
  <dcterms:modified xsi:type="dcterms:W3CDTF">2021-06-13T13:10:05Z</dcterms:modified>
</cp:coreProperties>
</file>