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34" y="2404534"/>
            <a:ext cx="8745969" cy="164630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BÀI 6: ĐỊNH DẠNG BẢNG 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mèo</a:t>
            </a:r>
            <a:r>
              <a:rPr lang="en-US" sz="3200" dirty="0" smtClean="0"/>
              <a:t> </a:t>
            </a:r>
            <a:r>
              <a:rPr lang="en-US" sz="3200" dirty="0" err="1" smtClean="0"/>
              <a:t>méo</a:t>
            </a:r>
            <a:r>
              <a:rPr lang="en-US" sz="3200" dirty="0" smtClean="0"/>
              <a:t> </a:t>
            </a:r>
            <a:r>
              <a:rPr lang="en-US" sz="3200" dirty="0" err="1" smtClean="0"/>
              <a:t>meo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69594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GỘP CỘT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Example of table using multicolumn com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3" y="1571535"/>
            <a:ext cx="9401010" cy="433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9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63" y="709376"/>
            <a:ext cx="8082210" cy="950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63" y="1831911"/>
            <a:ext cx="2882622" cy="1143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521" y="2266682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05" y="2789902"/>
            <a:ext cx="3660916" cy="1166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803" y="3296867"/>
            <a:ext cx="739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viền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GỘP DÒNG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54" y="1638576"/>
            <a:ext cx="6147035" cy="1001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6" y="3358621"/>
            <a:ext cx="8334323" cy="22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GỘP DÒNG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Example of table using multirow com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54" y="1737072"/>
            <a:ext cx="6353028" cy="37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4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ĐẶT VỊ TRÍ BẢNG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911" y="1738516"/>
            <a:ext cx="5200898" cy="912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4200" y="3399019"/>
            <a:ext cx="7302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h: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t: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3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CHÚ THÍCH , ĐƯỜNG DẪN , ĐÁNH DẤU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3692"/>
            <a:ext cx="9175004" cy="688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885" y="2811817"/>
            <a:ext cx="377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80" y="3175133"/>
            <a:ext cx="7821229" cy="1078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2885" y="4213313"/>
            <a:ext cx="329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4" y="4674978"/>
            <a:ext cx="5475540" cy="9398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2484" y="565542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Link table 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BẢNG ĐƠN GIẢN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75111"/>
            <a:ext cx="9236374" cy="28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I.TẠO BẢNG ĐƠN GIẢN</a:t>
            </a:r>
            <a:endParaRPr lang="vi-VN" dirty="0"/>
          </a:p>
        </p:txBody>
      </p:sp>
      <p:pic>
        <p:nvPicPr>
          <p:cNvPr id="1026" name="Picture 2" descr="Example of a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18" y="1867796"/>
            <a:ext cx="4638514" cy="247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7427" y="4871436"/>
            <a:ext cx="8326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tabular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LaTeX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c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0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1" y="191217"/>
            <a:ext cx="8791595" cy="3247442"/>
          </a:xfrm>
          <a:prstGeom prst="rect">
            <a:avLst/>
          </a:prstGeom>
        </p:spPr>
      </p:pic>
      <p:pic>
        <p:nvPicPr>
          <p:cNvPr id="1026" name="Picture 2" descr="Example of a simple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06" y="3438659"/>
            <a:ext cx="5876932" cy="29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0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96" y="3706053"/>
            <a:ext cx="9162125" cy="388077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viền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ô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33" y="2025744"/>
            <a:ext cx="5936646" cy="12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7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50" y="217346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viền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1" y="1012423"/>
            <a:ext cx="4511294" cy="996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41" y="3099534"/>
            <a:ext cx="9589851" cy="1246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8251" y="4713668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\\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33" y="2495030"/>
            <a:ext cx="7619048" cy="36761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58759" y="1668790"/>
            <a:ext cx="41465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\</a:t>
            </a:r>
            <a:r>
              <a:rPr lang="vi-VN" sz="2800" dirty="0"/>
              <a:t>usepackage{array</a:t>
            </a:r>
            <a:r>
              <a:rPr lang="vi-V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2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Example of table with fixed leng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14" y="1403796"/>
            <a:ext cx="4513823" cy="545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1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GỘP CỘT VÀ DÒNG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1" y="1505397"/>
            <a:ext cx="7366554" cy="47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31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170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Tahoma</vt:lpstr>
      <vt:lpstr>Trebuchet MS</vt:lpstr>
      <vt:lpstr>Wingdings 3</vt:lpstr>
      <vt:lpstr>Facet</vt:lpstr>
      <vt:lpstr>BÀI 6: ĐỊNH DẠNG BẢNG </vt:lpstr>
      <vt:lpstr>TẠO BẢNG ĐƠN GIẢN</vt:lpstr>
      <vt:lpstr>I.TẠO BẢNG ĐƠN GIẢN</vt:lpstr>
      <vt:lpstr>PowerPoint Presentation</vt:lpstr>
      <vt:lpstr>PowerPoint Presentation</vt:lpstr>
      <vt:lpstr>PowerPoint Presentation</vt:lpstr>
      <vt:lpstr>Tùy chỉnh kích thước bảng  </vt:lpstr>
      <vt:lpstr>Tùy chỉnh kích thước bảng  </vt:lpstr>
      <vt:lpstr>GỘP CỘT VÀ DÒNG</vt:lpstr>
      <vt:lpstr>GỘP CỘT</vt:lpstr>
      <vt:lpstr>PowerPoint Presentation</vt:lpstr>
      <vt:lpstr>GỘP DÒNG </vt:lpstr>
      <vt:lpstr>GỘP DÒNG </vt:lpstr>
      <vt:lpstr>ĐẶT VỊ TRÍ BẢNG</vt:lpstr>
      <vt:lpstr>CHÚ THÍCH , ĐƯỜNG DẪN , ĐÁNH DẤU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BẢNG </dc:title>
  <dc:creator>HAI</dc:creator>
  <cp:lastModifiedBy>HAI</cp:lastModifiedBy>
  <cp:revision>20</cp:revision>
  <dcterms:created xsi:type="dcterms:W3CDTF">2021-06-11T12:27:00Z</dcterms:created>
  <dcterms:modified xsi:type="dcterms:W3CDTF">2021-06-11T14:49:43Z</dcterms:modified>
</cp:coreProperties>
</file>