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74" r:id="rId11"/>
    <p:sldId id="273" r:id="rId12"/>
    <p:sldId id="280" r:id="rId13"/>
    <p:sldId id="276" r:id="rId14"/>
    <p:sldId id="265" r:id="rId15"/>
    <p:sldId id="268" r:id="rId16"/>
    <p:sldId id="266" r:id="rId17"/>
    <p:sldId id="270" r:id="rId18"/>
    <p:sldId id="269" r:id="rId19"/>
    <p:sldId id="267" r:id="rId20"/>
    <p:sldId id="271" r:id="rId21"/>
    <p:sldId id="279" r:id="rId22"/>
    <p:sldId id="272" r:id="rId23"/>
    <p:sldId id="275" r:id="rId24"/>
    <p:sldId id="277" r:id="rId25"/>
    <p:sldId id="281" r:id="rId26"/>
    <p:sldId id="278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88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60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12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01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49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49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604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7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25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82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4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53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97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11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2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E7A3-0450-4D83-99EB-6FE88B2CB866}" type="datetimeFigureOut">
              <a:rPr lang="vi-VN" smtClean="0"/>
              <a:t>23/05/2021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16A9E-6CE1-47CD-BDCF-03F900BDBA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1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493" y="3318931"/>
            <a:ext cx="7766936" cy="1646302"/>
          </a:xfrm>
        </p:spPr>
        <p:txBody>
          <a:bodyPr/>
          <a:lstStyle/>
          <a:p>
            <a:r>
              <a:rPr lang="en-US" sz="7200" b="1" dirty="0">
                <a:latin typeface="SVN-Agency FB" panose="02040603050506020204" pitchFamily="18" charset="0"/>
              </a:rPr>
              <a:t>DỰ ÁN LATEX CƠ BẢN</a:t>
            </a:r>
            <a:endParaRPr lang="vi-V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493" y="4965233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LATEX HỖ TRỢ CÁC LOẠI PHÔNG MẶC ĐỊNH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5134"/>
            <a:ext cx="9132173" cy="34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49" y="609600"/>
            <a:ext cx="8980952" cy="55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6233-32F7-4505-A48F-90D92E64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20" y="290819"/>
            <a:ext cx="8596668" cy="1320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CỠ CHỮ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383A-7D00-4F7E-A226-63A3078B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76" y="1050986"/>
            <a:ext cx="9741791" cy="61308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vi-VN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Về cơ bản </a:t>
            </a: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LaTeX</a:t>
            </a:r>
            <a:r>
              <a:rPr lang="vi-VN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cung cấp cho ta 10 cỡ chữ bạn sử dụng các dòng lệnh bên dưới để thay đổi cỡ chữ, thứ tự được sắp theo từ nhỏ đến lớn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{\tiny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{\scriptsize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{\footnotesize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{\small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{\normalsize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{\large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{\Large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{\LARGE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{\huge 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{\Huge }</a:t>
            </a:r>
          </a:p>
          <a:p>
            <a:endParaRPr lang="en-US" sz="2400" dirty="0"/>
          </a:p>
        </p:txBody>
      </p:sp>
      <p:pic>
        <p:nvPicPr>
          <p:cNvPr id="1028" name="Picture 4" descr="dinh-dang-van-ban-trong-latex (10)">
            <a:extLst>
              <a:ext uri="{FF2B5EF4-FFF2-40B4-BE49-F238E27FC236}">
                <a16:creationId xmlns:a16="http://schemas.microsoft.com/office/drawing/2014/main" id="{00489EE4-F19F-4CB3-833D-43F64570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40" y="2133662"/>
            <a:ext cx="8521369" cy="43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ĐỔI MÀU CHỮ TRONG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23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sz="3600" dirty="0"/>
              <a:t>Thêm gói :</a:t>
            </a:r>
          </a:p>
          <a:p>
            <a:pPr marL="0" indent="0">
              <a:buNone/>
            </a:pPr>
            <a:r>
              <a:rPr lang="vi-VN" sz="3600" dirty="0"/>
              <a:t>				 </a:t>
            </a:r>
            <a:r>
              <a:rPr lang="vi-VN" sz="3600" b="1" dirty="0"/>
              <a:t>\usepackage{color}</a:t>
            </a:r>
          </a:p>
          <a:p>
            <a:pPr marL="0" indent="0">
              <a:buNone/>
            </a:pPr>
            <a:r>
              <a:rPr lang="vi-VN" sz="3600" dirty="0"/>
              <a:t>Lệnh:</a:t>
            </a:r>
          </a:p>
          <a:p>
            <a:pPr marL="0" indent="0">
              <a:buNone/>
            </a:pPr>
            <a:r>
              <a:rPr lang="vi-VN" sz="3600" b="1" dirty="0"/>
              <a:t>\pagecolor{tên màu} </a:t>
            </a:r>
            <a:r>
              <a:rPr lang="vi-VN" sz="3600" dirty="0"/>
              <a:t>cho page</a:t>
            </a:r>
          </a:p>
          <a:p>
            <a:pPr marL="0" indent="0">
              <a:buNone/>
            </a:pPr>
            <a:r>
              <a:rPr lang="vi-VN" sz="3600" b="1" dirty="0"/>
              <a:t>\textcolor{tên màu}{văn bản} </a:t>
            </a:r>
            <a:r>
              <a:rPr lang="vi-VN" sz="3600" dirty="0"/>
              <a:t>Đổ màu cho</a:t>
            </a:r>
          </a:p>
          <a:p>
            <a:pPr marL="0" indent="0">
              <a:buNone/>
            </a:pPr>
            <a:r>
              <a:rPr lang="vi-VN" sz="3600" dirty="0"/>
              <a:t>văn bản nhất định </a:t>
            </a:r>
          </a:p>
          <a:p>
            <a:pPr marL="0" indent="0">
              <a:buNone/>
            </a:pP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105393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47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sz="2800" dirty="0"/>
              <a:t>Trong Latex có 3 cách xuống dòng </a:t>
            </a:r>
          </a:p>
          <a:p>
            <a:pPr marL="0" indent="0">
              <a:buNone/>
            </a:pPr>
            <a:r>
              <a:rPr lang="vi-VN" sz="2800" dirty="0"/>
              <a:t>+ Sử dụng enter</a:t>
            </a:r>
          </a:p>
          <a:p>
            <a:pPr marL="0" indent="0">
              <a:buNone/>
            </a:pPr>
            <a:r>
              <a:rPr lang="vi-VN" sz="2800" dirty="0"/>
              <a:t>+ Sử dụng lệnh \par (xuống dòng tự canh tab cho dòng đầu tiên)</a:t>
            </a:r>
          </a:p>
          <a:p>
            <a:pPr marL="0" indent="0">
              <a:buNone/>
            </a:pPr>
            <a:r>
              <a:rPr lang="vi-VN" sz="2800" dirty="0"/>
              <a:t>+ Sử dụng dụng lệnh \\</a:t>
            </a:r>
          </a:p>
          <a:p>
            <a:pPr marL="0" indent="0">
              <a:buNone/>
            </a:pPr>
            <a:r>
              <a:rPr lang="vi-VN" sz="2800" dirty="0"/>
              <a:t>Tuy nhiên dù tạo khoảng xuống dòng nhiều lần bằng enter trong văn bản nhưng latex chỉ chấp nhận xuống dòng 1 khoảng cách</a:t>
            </a:r>
            <a:endParaRPr lang="en-US" sz="2800" dirty="0"/>
          </a:p>
          <a:p>
            <a:pPr marL="0" indent="0">
              <a:buNone/>
            </a:pPr>
            <a:r>
              <a:rPr lang="en-US" sz="2800" b="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/>
              <a:t>Xuống</a:t>
            </a:r>
            <a:r>
              <a:rPr lang="en-US" sz="2800" dirty="0"/>
              <a:t> 1 </a:t>
            </a:r>
            <a:r>
              <a:rPr lang="en-US" sz="2800" dirty="0" err="1"/>
              <a:t>lúc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dòng</a:t>
            </a:r>
            <a:r>
              <a:rPr lang="en-US" sz="2800" dirty="0"/>
              <a:t> \\[số </a:t>
            </a:r>
            <a:r>
              <a:rPr lang="en-US" sz="2800" dirty="0" err="1"/>
              <a:t>dòng</a:t>
            </a:r>
            <a:r>
              <a:rPr lang="en-US" sz="2800" dirty="0"/>
              <a:t>\</a:t>
            </a:r>
            <a:r>
              <a:rPr lang="en-US" sz="2800" dirty="0" err="1"/>
              <a:t>baselineskip</a:t>
            </a:r>
            <a:r>
              <a:rPr lang="en-US" sz="2800" dirty="0"/>
              <a:t>]</a:t>
            </a:r>
            <a:endParaRPr lang="vi-VN" sz="2800" dirty="0"/>
          </a:p>
          <a:p>
            <a:pPr marL="0" indent="0">
              <a:buNone/>
            </a:pPr>
            <a:endParaRPr lang="vi-V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DẤU XUỐNG DÒNG TRONG LATEX</a:t>
            </a:r>
          </a:p>
        </p:txBody>
      </p:sp>
    </p:spTree>
    <p:extLst>
      <p:ext uri="{BB962C8B-B14F-4D97-AF65-F5344CB8AC3E}">
        <p14:creationId xmlns:p14="http://schemas.microsoft.com/office/powerpoint/2010/main" val="15496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ĐOẠN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4" y="18386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/>
              <a:t>Tương tự , bạn có thể điều chỉnh khoảng cách giữa 2 dòng bằng lệnh</a:t>
            </a:r>
          </a:p>
          <a:p>
            <a:pPr marL="0" indent="0" algn="ctr">
              <a:buNone/>
            </a:pPr>
            <a:r>
              <a:rPr lang="vi-VN" sz="3200" b="1" dirty="0"/>
              <a:t>\setlength{\parskip}{1cm}</a:t>
            </a:r>
          </a:p>
          <a:p>
            <a:pPr marL="0" indent="0">
              <a:buNone/>
            </a:pPr>
            <a:r>
              <a:rPr lang="vi-VN" sz="2800" dirty="0"/>
              <a:t>Có thể tùy chỉnh 1cm thành nhiều nhiều kích cỡ khác nhau , lệnh trên hỗ trợ các đơn vị như cm , em , ..</a:t>
            </a:r>
          </a:p>
        </p:txBody>
      </p:sp>
    </p:spTree>
    <p:extLst>
      <p:ext uri="{BB962C8B-B14F-4D97-AF65-F5344CB8AC3E}">
        <p14:creationId xmlns:p14="http://schemas.microsoft.com/office/powerpoint/2010/main" val="222310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ĐOẠN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23" y="1838618"/>
            <a:ext cx="903333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dirty="0"/>
              <a:t>Một đoạn văn bản trong LaTeX sẽ được canh tab xuống dòng sẵn , bạn có thể tùy chỉnh khoảng cách tab bằng lệnh </a:t>
            </a:r>
          </a:p>
          <a:p>
            <a:pPr marL="0" indent="0" algn="ctr">
              <a:buNone/>
            </a:pPr>
            <a:r>
              <a:rPr lang="vi-VN" sz="3600" b="1" dirty="0"/>
              <a:t>\setlength{\parindent}{1cm}</a:t>
            </a:r>
          </a:p>
          <a:p>
            <a:pPr marL="0" indent="0">
              <a:buNone/>
            </a:pPr>
            <a:r>
              <a:rPr lang="vi-VN" sz="3200" dirty="0"/>
              <a:t>Có thể tùy chỉnh 1cm thành nhiều nhiều kích cỡ khác nhau , lệnh trên hỗ trợ các đơn vị như cm , em , ..</a:t>
            </a:r>
          </a:p>
        </p:txBody>
      </p:sp>
    </p:spTree>
    <p:extLst>
      <p:ext uri="{BB962C8B-B14F-4D97-AF65-F5344CB8AC3E}">
        <p14:creationId xmlns:p14="http://schemas.microsoft.com/office/powerpoint/2010/main" val="249153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17" y="1069700"/>
            <a:ext cx="8106058" cy="47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ragraph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0" y="1805825"/>
            <a:ext cx="9426307" cy="31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7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ĐOẠN VĂN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40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3200" dirty="0"/>
              <a:t>Chủ động tab đầu hàng dòng bằng lệnh:</a:t>
            </a:r>
          </a:p>
          <a:p>
            <a:pPr marL="0" indent="0" algn="ctr">
              <a:buNone/>
            </a:pPr>
            <a:r>
              <a:rPr lang="vi-VN" sz="4400" b="1" dirty="0"/>
              <a:t>\indent</a:t>
            </a:r>
          </a:p>
          <a:p>
            <a:pPr marL="0" indent="0" algn="ctr">
              <a:buNone/>
            </a:pPr>
            <a:endParaRPr lang="vi-VN" sz="4400" b="1" dirty="0"/>
          </a:p>
          <a:p>
            <a:pPr marL="0" indent="0" algn="ctr">
              <a:buNone/>
            </a:pPr>
            <a:endParaRPr lang="vi-VN" sz="4400" b="1" dirty="0"/>
          </a:p>
          <a:p>
            <a:pPr marL="0" indent="0" algn="ctr">
              <a:buNone/>
            </a:pPr>
            <a:endParaRPr lang="vi-VN" sz="4400" b="1" dirty="0"/>
          </a:p>
          <a:p>
            <a:pPr marL="0" indent="0" algn="ctr">
              <a:buNone/>
            </a:pPr>
            <a:endParaRPr lang="vi-V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4885" y="3711243"/>
            <a:ext cx="77015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Và chủ động không tab bằng lệnh:</a:t>
            </a:r>
          </a:p>
          <a:p>
            <a:pPr algn="ctr"/>
            <a:r>
              <a:rPr lang="vi-VN" sz="4400" b="1" dirty="0"/>
              <a:t>    \noindent</a:t>
            </a:r>
          </a:p>
        </p:txBody>
      </p:sp>
    </p:spTree>
    <p:extLst>
      <p:ext uri="{BB962C8B-B14F-4D97-AF65-F5344CB8AC3E}">
        <p14:creationId xmlns:p14="http://schemas.microsoft.com/office/powerpoint/2010/main" val="6421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6" y="609600"/>
            <a:ext cx="8596668" cy="1320800"/>
          </a:xfrm>
        </p:spPr>
        <p:txBody>
          <a:bodyPr/>
          <a:lstStyle/>
          <a:p>
            <a:r>
              <a:rPr lang="en-US" dirty="0"/>
              <a:t>Review Code </a:t>
            </a:r>
            <a:r>
              <a:rPr lang="en-US" dirty="0" err="1"/>
              <a:t>Bài</a:t>
            </a:r>
            <a:r>
              <a:rPr lang="en-US" dirty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78" y="1270000"/>
            <a:ext cx="8596668" cy="5374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/>
              <a:t>\documentclass[15pt]{article}</a:t>
            </a:r>
          </a:p>
          <a:p>
            <a:pPr marL="0" indent="0">
              <a:buNone/>
            </a:pPr>
            <a:r>
              <a:rPr lang="vi-VN" dirty="0"/>
              <a:t>\usepackage[utf8]{vietnam}</a:t>
            </a:r>
            <a:endParaRPr lang="en-US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\title{First document}</a:t>
            </a:r>
          </a:p>
          <a:p>
            <a:pPr marL="0" indent="0">
              <a:buNone/>
            </a:pPr>
            <a:r>
              <a:rPr lang="vi-VN" dirty="0"/>
              <a:t>\author{Hubert Farnsworth \thanks{funded by Meomeomeo} }</a:t>
            </a:r>
          </a:p>
          <a:p>
            <a:pPr marL="0" indent="0">
              <a:buNone/>
            </a:pPr>
            <a:r>
              <a:rPr lang="vi-VN" dirty="0"/>
              <a:t>\date{February 2021}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\begin{document}   </a:t>
            </a:r>
          </a:p>
          <a:p>
            <a:pPr marL="400050" lvl="1" indent="0">
              <a:buNone/>
            </a:pPr>
            <a:r>
              <a:rPr lang="vi-VN" sz="1800" dirty="0"/>
              <a:t>\begin{titlepage} </a:t>
            </a:r>
          </a:p>
          <a:p>
            <a:pPr marL="400050" lvl="1" indent="0">
              <a:buNone/>
            </a:pPr>
            <a:r>
              <a:rPr lang="vi-VN" sz="1800" dirty="0"/>
              <a:t>		\maketitle</a:t>
            </a:r>
          </a:p>
          <a:p>
            <a:pPr marL="400050" lvl="1" indent="0">
              <a:buNone/>
            </a:pPr>
            <a:r>
              <a:rPr lang="vi-VN" sz="1800" dirty="0"/>
              <a:t> \end{titlepage}</a:t>
            </a:r>
          </a:p>
          <a:p>
            <a:pPr marL="0" indent="0">
              <a:buNone/>
            </a:pPr>
            <a:r>
              <a:rPr lang="vi-VN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413078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36C21-F67A-4021-8694-BAD64E549476}"/>
              </a:ext>
            </a:extLst>
          </p:cNvPr>
          <p:cNvSpPr txBox="1"/>
          <p:nvPr/>
        </p:nvSpPr>
        <p:spPr>
          <a:xfrm>
            <a:off x="289420" y="1228397"/>
            <a:ext cx="95173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text in first paragraph. This is the text in first paragraph. This is the text in first paragraph. 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text in second paragraph. This is the text in second para- graph. This is the text in second paragraph. 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another paragraph, contains some text to test the paragraph interlining. paragraph indentation and some other features. Also, is </a:t>
            </a:r>
            <a:r>
              <a:rPr lang="en-US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casy</a:t>
            </a: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see how new paragraphs are defined by simply entering a </a:t>
            </a:r>
            <a:r>
              <a:rPr lang="en-US" sz="2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donble</a:t>
            </a:r>
            <a:r>
              <a:rPr lang="en-US" sz="2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blank space.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1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CB0D-48C5-4309-941A-6280B8F1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DẠNG </a:t>
            </a:r>
            <a:r>
              <a:rPr lang="en-US" dirty="0"/>
              <a:t>TRANG</a:t>
            </a:r>
            <a:r>
              <a:rPr lang="vi-VN" dirty="0"/>
              <a:t> VĂN 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8A28-4498-4F27-95C2-1ADC7198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04898" cy="34432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vi-VN" sz="3200" dirty="0"/>
              <a:t>Một </a:t>
            </a:r>
            <a:r>
              <a:rPr lang="en-US" sz="3200" dirty="0"/>
              <a:t>Trang</a:t>
            </a:r>
            <a:r>
              <a:rPr lang="vi-VN" sz="3200" dirty="0"/>
              <a:t> văn bản trong LaTeX sẽ được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sẵn</a:t>
            </a:r>
            <a:r>
              <a:rPr lang="vi-VN" sz="3200" dirty="0"/>
              <a:t>, bạn có thể tùy chỉnh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dạng</a:t>
            </a:r>
            <a:r>
              <a:rPr lang="vi-VN" sz="3200" dirty="0"/>
              <a:t> bằng lệnh </a:t>
            </a:r>
          </a:p>
          <a:p>
            <a:pPr marL="0" indent="0" algn="ctr">
              <a:buNone/>
            </a:pPr>
            <a:r>
              <a:rPr lang="en-US" sz="3600" b="1" dirty="0"/>
              <a:t>\</a:t>
            </a:r>
            <a:r>
              <a:rPr lang="en-US" sz="3600" b="1" dirty="0" err="1"/>
              <a:t>usepackage</a:t>
            </a:r>
            <a:r>
              <a:rPr lang="en-US" sz="3600" b="1" dirty="0"/>
              <a:t>[left=3.00cm, right=2.00cm, top=2.00cm, bottom=2.00cm]{geometry}</a:t>
            </a:r>
          </a:p>
          <a:p>
            <a:pPr marL="0" indent="0" algn="just">
              <a:buNone/>
            </a:pPr>
            <a:r>
              <a:rPr lang="vi-VN" sz="3200" dirty="0"/>
              <a:t>Có thể tùy chỉnh 1cm thành nhiều nhiều kích cỡ khác nhau , lệnh trên hỗ trợ các đơn vị như cm , em , ..</a:t>
            </a:r>
          </a:p>
        </p:txBody>
      </p:sp>
    </p:spTree>
    <p:extLst>
      <p:ext uri="{BB962C8B-B14F-4D97-AF65-F5344CB8AC3E}">
        <p14:creationId xmlns:p14="http://schemas.microsoft.com/office/powerpoint/2010/main" val="156105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KHOẢNG CÁCH GIỮA CÁC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962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dirty="0"/>
              <a:t>Tùy chỉnh khoảng các giữa các hàng bằng lệnh 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vi-VN" sz="3200" b="1" dirty="0"/>
              <a:t>\renewcommand{\baselinestretch}{1.5}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/>
              <a:t>Trong đó 1.5 là độ lớn khoảng cách của dòng so với mặc định</a:t>
            </a:r>
          </a:p>
        </p:txBody>
      </p:sp>
    </p:spTree>
    <p:extLst>
      <p:ext uri="{BB962C8B-B14F-4D97-AF65-F5344CB8AC3E}">
        <p14:creationId xmlns:p14="http://schemas.microsoft.com/office/powerpoint/2010/main" val="50981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CĂN VĂN BẢN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Mặc định trong Latex ,  văn bản được căn </a:t>
            </a:r>
            <a:r>
              <a:rPr lang="en-US" sz="2800" dirty="0" err="1"/>
              <a:t>đều</a:t>
            </a:r>
            <a:r>
              <a:rPr lang="vi-VN" sz="2800" dirty="0"/>
              <a:t> </a:t>
            </a:r>
          </a:p>
          <a:p>
            <a:r>
              <a:rPr lang="vi-VN" sz="2800" dirty="0"/>
              <a:t>Lệnh căn trái văn bản :</a:t>
            </a:r>
          </a:p>
          <a:p>
            <a:pPr marL="0" indent="0">
              <a:buNone/>
            </a:pPr>
            <a:endParaRPr lang="vi-VN" dirty="0"/>
          </a:p>
          <a:p>
            <a:pPr marL="1371600" lvl="3" indent="0">
              <a:buNone/>
            </a:pPr>
            <a:r>
              <a:rPr lang="vi-VN" sz="3600" b="1" dirty="0"/>
              <a:t>\begin{flushleft}</a:t>
            </a:r>
          </a:p>
          <a:p>
            <a:pPr marL="1371600" lvl="3" indent="0">
              <a:buNone/>
            </a:pPr>
            <a:r>
              <a:rPr lang="vi-VN" sz="3600" b="1" dirty="0"/>
              <a:t>	Nội dung văn bản</a:t>
            </a:r>
          </a:p>
          <a:p>
            <a:pPr marL="1371600" lvl="3" indent="0">
              <a:buNone/>
            </a:pPr>
            <a:r>
              <a:rPr lang="vi-VN" sz="3600" b="1" dirty="0"/>
              <a:t>\end{flushleft}</a:t>
            </a:r>
          </a:p>
        </p:txBody>
      </p:sp>
    </p:spTree>
    <p:extLst>
      <p:ext uri="{BB962C8B-B14F-4D97-AF65-F5344CB8AC3E}">
        <p14:creationId xmlns:p14="http://schemas.microsoft.com/office/powerpoint/2010/main" val="308972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CĂN VĂN BẢN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Mặc định trong Latex ,  văn bản được căn </a:t>
            </a:r>
            <a:r>
              <a:rPr lang="en-US" sz="2800" dirty="0" err="1"/>
              <a:t>đều</a:t>
            </a:r>
            <a:r>
              <a:rPr lang="vi-VN" sz="2800" dirty="0"/>
              <a:t> </a:t>
            </a:r>
          </a:p>
          <a:p>
            <a:r>
              <a:rPr lang="vi-VN" sz="2800" dirty="0"/>
              <a:t>Lệnh căn phải văn bản :</a:t>
            </a:r>
          </a:p>
          <a:p>
            <a:pPr marL="0" indent="0">
              <a:buNone/>
            </a:pPr>
            <a:endParaRPr lang="vi-VN" dirty="0"/>
          </a:p>
          <a:p>
            <a:pPr marL="1371600" lvl="3" indent="0">
              <a:buNone/>
            </a:pPr>
            <a:r>
              <a:rPr lang="vi-VN" sz="3600" b="1" dirty="0"/>
              <a:t>\begin{flushright}</a:t>
            </a:r>
          </a:p>
          <a:p>
            <a:pPr marL="1371600" lvl="3" indent="0">
              <a:buNone/>
            </a:pPr>
            <a:r>
              <a:rPr lang="vi-VN" sz="3600" b="1" dirty="0"/>
              <a:t>	Nội dung văn bản</a:t>
            </a:r>
          </a:p>
          <a:p>
            <a:pPr marL="1371600" lvl="3" indent="0">
              <a:buNone/>
            </a:pPr>
            <a:r>
              <a:rPr lang="vi-VN" sz="3600" b="1" dirty="0"/>
              <a:t>\end{flushright}</a:t>
            </a:r>
          </a:p>
        </p:txBody>
      </p:sp>
    </p:spTree>
    <p:extLst>
      <p:ext uri="{BB962C8B-B14F-4D97-AF65-F5344CB8AC3E}">
        <p14:creationId xmlns:p14="http://schemas.microsoft.com/office/powerpoint/2010/main" val="197102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2AC-A07D-4CF5-B730-287E9DD8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CĂN VĂN BẢN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8210-AABC-4284-B5BA-FDB3C832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Mặc định trong Latex ,  văn bản được căn </a:t>
            </a:r>
            <a:r>
              <a:rPr lang="en-US" sz="2800" dirty="0" err="1"/>
              <a:t>đều</a:t>
            </a:r>
            <a:r>
              <a:rPr lang="vi-VN" sz="2800" dirty="0"/>
              <a:t> </a:t>
            </a:r>
          </a:p>
          <a:p>
            <a:r>
              <a:rPr lang="vi-VN" sz="2800" dirty="0"/>
              <a:t>Lệnh căn </a:t>
            </a:r>
            <a:r>
              <a:rPr lang="en-US" sz="2800" dirty="0" err="1"/>
              <a:t>giữa</a:t>
            </a:r>
            <a:r>
              <a:rPr lang="vi-VN" sz="2800" dirty="0"/>
              <a:t> văn bản :</a:t>
            </a:r>
          </a:p>
          <a:p>
            <a:pPr marL="0" indent="0">
              <a:buNone/>
            </a:pPr>
            <a:endParaRPr lang="vi-VN" dirty="0"/>
          </a:p>
          <a:p>
            <a:pPr marL="1371600" lvl="3" indent="0">
              <a:buNone/>
            </a:pPr>
            <a:r>
              <a:rPr lang="vi-VN" sz="3600" b="1" dirty="0"/>
              <a:t>\begin{</a:t>
            </a:r>
            <a:r>
              <a:rPr lang="en-US" sz="3600" b="1" dirty="0"/>
              <a:t>center</a:t>
            </a:r>
            <a:r>
              <a:rPr lang="vi-VN" sz="3600" b="1" dirty="0"/>
              <a:t>}</a:t>
            </a:r>
          </a:p>
          <a:p>
            <a:pPr marL="1371600" lvl="3" indent="0">
              <a:buNone/>
            </a:pPr>
            <a:r>
              <a:rPr lang="vi-VN" sz="3600" b="1" dirty="0"/>
              <a:t>	Nội dung văn bản</a:t>
            </a:r>
          </a:p>
          <a:p>
            <a:pPr marL="1371600" lvl="3" indent="0">
              <a:buNone/>
            </a:pPr>
            <a:r>
              <a:rPr lang="vi-VN" sz="3600" b="1" dirty="0"/>
              <a:t>\end{</a:t>
            </a:r>
            <a:r>
              <a:rPr lang="en-US" sz="3600" b="1" dirty="0"/>
              <a:t>center</a:t>
            </a:r>
            <a:r>
              <a:rPr lang="vi-VN" sz="3600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E58A-39AE-44E1-AB70-A9CB8479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747729"/>
            <a:ext cx="8592456" cy="5287861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THANK FOR WATCHING</a:t>
            </a:r>
          </a:p>
        </p:txBody>
      </p:sp>
    </p:spTree>
    <p:extLst>
      <p:ext uri="{BB962C8B-B14F-4D97-AF65-F5344CB8AC3E}">
        <p14:creationId xmlns:p14="http://schemas.microsoft.com/office/powerpoint/2010/main" val="9983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3" y="3043706"/>
            <a:ext cx="9509856" cy="13208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BÀI 2:  ĐỊNH DẠNG CHỮ , ĐOẠN VĂN BẢN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54695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đậm</a:t>
            </a:r>
          </a:p>
          <a:p>
            <a:pPr marL="0" indent="0" algn="ctr">
              <a:buNone/>
            </a:pPr>
            <a:r>
              <a:rPr lang="vi-VN" sz="4400" b="1" dirty="0"/>
              <a:t>\textbf{Nội dung}</a:t>
            </a:r>
          </a:p>
        </p:txBody>
      </p:sp>
    </p:spTree>
    <p:extLst>
      <p:ext uri="{BB962C8B-B14F-4D97-AF65-F5344CB8AC3E}">
        <p14:creationId xmlns:p14="http://schemas.microsoft.com/office/powerpoint/2010/main" val="30540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610" y="2456802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nghiêng</a:t>
            </a:r>
          </a:p>
          <a:p>
            <a:pPr marL="0" indent="0" algn="ctr">
              <a:buNone/>
            </a:pPr>
            <a:r>
              <a:rPr lang="vi-VN" sz="4400" b="1" dirty="0"/>
              <a:t>\textit{Nội dung}</a:t>
            </a:r>
          </a:p>
          <a:p>
            <a:pPr marL="0" indent="0" algn="ctr">
              <a:buNone/>
            </a:pPr>
            <a:r>
              <a:rPr lang="vi-VN" sz="4400" b="1" dirty="0"/>
              <a:t>hoặc \emph{Nội dung}</a:t>
            </a:r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4092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05" y="622479"/>
            <a:ext cx="8596668" cy="1320800"/>
          </a:xfrm>
        </p:spPr>
        <p:txBody>
          <a:bodyPr/>
          <a:lstStyle/>
          <a:p>
            <a:r>
              <a:rPr lang="vi-VN" dirty="0"/>
              <a:t>CÂU LỆNH ĐỊNH DẠNG CHỮ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46" y="2175099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b="1" dirty="0"/>
              <a:t>Chữ in dưới</a:t>
            </a:r>
          </a:p>
          <a:p>
            <a:pPr marL="0" indent="0" algn="ctr">
              <a:buNone/>
            </a:pPr>
            <a:r>
              <a:rPr lang="vi-VN" sz="4400" b="1" dirty="0"/>
              <a:t>\underline{Nội dung}</a:t>
            </a:r>
          </a:p>
          <a:p>
            <a:endParaRPr lang="vi-V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72758" y="4470700"/>
            <a:ext cx="693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Hạn chế: Đối với đoạn văn khi gạch dưới , đoạn văn sẽ nằm trên 1 dòng </a:t>
            </a:r>
          </a:p>
        </p:txBody>
      </p:sp>
    </p:spTree>
    <p:extLst>
      <p:ext uri="{BB962C8B-B14F-4D97-AF65-F5344CB8AC3E}">
        <p14:creationId xmlns:p14="http://schemas.microsoft.com/office/powerpoint/2010/main" val="25166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gói hỗ trợ gạch dưới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338" y="1672823"/>
            <a:ext cx="8596668" cy="89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b="1" dirty="0"/>
              <a:t>\usepackage{ulem}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2810555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chemeClr val="accent1"/>
                </a:solidFill>
              </a:rPr>
              <a:t>Câu lệnh theo gói:</a:t>
            </a:r>
          </a:p>
          <a:p>
            <a:endParaRPr lang="vi-VN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3209" y="3907853"/>
            <a:ext cx="6724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/>
              <a:t>Gạch chân chữ: \uline{Nội dung}</a:t>
            </a:r>
          </a:p>
          <a:p>
            <a:r>
              <a:rPr lang="vi-VN" sz="2800" dirty="0"/>
              <a:t>Gạch chân 2 lần: \uuline{Nội dung}</a:t>
            </a:r>
          </a:p>
          <a:p>
            <a:r>
              <a:rPr lang="vi-VN" sz="2800" dirty="0"/>
              <a:t>Gạch chân dạng sóng: \uwave{Nội dung}</a:t>
            </a:r>
          </a:p>
        </p:txBody>
      </p:sp>
    </p:spTree>
    <p:extLst>
      <p:ext uri="{BB962C8B-B14F-4D97-AF65-F5344CB8AC3E}">
        <p14:creationId xmlns:p14="http://schemas.microsoft.com/office/powerpoint/2010/main" val="174739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minh họa các trường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2403"/>
            <a:ext cx="4680277" cy="3880773"/>
          </a:xfrm>
        </p:spPr>
        <p:txBody>
          <a:bodyPr>
            <a:normAutofit/>
          </a:bodyPr>
          <a:lstStyle/>
          <a:p>
            <a:r>
              <a:rPr lang="vi-VN" sz="2400" dirty="0"/>
              <a:t> \textbf{Đây là dòng in đậm}</a:t>
            </a:r>
          </a:p>
          <a:p>
            <a:endParaRPr lang="vi-VN" sz="2400" dirty="0"/>
          </a:p>
          <a:p>
            <a:endParaRPr lang="vi-VN" sz="2400" dirty="0"/>
          </a:p>
          <a:p>
            <a:endParaRPr lang="vi-VN" sz="2400" dirty="0"/>
          </a:p>
          <a:p>
            <a:r>
              <a:rPr lang="vi-VN" sz="2400" dirty="0"/>
              <a:t>\textit{Đây là dòng in nghiêng}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6" y="2178465"/>
            <a:ext cx="3811842" cy="11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3" y="3982238"/>
            <a:ext cx="4650385" cy="1619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2488" y="1562273"/>
            <a:ext cx="47468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300" dirty="0"/>
              <a:t>\underline {Đây là dòng gạch dưới}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89" y="2147622"/>
            <a:ext cx="4253410" cy="11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4147"/>
            <a:ext cx="8596668" cy="1320800"/>
          </a:xfrm>
        </p:spPr>
        <p:txBody>
          <a:bodyPr/>
          <a:lstStyle/>
          <a:p>
            <a:r>
              <a:rPr lang="vi-VN" dirty="0"/>
              <a:t>Có thể chồng các lệnh nhau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/>
              <a:t>VÍ DỤ:</a:t>
            </a:r>
          </a:p>
          <a:p>
            <a:pPr marL="0" indent="0">
              <a:buNone/>
            </a:pPr>
            <a:r>
              <a:rPr lang="vi-VN" sz="3600" dirty="0"/>
              <a:t>	Vừa in hoa vừa nghiêng:</a:t>
            </a:r>
          </a:p>
          <a:p>
            <a:pPr lvl="1"/>
            <a:r>
              <a:rPr lang="vi-VN" sz="3200" dirty="0"/>
              <a:t>\textit{\textbf{Nội dung}}</a:t>
            </a:r>
          </a:p>
          <a:p>
            <a:pPr marL="457200" lvl="1" indent="0">
              <a:buNone/>
            </a:pPr>
            <a:r>
              <a:rPr lang="vi-VN" sz="3200" dirty="0"/>
              <a:t>Vừa gạch chân vừa nghiêng:</a:t>
            </a:r>
          </a:p>
          <a:p>
            <a:pPr lvl="1"/>
            <a:r>
              <a:rPr lang="vi-VN" sz="3200" dirty="0"/>
              <a:t>\underline{\textit{Nội dung}}</a:t>
            </a:r>
          </a:p>
          <a:p>
            <a:pPr marL="457200" lvl="1" indent="0">
              <a:buNone/>
            </a:pPr>
            <a:endParaRPr lang="vi-VN" sz="3200" dirty="0"/>
          </a:p>
          <a:p>
            <a:pPr lvl="1"/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49005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916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SVN-Agency FB</vt:lpstr>
      <vt:lpstr>Tahoma</vt:lpstr>
      <vt:lpstr>Times New Roman</vt:lpstr>
      <vt:lpstr>Trebuchet MS</vt:lpstr>
      <vt:lpstr>Wingdings 3</vt:lpstr>
      <vt:lpstr>Facet</vt:lpstr>
      <vt:lpstr>DỰ ÁN LATEX CƠ BẢN</vt:lpstr>
      <vt:lpstr>Review Code Bài 1</vt:lpstr>
      <vt:lpstr>BÀI 2:  ĐỊNH DẠNG CHỮ , ĐOẠN VĂN BẢN</vt:lpstr>
      <vt:lpstr>CÂU LỆNH ĐỊNH DẠNG CHỮ </vt:lpstr>
      <vt:lpstr>CÂU LỆNH ĐỊNH DẠNG CHỮ </vt:lpstr>
      <vt:lpstr>CÂU LỆNH ĐỊNH DẠNG CHỮ </vt:lpstr>
      <vt:lpstr>Giới thiệu gói hỗ trợ gạch dưới</vt:lpstr>
      <vt:lpstr>Ví dụ minh họa các trường hợp</vt:lpstr>
      <vt:lpstr>Có thể chồng các lệnh nhau </vt:lpstr>
      <vt:lpstr>LATEX HỖ TRỢ CÁC LOẠI PHÔNG MẶC ĐỊNH </vt:lpstr>
      <vt:lpstr>PowerPoint Presentation</vt:lpstr>
      <vt:lpstr>CỠ CHỮ</vt:lpstr>
      <vt:lpstr>ĐỔI MÀU CHỮ TRONG LATEX</vt:lpstr>
      <vt:lpstr>DẤU XUỐNG DÒNG TRONG LATEX</vt:lpstr>
      <vt:lpstr>ĐỊNH DẠNG ĐOẠN VĂN BẢN</vt:lpstr>
      <vt:lpstr>ĐỊNH DẠNG ĐOẠN VĂN BẢN</vt:lpstr>
      <vt:lpstr>PowerPoint Presentation</vt:lpstr>
      <vt:lpstr>PowerPoint Presentation</vt:lpstr>
      <vt:lpstr>ĐỊNH DẠNG ĐOẠN VĂN BẢN</vt:lpstr>
      <vt:lpstr>PowerPoint Presentation</vt:lpstr>
      <vt:lpstr>ĐỊNH DẠNG TRANG VĂN BẢN</vt:lpstr>
      <vt:lpstr>KHOẢNG CÁCH GIỮA CÁC HÀNG</vt:lpstr>
      <vt:lpstr>CĂN VĂN BẢN </vt:lpstr>
      <vt:lpstr>CĂN VĂN BẢN </vt:lpstr>
      <vt:lpstr>CĂN VĂN BẢN 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Cao Huỳnh Anh Khoa</cp:lastModifiedBy>
  <cp:revision>72</cp:revision>
  <dcterms:created xsi:type="dcterms:W3CDTF">2021-05-21T11:29:47Z</dcterms:created>
  <dcterms:modified xsi:type="dcterms:W3CDTF">2021-05-23T12:44:05Z</dcterms:modified>
</cp:coreProperties>
</file>