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2" r:id="rId5"/>
    <p:sldId id="265" r:id="rId6"/>
    <p:sldId id="260" r:id="rId7"/>
    <p:sldId id="263" r:id="rId8"/>
    <p:sldId id="266" r:id="rId9"/>
    <p:sldId id="264" r:id="rId10"/>
    <p:sldId id="268" r:id="rId11"/>
    <p:sldId id="25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5F220-BA75-4FC4-921F-532B2B4C3AC8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2C84-2D4C-4FDA-A089-89DE30584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1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2C84-2D4C-4FDA-A089-89DE305843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3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173904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39FAC-008A-4DD7-9799-F59C0285CCDA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FFFF00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C143-2282-47F0-88BE-4FAEEA34D8D7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B94-AD11-47C5-9203-1F5FBFCE8A5D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80FA-B8FC-4E7E-AE12-CFF4089498BC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940F-ACF0-4CC1-B80E-2106501A2061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F455-39BD-41E9-AF09-6C1B702AEE58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75E1-AAD8-44FB-BCAE-B719CDB0DEE9}" type="datetime1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0821-7606-4D90-AF7A-EC024D2ED5E9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5B6D-661F-4097-ADCB-B5C80A1EB497}" type="datetime1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32764"/>
            <a:ext cx="2949178" cy="92463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32764"/>
            <a:ext cx="4629150" cy="4728287"/>
          </a:xfrm>
        </p:spPr>
        <p:txBody>
          <a:bodyPr/>
          <a:lstStyle>
            <a:lvl1pPr>
              <a:defRPr sz="2800">
                <a:solidFill>
                  <a:srgbClr val="7030A0"/>
                </a:solidFill>
              </a:defRPr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3106-B4A6-4520-A4C8-D08D00758C4E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6C1E-60EC-408B-AD86-F9495BB9F8AA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4EFA-2980-4081-8EEA-FADD5E9C11F3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SVNC  </a:t>
            </a:r>
            <a:r>
              <a:rPr lang="en-US" err="1"/>
              <a:t>Khoa</a:t>
            </a:r>
            <a:r>
              <a:rPr lang="en-US"/>
              <a:t> </a:t>
            </a:r>
            <a:r>
              <a:rPr lang="en-US" err="1"/>
              <a:t>Học</a:t>
            </a:r>
            <a:r>
              <a:rPr lang="en-US"/>
              <a:t> Lab 417 </a:t>
            </a:r>
            <a:r>
              <a:rPr lang="en-US" err="1"/>
              <a:t>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SINH VIÊN NGHIÊN CỨU KHOA HỌC VIỆN ĐIỆN TỬ - VIỄN THÔNG 2018 – LẦN THỨ </a:t>
            </a:r>
            <a:r>
              <a:rPr lang="en-US" smtClean="0"/>
              <a:t>35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Giải pháp mới trong nhà thông minh </a:t>
            </a:r>
          </a:p>
          <a:p>
            <a:r>
              <a:rPr lang="en-US" smtClean="0"/>
              <a:t>Điều khiển Tivi qua Internet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614BA-4C78-402B-AD5C-D1A8498EA2CB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80FA-B8FC-4E7E-AE12-CFF4089498BC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397125" y="3581399"/>
            <a:ext cx="4349750" cy="431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FOR WATCHING!</a:t>
            </a:r>
            <a:endParaRPr lang="en-US" sz="2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AB66-7841-41B2-87B5-168C2EFF92C8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</a:t>
            </a:r>
            <a:r>
              <a:rPr lang="en-US" err="1" smtClean="0"/>
              <a:t>SigPro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723E-F2BE-4C67-98C6-545845478454}" type="datetime1">
              <a:rPr lang="en-US" smtClean="0"/>
              <a:t>5/1/2018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6343650" cy="4902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latin typeface="Arial" panose="020B0604020202020204" pitchFamily="34" charset="0"/>
              </a:rPr>
              <a:t>Nhà thông minh đang phát triển mạnh mẽ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Chưa hỗ trợ tiếng việt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Chỉ điều khiển bật/tắthưa điều khiển sâu các chức năng của thiết bị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latin typeface="Arial" panose="020B0604020202020204" pitchFamily="34" charset="0"/>
              </a:rPr>
              <a:t>Mất quá nhiều thời gian để tìm kênh tivi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80FA-B8FC-4E7E-AE12-CFF4089498BC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pic>
        <p:nvPicPr>
          <p:cNvPr id="1028" name="Picture 4" descr="Káº¿t quáº£ hÃ¬nh áº£nh cho smart h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408" y="1174748"/>
            <a:ext cx="2092555" cy="177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list chann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86" y="4445001"/>
            <a:ext cx="1960777" cy="13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Mục</a:t>
            </a:r>
            <a:r>
              <a:rPr lang="en-US" smtClean="0"/>
              <a:t> </a:t>
            </a:r>
            <a:r>
              <a:rPr lang="en-US" err="1" smtClean="0"/>
              <a:t>đích</a:t>
            </a:r>
            <a:r>
              <a:rPr lang="en-US"/>
              <a:t> </a:t>
            </a:r>
            <a:r>
              <a:rPr lang="en-US" err="1" smtClean="0"/>
              <a:t>của</a:t>
            </a:r>
            <a:r>
              <a:rPr lang="en-US" smtClean="0"/>
              <a:t> </a:t>
            </a:r>
            <a:r>
              <a:rPr lang="en-US" err="1" smtClean="0"/>
              <a:t>đề</a:t>
            </a:r>
            <a:r>
              <a:rPr lang="en-US" smtClean="0"/>
              <a:t> </a:t>
            </a:r>
            <a:r>
              <a:rPr lang="en-US" err="1" smtClean="0"/>
              <a:t>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smtClean="0">
                <a:latin typeface="Arial" panose="020B0604020202020204" pitchFamily="34" charset="0"/>
              </a:rPr>
              <a:t> </a:t>
            </a:r>
            <a:r>
              <a:rPr lang="vi-V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khiển được tivi qua môi trường Internet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Điều khiển bằng giọng nói tiếng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Điều khiển các chức năng của tivi như tăng/giảm âm lượng, bật/tắt, chuyển kênh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xem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bật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kênh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</a:p>
          <a:p>
            <a:pPr marL="685800" lvl="2" indent="0"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2">
              <a:spcBef>
                <a:spcPts val="750"/>
              </a:spcBef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 trợ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 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tảng nhà thông minh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C241-1FFF-43F9-BD19-A0BD1D9C24BA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6216650" cy="4902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phone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Phổ </a:t>
            </a:r>
            <a:r>
              <a:rPr lang="en-US" sz="2400" err="1" smtClean="0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home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thông minh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</a:t>
            </a:r>
            <a:r>
              <a:rPr lang="en-US" err="1" smtClean="0"/>
              <a:t>SigPro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DBA7-9521-45D0-81A8-F999BDDCE191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Káº¿t quáº£ hÃ¬nh áº£nh cho smartph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1346200"/>
            <a:ext cx="2265366" cy="22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áº¿t quáº£ hÃ¬nh áº£nh cho google ho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75" y="3983033"/>
            <a:ext cx="2154241" cy="215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Giải</a:t>
            </a:r>
            <a:r>
              <a:rPr lang="en-US" smtClean="0"/>
              <a:t> </a:t>
            </a:r>
            <a:r>
              <a:rPr lang="en-US" err="1" smtClean="0"/>
              <a:t>pháp</a:t>
            </a:r>
            <a:r>
              <a:rPr lang="en-US" smtClean="0"/>
              <a:t> </a:t>
            </a:r>
            <a:r>
              <a:rPr lang="en-US" err="1" smtClean="0"/>
              <a:t>kỹ</a:t>
            </a:r>
            <a:r>
              <a:rPr lang="en-US" smtClean="0"/>
              <a:t> </a:t>
            </a:r>
            <a:r>
              <a:rPr lang="en-US" err="1" smtClean="0"/>
              <a:t>thuật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5810250" cy="4902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nhúng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có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GPIO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gọn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endParaRPr lang="en-US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mắt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rẻ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lắp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80FA-B8FC-4E7E-AE12-CFF4089498BC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2054" name="Picture 6" descr="Káº¿t quáº£ hÃ¬nh áº£nh cho raspber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1791" y="1498599"/>
            <a:ext cx="3000623" cy="19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Ã¬nh áº£nh cÃ³ liÃªn qu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795" y="3949700"/>
            <a:ext cx="2555873" cy="204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Mô</a:t>
            </a:r>
            <a:r>
              <a:rPr lang="en-US" smtClean="0"/>
              <a:t> </a:t>
            </a:r>
            <a:r>
              <a:rPr lang="en-US" err="1" smtClean="0"/>
              <a:t>hình</a:t>
            </a:r>
            <a:r>
              <a:rPr lang="en-US" smtClean="0"/>
              <a:t> </a:t>
            </a:r>
            <a:r>
              <a:rPr lang="en-US" err="1" smtClean="0"/>
              <a:t>hệ</a:t>
            </a:r>
            <a:r>
              <a:rPr lang="en-US" smtClean="0"/>
              <a:t> </a:t>
            </a:r>
            <a:r>
              <a:rPr lang="en-US" err="1" smtClean="0"/>
              <a:t>thống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10DB-6334-4411-BA51-763BDD13E67D}" type="datetime1">
              <a:rPr lang="en-US" smtClean="0"/>
              <a:t>5/1/2018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1" y="1151208"/>
            <a:ext cx="8026400" cy="53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đánh</a:t>
            </a:r>
            <a:r>
              <a:rPr lang="en-US" smtClean="0"/>
              <a:t> </a:t>
            </a:r>
            <a:r>
              <a:rPr lang="en-US" err="1" smtClean="0"/>
              <a:t>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346200"/>
            <a:ext cx="5626100" cy="47815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quả đạt được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Thiết kế được giao diện người dùng trên smart phone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Hệ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điều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khiển 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các chức năng của tivi như bật, tắt, chuyển tới kênh mong muốn,…qua Internet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Tích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thông minh Google home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0E-7BF8-4B7A-A9E0-D2186470F5C5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346200"/>
            <a:ext cx="2889250" cy="51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quả</a:t>
            </a:r>
            <a:r>
              <a:rPr lang="en-US" smtClean="0"/>
              <a:t> </a:t>
            </a:r>
            <a:r>
              <a:rPr lang="en-US" err="1" smtClean="0"/>
              <a:t>và</a:t>
            </a:r>
            <a:r>
              <a:rPr lang="en-US" smtClean="0"/>
              <a:t> </a:t>
            </a:r>
            <a:r>
              <a:rPr lang="en-US" err="1" smtClean="0"/>
              <a:t>đánh</a:t>
            </a:r>
            <a:r>
              <a:rPr lang="en-US" smtClean="0"/>
              <a:t> </a:t>
            </a:r>
            <a:r>
              <a:rPr lang="en-US" err="1" smtClean="0"/>
              <a:t>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endParaRPr lang="vi-VN" sz="2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Hệ thống chưa cho biết được trạng thái của tivi đang phát kênh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Hệ thống nhận dạng tiếng nói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smart phone</a:t>
            </a: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 trong môi trường nhiễu chưa tốt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tivi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80FA-B8FC-4E7E-AE12-CFF4089498BC}" type="datetime1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Kết</a:t>
            </a:r>
            <a:r>
              <a:rPr lang="en-US" smtClean="0"/>
              <a:t> </a:t>
            </a:r>
            <a:r>
              <a:rPr lang="en-US" err="1" smtClean="0"/>
              <a:t>luận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Hệ thống điều khiển được các chức năng của tivi qua Internet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Có giao diện người dùng trên smart phone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Google Home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Hệ thống chưa cho biết được trạng thái hiện tại của tivi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sz="2400">
                <a:latin typeface="Arial" panose="020B0604020202020204" pitchFamily="34" charset="0"/>
                <a:cs typeface="Arial" panose="020B0604020202020204" pitchFamily="34" charset="0"/>
              </a:rPr>
              <a:t>Khả năng nhận dạng giọng nói trong môi trường nhiễu chưa tốt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SVNC  Khoa Học Lab 417 SigPro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511A-EAF5-4F37-ABDF-BA75F9C6D30A}" type="datetime1">
              <a:rPr lang="en-US" smtClean="0"/>
              <a:t>5/1/2018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762</TotalTime>
  <Words>488</Words>
  <Application>Microsoft Office PowerPoint</Application>
  <PresentationFormat>On-screen Show (4:3)</PresentationFormat>
  <Paragraphs>96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SINH VIÊN NGHIÊN CỨU KHOA HỌC VIỆN ĐIỆN TỬ - VIỄN THÔNG 2018 – LẦN THỨ 35</vt:lpstr>
      <vt:lpstr>Đặt vấn đề</vt:lpstr>
      <vt:lpstr>Mục đích của đề tài</vt:lpstr>
      <vt:lpstr>Giải pháp kỹ thuật</vt:lpstr>
      <vt:lpstr>Giải pháp kỹ thuật</vt:lpstr>
      <vt:lpstr>Mô hình hệ thống</vt:lpstr>
      <vt:lpstr>Kết quả và đánh giá</vt:lpstr>
      <vt:lpstr>Kết quả và đánh giá</vt:lpstr>
      <vt:lpstr>Kết luận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Tien Tran</cp:lastModifiedBy>
  <cp:revision>50</cp:revision>
  <dcterms:created xsi:type="dcterms:W3CDTF">2016-07-25T07:53:11Z</dcterms:created>
  <dcterms:modified xsi:type="dcterms:W3CDTF">2018-05-01T11:25:26Z</dcterms:modified>
</cp:coreProperties>
</file>