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67" r:id="rId4"/>
    <p:sldId id="257" r:id="rId5"/>
    <p:sldId id="262" r:id="rId6"/>
    <p:sldId id="265" r:id="rId7"/>
    <p:sldId id="260" r:id="rId8"/>
    <p:sldId id="270" r:id="rId9"/>
    <p:sldId id="272" r:id="rId10"/>
    <p:sldId id="273" r:id="rId11"/>
    <p:sldId id="274" r:id="rId12"/>
    <p:sldId id="271" r:id="rId13"/>
    <p:sldId id="263" r:id="rId14"/>
    <p:sldId id="264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70953C-6989-4581-BD1B-21281E8B561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C12946-6ED3-4BCE-BB9D-583A450B50F1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23214-2826-4A89-9197-EC8FF0BB2EDC}" type="parTrans" cxnId="{826C7298-6F93-479B-94F2-26B144BBF04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22ADD8-C02E-4163-9CC1-19E4AC83CB79}" type="sibTrans" cxnId="{826C7298-6F93-479B-94F2-26B144BBF04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90D42B-F06E-4FE9-A0A0-664494B918B9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DC479B-5E50-4111-9A37-C61A615D16B1}" type="parTrans" cxnId="{CACCD3F4-F507-4C31-9BD8-436F24722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3B266-CD95-48B3-BC9F-DD1030A3CF9A}" type="sibTrans" cxnId="{CACCD3F4-F507-4C31-9BD8-436F2472221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B633B-3E34-49DC-A338-C65F365A4CDD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7F7486-E778-4C3A-B384-25D75DDA2DC4}" type="parTrans" cxnId="{252CAD27-2694-4F19-9C98-1760C7743D2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FF54CB-76DC-430E-B902-347874F45FC3}" type="sibTrans" cxnId="{252CAD27-2694-4F19-9C98-1760C7743D25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8332F5-981C-4EFA-8F57-05233C16FA65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Giải pháp kỹ thuật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97097D-4C6C-4014-9C23-0AEE156D4B99}" type="parTrans" cxnId="{B7DF3F0E-3669-4475-8308-7AEB0346AF8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50032D-BF14-4446-85FA-1F463C179D2F}" type="sibTrans" cxnId="{B7DF3F0E-3669-4475-8308-7AEB0346AF8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2CEDC-EFDA-4A6C-8497-38CCD22EBC94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C32C93-F47B-4F31-AA27-79344C262E3F}" type="parTrans" cxnId="{A117015D-5A27-4156-8697-96C7AE257D2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D73C76-E1A2-49D9-9F05-A5220449703B}" type="sibTrans" cxnId="{A117015D-5A27-4156-8697-96C7AE257D2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4F0E9A-FBBC-46DD-9087-ADA1D79790B2}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Mô hình hệ thống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27A515-4585-4536-8EBE-171F71214C9D}" type="parTrans" cxnId="{4381EEAC-E1AA-4AAC-8790-5A39048565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96D48F-3F47-497A-892D-12CAF9AD4E1C}" type="sibTrans" cxnId="{4381EEAC-E1AA-4AAC-8790-5A39048565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68A5B9-2DA9-4788-AD9F-90F1372AFB26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B8D8E-6313-4B77-A0F9-978A8A8E967D}" type="parTrans" cxnId="{263A6B79-EB79-48CE-9A60-3FC04D4E2A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7F27AF-D25B-4A62-9A6E-2081FB818840}" type="sibTrans" cxnId="{263A6B79-EB79-48CE-9A60-3FC04D4E2AB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70DE6D-A6F2-4C42-80CB-E9A40EF3F2C4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Mục đích của đề tài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C887BB-F481-4EC9-96B0-F1566D718787}" type="parTrans" cxnId="{7876FB41-8A6E-464C-BE3A-F67EA434208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08B136-D2F3-47B7-BD86-524BA6FD473E}" type="sibTrans" cxnId="{7876FB41-8A6E-464C-BE3A-F67EA434208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E21C43-EF65-42FA-8B91-C7B34C5FD216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D6D40-ED2A-48EC-BEA9-8E42FD84C7ED}" type="parTrans" cxnId="{6BD9CC6D-A48E-4B48-9026-02CEA999569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2B5AE9-79F4-451C-B6C1-89A7284F2CA2}" type="sibTrans" cxnId="{6BD9CC6D-A48E-4B48-9026-02CEA999569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D1CEF4-ED55-490D-B6E3-B8F23EB72A5E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Kế quả và đánh giá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9918BA-7DA9-45BA-87DC-5A668E87EC38}" type="parTrans" cxnId="{DE034506-F548-48DC-9754-3FEBD26C008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59407D-7A31-4DB3-B515-38F593AB23EA}" type="sibTrans" cxnId="{DE034506-F548-48DC-9754-3FEBD26C008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BB465E-825F-4913-AE70-602E4E436F7F}">
      <dgm:prSet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34A2AA-0AF8-4894-A63A-4538F87A594B}" type="parTrans" cxnId="{C24290A9-D338-4B96-8FEF-8889ACFE536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6AB93-F28B-496A-A462-A90DAC8D64DB}" type="sibTrans" cxnId="{C24290A9-D338-4B96-8FEF-8889ACFE536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249CCA-E9B1-440D-9F82-5D3C878138F2}">
      <dgm:prSet custT="1"/>
      <dgm:spPr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C799E6-8CF1-4FE7-9ED2-180C1681DE12}" type="parTrans" cxnId="{526EE290-810C-4C86-B323-1597D28354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979EE4-C194-40B3-8AA0-B66EC691D5E0}" type="sibTrans" cxnId="{526EE290-810C-4C86-B323-1597D28354A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FAD9A1-DBCD-4173-83D9-FC0174AC2BED}">
      <dgm:prSet phldrT="[Text]" custT="1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DF2B16-865D-43E8-811F-6030FB85E8DC}" type="parTrans" cxnId="{8485EE7A-F119-4D52-852E-128FB66E1D7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4737ED-1BA6-42FB-8F51-DFC585784EA3}" type="sibTrans" cxnId="{8485EE7A-F119-4D52-852E-128FB66E1D79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B80E72-9E00-4915-93C2-90D9416924BC}">
      <dgm:prSet custT="1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lang="en-US" sz="20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03983A-EC4B-4AC3-991C-08E22C2CF526}" type="parTrans" cxnId="{24461E8B-6C96-41A7-BCCE-8431812117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D37ED0-17A8-4FE7-A434-83DB6149BD72}" type="sibTrans" cxnId="{24461E8B-6C96-41A7-BCCE-8431812117D8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1C2650-6FBC-499B-A7CE-A87C60A61B78}" type="pres">
      <dgm:prSet presAssocID="{7B70953C-6989-4581-BD1B-21281E8B561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9D28B4-8ACE-4756-9595-E45E11CF422C}" type="pres">
      <dgm:prSet presAssocID="{B6C12946-6ED3-4BCE-BB9D-583A450B50F1}" presName="composite" presStyleCnt="0"/>
      <dgm:spPr/>
    </dgm:pt>
    <dgm:pt modelId="{E44E3F17-8C18-404C-B2F8-34424B926173}" type="pres">
      <dgm:prSet presAssocID="{B6C12946-6ED3-4BCE-BB9D-583A450B50F1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B53B-1B57-4F45-B01A-8F2C6131ECCB}" type="pres">
      <dgm:prSet presAssocID="{B6C12946-6ED3-4BCE-BB9D-583A450B50F1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0D28F-2667-48F6-B775-00A841EEC828}" type="pres">
      <dgm:prSet presAssocID="{6322ADD8-C02E-4163-9CC1-19E4AC83CB79}" presName="sp" presStyleCnt="0"/>
      <dgm:spPr/>
    </dgm:pt>
    <dgm:pt modelId="{0CDA5448-680B-4E3E-8B77-A4EC68D37605}" type="pres">
      <dgm:prSet presAssocID="{6A68A5B9-2DA9-4788-AD9F-90F1372AFB26}" presName="composite" presStyleCnt="0"/>
      <dgm:spPr/>
    </dgm:pt>
    <dgm:pt modelId="{8A1A121D-4DD3-4E24-8CD6-BE56F3A765BD}" type="pres">
      <dgm:prSet presAssocID="{6A68A5B9-2DA9-4788-AD9F-90F1372AFB26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F5CAF-05A8-4EA1-AD35-25F4A7CE2499}" type="pres">
      <dgm:prSet presAssocID="{6A68A5B9-2DA9-4788-AD9F-90F1372AFB26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5166A-05E5-4694-8199-050DF287310F}" type="pres">
      <dgm:prSet presAssocID="{857F27AF-D25B-4A62-9A6E-2081FB818840}" presName="sp" presStyleCnt="0"/>
      <dgm:spPr/>
    </dgm:pt>
    <dgm:pt modelId="{5258F70F-B9A1-42E5-A4D7-C5783D3D0A97}" type="pres">
      <dgm:prSet presAssocID="{BF0B633B-3E34-49DC-A338-C65F365A4CDD}" presName="composite" presStyleCnt="0"/>
      <dgm:spPr/>
    </dgm:pt>
    <dgm:pt modelId="{F9927B3C-8C32-4D67-A2AC-99262A8A1D49}" type="pres">
      <dgm:prSet presAssocID="{BF0B633B-3E34-49DC-A338-C65F365A4CDD}" presName="parentText" presStyleLbl="align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73BFFE-4B5B-4782-8DBB-20F86C197103}" type="pres">
      <dgm:prSet presAssocID="{BF0B633B-3E34-49DC-A338-C65F365A4CDD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759874-57B9-40B8-9763-7026B17CACAD}" type="pres">
      <dgm:prSet presAssocID="{38FF54CB-76DC-430E-B902-347874F45FC3}" presName="sp" presStyleCnt="0"/>
      <dgm:spPr/>
    </dgm:pt>
    <dgm:pt modelId="{26965524-123D-4D11-B17C-D4A302C3405C}" type="pres">
      <dgm:prSet presAssocID="{9542CEDC-EFDA-4A6C-8497-38CCD22EBC94}" presName="composite" presStyleCnt="0"/>
      <dgm:spPr/>
    </dgm:pt>
    <dgm:pt modelId="{761A2717-B668-406C-ACBD-31BC6F7C9720}" type="pres">
      <dgm:prSet presAssocID="{9542CEDC-EFDA-4A6C-8497-38CCD22EBC94}" presName="parentText" presStyleLbl="align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6E99C-F2D1-4B7F-820B-9106E06F31C7}" type="pres">
      <dgm:prSet presAssocID="{9542CEDC-EFDA-4A6C-8497-38CCD22EBC94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AFE3D-6062-4A02-9FB9-D5CB92D7529E}" type="pres">
      <dgm:prSet presAssocID="{F7D73C76-E1A2-49D9-9F05-A5220449703B}" presName="sp" presStyleCnt="0"/>
      <dgm:spPr/>
    </dgm:pt>
    <dgm:pt modelId="{93B1405F-698E-419C-A6F5-FB84C221F4C4}" type="pres">
      <dgm:prSet presAssocID="{38FAD9A1-DBCD-4173-83D9-FC0174AC2BED}" presName="composite" presStyleCnt="0"/>
      <dgm:spPr/>
    </dgm:pt>
    <dgm:pt modelId="{D0E92193-39B6-4536-A41D-26C123AACAB6}" type="pres">
      <dgm:prSet presAssocID="{38FAD9A1-DBCD-4173-83D9-FC0174AC2BED}" presName="parentText" presStyleLbl="align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F560E-1D53-4057-B9CD-5E8E1C7D1B19}" type="pres">
      <dgm:prSet presAssocID="{38FAD9A1-DBCD-4173-83D9-FC0174AC2BED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4D0D0-816D-4B52-9514-D25B019D448D}" type="pres">
      <dgm:prSet presAssocID="{254737ED-1BA6-42FB-8F51-DFC585784EA3}" presName="sp" presStyleCnt="0"/>
      <dgm:spPr/>
    </dgm:pt>
    <dgm:pt modelId="{62D9E674-C5C5-46C0-BCDE-FFF1D20564D4}" type="pres">
      <dgm:prSet presAssocID="{9AE21C43-EF65-42FA-8B91-C7B34C5FD216}" presName="composite" presStyleCnt="0"/>
      <dgm:spPr/>
    </dgm:pt>
    <dgm:pt modelId="{5C8E0605-1D4C-457E-8F01-396AF70B0A1A}" type="pres">
      <dgm:prSet presAssocID="{9AE21C43-EF65-42FA-8B91-C7B34C5FD216}" presName="parentText" presStyleLbl="align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7F8AC8-EFA0-4E87-B3E2-02B682B3EDBE}" type="pres">
      <dgm:prSet presAssocID="{9AE21C43-EF65-42FA-8B91-C7B34C5FD216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056B9-F3D7-449A-B3D0-D0BB27AC9485}" type="pres">
      <dgm:prSet presAssocID="{772B5AE9-79F4-451C-B6C1-89A7284F2CA2}" presName="sp" presStyleCnt="0"/>
      <dgm:spPr/>
    </dgm:pt>
    <dgm:pt modelId="{CAABE012-4ED6-4767-8B03-53F36F30E0B5}" type="pres">
      <dgm:prSet presAssocID="{A9BB465E-825F-4913-AE70-602E4E436F7F}" presName="composite" presStyleCnt="0"/>
      <dgm:spPr/>
    </dgm:pt>
    <dgm:pt modelId="{55684829-89DB-4C9F-B475-38F659D75E08}" type="pres">
      <dgm:prSet presAssocID="{A9BB465E-825F-4913-AE70-602E4E436F7F}" presName="parentText" presStyleLbl="align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B0057-0EFF-4326-A3AC-86B81170B1A6}" type="pres">
      <dgm:prSet presAssocID="{A9BB465E-825F-4913-AE70-602E4E436F7F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3A6B79-EB79-48CE-9A60-3FC04D4E2AB7}" srcId="{7B70953C-6989-4581-BD1B-21281E8B561D}" destId="{6A68A5B9-2DA9-4788-AD9F-90F1372AFB26}" srcOrd="1" destOrd="0" parTransId="{F0AB8D8E-6313-4B77-A0F9-978A8A8E967D}" sibTransId="{857F27AF-D25B-4A62-9A6E-2081FB818840}"/>
    <dgm:cxn modelId="{D837EE0A-8CA6-4A35-817D-FFBD6190C903}" type="presOf" srcId="{DA90D42B-F06E-4FE9-A0A0-664494B918B9}" destId="{466DB53B-1B57-4F45-B01A-8F2C6131ECCB}" srcOrd="0" destOrd="0" presId="urn:microsoft.com/office/officeart/2005/8/layout/chevron2"/>
    <dgm:cxn modelId="{4C513185-385B-4F13-8D57-76918E165B78}" type="presOf" srcId="{7B70953C-6989-4581-BD1B-21281E8B561D}" destId="{D61C2650-6FBC-499B-A7CE-A87C60A61B78}" srcOrd="0" destOrd="0" presId="urn:microsoft.com/office/officeart/2005/8/layout/chevron2"/>
    <dgm:cxn modelId="{83BB9EB2-225F-4D26-9C20-DC63872366B1}" type="presOf" srcId="{548332F5-981C-4EFA-8F57-05233C16FA65}" destId="{8E73BFFE-4B5B-4782-8DBB-20F86C197103}" srcOrd="0" destOrd="0" presId="urn:microsoft.com/office/officeart/2005/8/layout/chevron2"/>
    <dgm:cxn modelId="{C2EF2A50-9066-4F1B-9FD0-8E1367578ECC}" type="presOf" srcId="{B6C12946-6ED3-4BCE-BB9D-583A450B50F1}" destId="{E44E3F17-8C18-404C-B2F8-34424B926173}" srcOrd="0" destOrd="0" presId="urn:microsoft.com/office/officeart/2005/8/layout/chevron2"/>
    <dgm:cxn modelId="{B7DF3F0E-3669-4475-8308-7AEB0346AF82}" srcId="{BF0B633B-3E34-49DC-A338-C65F365A4CDD}" destId="{548332F5-981C-4EFA-8F57-05233C16FA65}" srcOrd="0" destOrd="0" parTransId="{B397097D-4C6C-4014-9C23-0AEE156D4B99}" sibTransId="{2850032D-BF14-4446-85FA-1F463C179D2F}"/>
    <dgm:cxn modelId="{8485EE7A-F119-4D52-852E-128FB66E1D79}" srcId="{7B70953C-6989-4581-BD1B-21281E8B561D}" destId="{38FAD9A1-DBCD-4173-83D9-FC0174AC2BED}" srcOrd="4" destOrd="0" parTransId="{04DF2B16-865D-43E8-811F-6030FB85E8DC}" sibTransId="{254737ED-1BA6-42FB-8F51-DFC585784EA3}"/>
    <dgm:cxn modelId="{85AA752E-4D90-48EA-9E2C-1946153917FA}" type="presOf" srcId="{334F0E9A-FBBC-46DD-9087-ADA1D79790B2}" destId="{EC36E99C-F2D1-4B7F-820B-9106E06F31C7}" srcOrd="0" destOrd="0" presId="urn:microsoft.com/office/officeart/2005/8/layout/chevron2"/>
    <dgm:cxn modelId="{DE034506-F548-48DC-9754-3FEBD26C0080}" srcId="{9AE21C43-EF65-42FA-8B91-C7B34C5FD216}" destId="{50D1CEF4-ED55-490D-B6E3-B8F23EB72A5E}" srcOrd="0" destOrd="0" parTransId="{639918BA-7DA9-45BA-87DC-5A668E87EC38}" sibTransId="{B759407D-7A31-4DB3-B515-38F593AB23EA}"/>
    <dgm:cxn modelId="{252CAD27-2694-4F19-9C98-1760C7743D25}" srcId="{7B70953C-6989-4581-BD1B-21281E8B561D}" destId="{BF0B633B-3E34-49DC-A338-C65F365A4CDD}" srcOrd="2" destOrd="0" parTransId="{017F7486-E778-4C3A-B384-25D75DDA2DC4}" sibTransId="{38FF54CB-76DC-430E-B902-347874F45FC3}"/>
    <dgm:cxn modelId="{A117015D-5A27-4156-8697-96C7AE257D22}" srcId="{7B70953C-6989-4581-BD1B-21281E8B561D}" destId="{9542CEDC-EFDA-4A6C-8497-38CCD22EBC94}" srcOrd="3" destOrd="0" parTransId="{FCC32C93-F47B-4F31-AA27-79344C262E3F}" sibTransId="{F7D73C76-E1A2-49D9-9F05-A5220449703B}"/>
    <dgm:cxn modelId="{24461E8B-6C96-41A7-BCCE-8431812117D8}" srcId="{38FAD9A1-DBCD-4173-83D9-FC0174AC2BED}" destId="{CCB80E72-9E00-4915-93C2-90D9416924BC}" srcOrd="0" destOrd="0" parTransId="{0303983A-EC4B-4AC3-991C-08E22C2CF526}" sibTransId="{5AD37ED0-17A8-4FE7-A434-83DB6149BD72}"/>
    <dgm:cxn modelId="{34506903-08B3-44A7-8044-795E14E7708C}" type="presOf" srcId="{6A68A5B9-2DA9-4788-AD9F-90F1372AFB26}" destId="{8A1A121D-4DD3-4E24-8CD6-BE56F3A765BD}" srcOrd="0" destOrd="0" presId="urn:microsoft.com/office/officeart/2005/8/layout/chevron2"/>
    <dgm:cxn modelId="{F625384D-0EAD-4662-9F01-50EA10D5346E}" type="presOf" srcId="{79249CCA-E9B1-440D-9F82-5D3C878138F2}" destId="{FDDB0057-0EFF-4326-A3AC-86B81170B1A6}" srcOrd="0" destOrd="0" presId="urn:microsoft.com/office/officeart/2005/8/layout/chevron2"/>
    <dgm:cxn modelId="{526EE290-810C-4C86-B323-1597D28354A2}" srcId="{A9BB465E-825F-4913-AE70-602E4E436F7F}" destId="{79249CCA-E9B1-440D-9F82-5D3C878138F2}" srcOrd="0" destOrd="0" parTransId="{5DC799E6-8CF1-4FE7-9ED2-180C1681DE12}" sibTransId="{9E979EE4-C194-40B3-8AA0-B66EC691D5E0}"/>
    <dgm:cxn modelId="{C8B24305-34E0-4E2A-BA0D-17FF5C3A6583}" type="presOf" srcId="{38FAD9A1-DBCD-4173-83D9-FC0174AC2BED}" destId="{D0E92193-39B6-4536-A41D-26C123AACAB6}" srcOrd="0" destOrd="0" presId="urn:microsoft.com/office/officeart/2005/8/layout/chevron2"/>
    <dgm:cxn modelId="{6BD9CC6D-A48E-4B48-9026-02CEA9995694}" srcId="{7B70953C-6989-4581-BD1B-21281E8B561D}" destId="{9AE21C43-EF65-42FA-8B91-C7B34C5FD216}" srcOrd="5" destOrd="0" parTransId="{6ADD6D40-ED2A-48EC-BEA9-8E42FD84C7ED}" sibTransId="{772B5AE9-79F4-451C-B6C1-89A7284F2CA2}"/>
    <dgm:cxn modelId="{45EDAAEC-4D05-4FA2-A40A-57F03554DCAC}" type="presOf" srcId="{CD70DE6D-A6F2-4C42-80CB-E9A40EF3F2C4}" destId="{713F5CAF-05A8-4EA1-AD35-25F4A7CE2499}" srcOrd="0" destOrd="0" presId="urn:microsoft.com/office/officeart/2005/8/layout/chevron2"/>
    <dgm:cxn modelId="{C363F657-83D9-4FA8-813F-438A3F8F5A0E}" type="presOf" srcId="{9AE21C43-EF65-42FA-8B91-C7B34C5FD216}" destId="{5C8E0605-1D4C-457E-8F01-396AF70B0A1A}" srcOrd="0" destOrd="0" presId="urn:microsoft.com/office/officeart/2005/8/layout/chevron2"/>
    <dgm:cxn modelId="{4808589F-F6D0-4DA9-8776-B9C87BA2D29F}" type="presOf" srcId="{9542CEDC-EFDA-4A6C-8497-38CCD22EBC94}" destId="{761A2717-B668-406C-ACBD-31BC6F7C9720}" srcOrd="0" destOrd="0" presId="urn:microsoft.com/office/officeart/2005/8/layout/chevron2"/>
    <dgm:cxn modelId="{77ADF03C-2556-41B6-857C-36E0B81915CC}" type="presOf" srcId="{50D1CEF4-ED55-490D-B6E3-B8F23EB72A5E}" destId="{AE7F8AC8-EFA0-4E87-B3E2-02B682B3EDBE}" srcOrd="0" destOrd="0" presId="urn:microsoft.com/office/officeart/2005/8/layout/chevron2"/>
    <dgm:cxn modelId="{4381EEAC-E1AA-4AAC-8790-5A39048565A2}" srcId="{9542CEDC-EFDA-4A6C-8497-38CCD22EBC94}" destId="{334F0E9A-FBBC-46DD-9087-ADA1D79790B2}" srcOrd="0" destOrd="0" parTransId="{DA27A515-4585-4536-8EBE-171F71214C9D}" sibTransId="{9196D48F-3F47-497A-892D-12CAF9AD4E1C}"/>
    <dgm:cxn modelId="{86C40857-5C6F-46E1-A394-DF47D9CDD3D0}" type="presOf" srcId="{BF0B633B-3E34-49DC-A338-C65F365A4CDD}" destId="{F9927B3C-8C32-4D67-A2AC-99262A8A1D49}" srcOrd="0" destOrd="0" presId="urn:microsoft.com/office/officeart/2005/8/layout/chevron2"/>
    <dgm:cxn modelId="{CACCD3F4-F507-4C31-9BD8-436F2472221E}" srcId="{B6C12946-6ED3-4BCE-BB9D-583A450B50F1}" destId="{DA90D42B-F06E-4FE9-A0A0-664494B918B9}" srcOrd="0" destOrd="0" parTransId="{B3DC479B-5E50-4111-9A37-C61A615D16B1}" sibTransId="{46B3B266-CD95-48B3-BC9F-DD1030A3CF9A}"/>
    <dgm:cxn modelId="{C24290A9-D338-4B96-8FEF-8889ACFE5368}" srcId="{7B70953C-6989-4581-BD1B-21281E8B561D}" destId="{A9BB465E-825F-4913-AE70-602E4E436F7F}" srcOrd="6" destOrd="0" parTransId="{1734A2AA-0AF8-4894-A63A-4538F87A594B}" sibTransId="{FB46AB93-F28B-496A-A462-A90DAC8D64DB}"/>
    <dgm:cxn modelId="{826C7298-6F93-479B-94F2-26B144BBF044}" srcId="{7B70953C-6989-4581-BD1B-21281E8B561D}" destId="{B6C12946-6ED3-4BCE-BB9D-583A450B50F1}" srcOrd="0" destOrd="0" parTransId="{D4A23214-2826-4A89-9197-EC8FF0BB2EDC}" sibTransId="{6322ADD8-C02E-4163-9CC1-19E4AC83CB79}"/>
    <dgm:cxn modelId="{7876FB41-8A6E-464C-BE3A-F67EA434208A}" srcId="{6A68A5B9-2DA9-4788-AD9F-90F1372AFB26}" destId="{CD70DE6D-A6F2-4C42-80CB-E9A40EF3F2C4}" srcOrd="0" destOrd="0" parTransId="{ADC887BB-F481-4EC9-96B0-F1566D718787}" sibTransId="{3608B136-D2F3-47B7-BD86-524BA6FD473E}"/>
    <dgm:cxn modelId="{E4C19823-4B5F-411E-A719-104041A5414C}" type="presOf" srcId="{A9BB465E-825F-4913-AE70-602E4E436F7F}" destId="{55684829-89DB-4C9F-B475-38F659D75E08}" srcOrd="0" destOrd="0" presId="urn:microsoft.com/office/officeart/2005/8/layout/chevron2"/>
    <dgm:cxn modelId="{5C660B3C-012C-4C41-B9EC-ADA495BD7D94}" type="presOf" srcId="{CCB80E72-9E00-4915-93C2-90D9416924BC}" destId="{04CF560E-1D53-4057-B9CD-5E8E1C7D1B19}" srcOrd="0" destOrd="0" presId="urn:microsoft.com/office/officeart/2005/8/layout/chevron2"/>
    <dgm:cxn modelId="{9831DFAE-5907-40FD-BE76-C628679CA65C}" type="presParOf" srcId="{D61C2650-6FBC-499B-A7CE-A87C60A61B78}" destId="{0A9D28B4-8ACE-4756-9595-E45E11CF422C}" srcOrd="0" destOrd="0" presId="urn:microsoft.com/office/officeart/2005/8/layout/chevron2"/>
    <dgm:cxn modelId="{2C24F375-4BAF-48E7-B53C-75EC09D26936}" type="presParOf" srcId="{0A9D28B4-8ACE-4756-9595-E45E11CF422C}" destId="{E44E3F17-8C18-404C-B2F8-34424B926173}" srcOrd="0" destOrd="0" presId="urn:microsoft.com/office/officeart/2005/8/layout/chevron2"/>
    <dgm:cxn modelId="{D58660B8-C45C-433E-B777-7269E27D964B}" type="presParOf" srcId="{0A9D28B4-8ACE-4756-9595-E45E11CF422C}" destId="{466DB53B-1B57-4F45-B01A-8F2C6131ECCB}" srcOrd="1" destOrd="0" presId="urn:microsoft.com/office/officeart/2005/8/layout/chevron2"/>
    <dgm:cxn modelId="{51B3E3C5-DC74-4B75-AFF5-1C2780B67CAE}" type="presParOf" srcId="{D61C2650-6FBC-499B-A7CE-A87C60A61B78}" destId="{0550D28F-2667-48F6-B775-00A841EEC828}" srcOrd="1" destOrd="0" presId="urn:microsoft.com/office/officeart/2005/8/layout/chevron2"/>
    <dgm:cxn modelId="{BF37B528-82DD-466B-AF16-E6F561CA68E7}" type="presParOf" srcId="{D61C2650-6FBC-499B-A7CE-A87C60A61B78}" destId="{0CDA5448-680B-4E3E-8B77-A4EC68D37605}" srcOrd="2" destOrd="0" presId="urn:microsoft.com/office/officeart/2005/8/layout/chevron2"/>
    <dgm:cxn modelId="{2A74932D-C83C-4047-BF1A-9BFE9D07485C}" type="presParOf" srcId="{0CDA5448-680B-4E3E-8B77-A4EC68D37605}" destId="{8A1A121D-4DD3-4E24-8CD6-BE56F3A765BD}" srcOrd="0" destOrd="0" presId="urn:microsoft.com/office/officeart/2005/8/layout/chevron2"/>
    <dgm:cxn modelId="{306468BA-895B-467D-BB6D-E37F305108FF}" type="presParOf" srcId="{0CDA5448-680B-4E3E-8B77-A4EC68D37605}" destId="{713F5CAF-05A8-4EA1-AD35-25F4A7CE2499}" srcOrd="1" destOrd="0" presId="urn:microsoft.com/office/officeart/2005/8/layout/chevron2"/>
    <dgm:cxn modelId="{FE5E389C-6333-4A5B-B98D-A16E62B99AC8}" type="presParOf" srcId="{D61C2650-6FBC-499B-A7CE-A87C60A61B78}" destId="{9635166A-05E5-4694-8199-050DF287310F}" srcOrd="3" destOrd="0" presId="urn:microsoft.com/office/officeart/2005/8/layout/chevron2"/>
    <dgm:cxn modelId="{5A28E8A8-1F23-4E0A-8DE1-C29675577E12}" type="presParOf" srcId="{D61C2650-6FBC-499B-A7CE-A87C60A61B78}" destId="{5258F70F-B9A1-42E5-A4D7-C5783D3D0A97}" srcOrd="4" destOrd="0" presId="urn:microsoft.com/office/officeart/2005/8/layout/chevron2"/>
    <dgm:cxn modelId="{EED446A9-851C-4D97-B5E4-DFC592C23BBA}" type="presParOf" srcId="{5258F70F-B9A1-42E5-A4D7-C5783D3D0A97}" destId="{F9927B3C-8C32-4D67-A2AC-99262A8A1D49}" srcOrd="0" destOrd="0" presId="urn:microsoft.com/office/officeart/2005/8/layout/chevron2"/>
    <dgm:cxn modelId="{BEFE8B29-38EE-4D6D-B677-9E7B541382CC}" type="presParOf" srcId="{5258F70F-B9A1-42E5-A4D7-C5783D3D0A97}" destId="{8E73BFFE-4B5B-4782-8DBB-20F86C197103}" srcOrd="1" destOrd="0" presId="urn:microsoft.com/office/officeart/2005/8/layout/chevron2"/>
    <dgm:cxn modelId="{19F8A280-D238-4897-A20B-8E7BF40A53E4}" type="presParOf" srcId="{D61C2650-6FBC-499B-A7CE-A87C60A61B78}" destId="{08759874-57B9-40B8-9763-7026B17CACAD}" srcOrd="5" destOrd="0" presId="urn:microsoft.com/office/officeart/2005/8/layout/chevron2"/>
    <dgm:cxn modelId="{E0C0EF3D-9637-41E0-9E28-00B8502343B2}" type="presParOf" srcId="{D61C2650-6FBC-499B-A7CE-A87C60A61B78}" destId="{26965524-123D-4D11-B17C-D4A302C3405C}" srcOrd="6" destOrd="0" presId="urn:microsoft.com/office/officeart/2005/8/layout/chevron2"/>
    <dgm:cxn modelId="{14643B51-BF17-4683-85C0-D8F6B1355A2B}" type="presParOf" srcId="{26965524-123D-4D11-B17C-D4A302C3405C}" destId="{761A2717-B668-406C-ACBD-31BC6F7C9720}" srcOrd="0" destOrd="0" presId="urn:microsoft.com/office/officeart/2005/8/layout/chevron2"/>
    <dgm:cxn modelId="{48EA9A48-625C-43DE-80F2-FF4FCCE650CA}" type="presParOf" srcId="{26965524-123D-4D11-B17C-D4A302C3405C}" destId="{EC36E99C-F2D1-4B7F-820B-9106E06F31C7}" srcOrd="1" destOrd="0" presId="urn:microsoft.com/office/officeart/2005/8/layout/chevron2"/>
    <dgm:cxn modelId="{62093D8C-3E1D-4A0F-BF38-001CFE4EAA83}" type="presParOf" srcId="{D61C2650-6FBC-499B-A7CE-A87C60A61B78}" destId="{682AFE3D-6062-4A02-9FB9-D5CB92D7529E}" srcOrd="7" destOrd="0" presId="urn:microsoft.com/office/officeart/2005/8/layout/chevron2"/>
    <dgm:cxn modelId="{D998A0A7-2784-4CA6-8872-AB83E809156A}" type="presParOf" srcId="{D61C2650-6FBC-499B-A7CE-A87C60A61B78}" destId="{93B1405F-698E-419C-A6F5-FB84C221F4C4}" srcOrd="8" destOrd="0" presId="urn:microsoft.com/office/officeart/2005/8/layout/chevron2"/>
    <dgm:cxn modelId="{14A30F48-86E6-4CAA-A57A-46165AF2A27A}" type="presParOf" srcId="{93B1405F-698E-419C-A6F5-FB84C221F4C4}" destId="{D0E92193-39B6-4536-A41D-26C123AACAB6}" srcOrd="0" destOrd="0" presId="urn:microsoft.com/office/officeart/2005/8/layout/chevron2"/>
    <dgm:cxn modelId="{BCB97FD6-39EE-41C0-A5F0-27EF0B6AACE0}" type="presParOf" srcId="{93B1405F-698E-419C-A6F5-FB84C221F4C4}" destId="{04CF560E-1D53-4057-B9CD-5E8E1C7D1B19}" srcOrd="1" destOrd="0" presId="urn:microsoft.com/office/officeart/2005/8/layout/chevron2"/>
    <dgm:cxn modelId="{E87BB592-8CE0-453B-BCD5-271C8ADAF402}" type="presParOf" srcId="{D61C2650-6FBC-499B-A7CE-A87C60A61B78}" destId="{2C14D0D0-816D-4B52-9514-D25B019D448D}" srcOrd="9" destOrd="0" presId="urn:microsoft.com/office/officeart/2005/8/layout/chevron2"/>
    <dgm:cxn modelId="{EF3603CE-E2B4-4314-B0D8-ABD0785DAA7F}" type="presParOf" srcId="{D61C2650-6FBC-499B-A7CE-A87C60A61B78}" destId="{62D9E674-C5C5-46C0-BCDE-FFF1D20564D4}" srcOrd="10" destOrd="0" presId="urn:microsoft.com/office/officeart/2005/8/layout/chevron2"/>
    <dgm:cxn modelId="{223DD7D8-4D68-4395-84C6-4FEC84D23B50}" type="presParOf" srcId="{62D9E674-C5C5-46C0-BCDE-FFF1D20564D4}" destId="{5C8E0605-1D4C-457E-8F01-396AF70B0A1A}" srcOrd="0" destOrd="0" presId="urn:microsoft.com/office/officeart/2005/8/layout/chevron2"/>
    <dgm:cxn modelId="{9F7529E6-59AB-42CC-920F-9BED62513646}" type="presParOf" srcId="{62D9E674-C5C5-46C0-BCDE-FFF1D20564D4}" destId="{AE7F8AC8-EFA0-4E87-B3E2-02B682B3EDBE}" srcOrd="1" destOrd="0" presId="urn:microsoft.com/office/officeart/2005/8/layout/chevron2"/>
    <dgm:cxn modelId="{A7E789ED-63E2-4CC9-B470-564FB1BC9E22}" type="presParOf" srcId="{D61C2650-6FBC-499B-A7CE-A87C60A61B78}" destId="{883056B9-F3D7-449A-B3D0-D0BB27AC9485}" srcOrd="11" destOrd="0" presId="urn:microsoft.com/office/officeart/2005/8/layout/chevron2"/>
    <dgm:cxn modelId="{291AC265-674F-4B2C-AC5E-C403CD02E8E2}" type="presParOf" srcId="{D61C2650-6FBC-499B-A7CE-A87C60A61B78}" destId="{CAABE012-4ED6-4767-8B03-53F36F30E0B5}" srcOrd="12" destOrd="0" presId="urn:microsoft.com/office/officeart/2005/8/layout/chevron2"/>
    <dgm:cxn modelId="{06438070-E8A6-44DA-89EC-DD773A368B6E}" type="presParOf" srcId="{CAABE012-4ED6-4767-8B03-53F36F30E0B5}" destId="{55684829-89DB-4C9F-B475-38F659D75E08}" srcOrd="0" destOrd="0" presId="urn:microsoft.com/office/officeart/2005/8/layout/chevron2"/>
    <dgm:cxn modelId="{89332BC2-D714-48D9-A149-1C9B4A8CEB53}" type="presParOf" srcId="{CAABE012-4ED6-4767-8B03-53F36F30E0B5}" destId="{FDDB0057-0EFF-4326-A3AC-86B81170B1A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E3F17-8C18-404C-B2F8-34424B926173}">
      <dsp:nvSpPr>
        <dsp:cNvPr id="0" name=""/>
        <dsp:cNvSpPr/>
      </dsp:nvSpPr>
      <dsp:spPr>
        <a:xfrm rot="5400000">
          <a:off x="-115829" y="120226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74665"/>
        <a:ext cx="540538" cy="231660"/>
      </dsp:txXfrm>
    </dsp:sp>
    <dsp:sp modelId="{466DB53B-1B57-4F45-B01A-8F2C6131ECCB}">
      <dsp:nvSpPr>
        <dsp:cNvPr id="0" name=""/>
        <dsp:cNvSpPr/>
      </dsp:nvSpPr>
      <dsp:spPr>
        <a:xfrm rot="5400000">
          <a:off x="3835522" y="-3290587"/>
          <a:ext cx="502192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Đặt vấn đề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28912"/>
        <a:ext cx="7067646" cy="453162"/>
      </dsp:txXfrm>
    </dsp:sp>
    <dsp:sp modelId="{8A1A121D-4DD3-4E24-8CD6-BE56F3A765BD}">
      <dsp:nvSpPr>
        <dsp:cNvPr id="0" name=""/>
        <dsp:cNvSpPr/>
      </dsp:nvSpPr>
      <dsp:spPr>
        <a:xfrm rot="5400000">
          <a:off x="-115829" y="808152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962591"/>
        <a:ext cx="540538" cy="231660"/>
      </dsp:txXfrm>
    </dsp:sp>
    <dsp:sp modelId="{713F5CAF-05A8-4EA1-AD35-25F4A7CE2499}">
      <dsp:nvSpPr>
        <dsp:cNvPr id="0" name=""/>
        <dsp:cNvSpPr/>
      </dsp:nvSpPr>
      <dsp:spPr>
        <a:xfrm rot="5400000">
          <a:off x="3835654" y="-2602793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Mục đích của đề tài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716825"/>
        <a:ext cx="7067659" cy="452924"/>
      </dsp:txXfrm>
    </dsp:sp>
    <dsp:sp modelId="{F9927B3C-8C32-4D67-A2AC-99262A8A1D49}">
      <dsp:nvSpPr>
        <dsp:cNvPr id="0" name=""/>
        <dsp:cNvSpPr/>
      </dsp:nvSpPr>
      <dsp:spPr>
        <a:xfrm rot="5400000">
          <a:off x="-115829" y="1496079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650518"/>
        <a:ext cx="540538" cy="231660"/>
      </dsp:txXfrm>
    </dsp:sp>
    <dsp:sp modelId="{8E73BFFE-4B5B-4782-8DBB-20F86C197103}">
      <dsp:nvSpPr>
        <dsp:cNvPr id="0" name=""/>
        <dsp:cNvSpPr/>
      </dsp:nvSpPr>
      <dsp:spPr>
        <a:xfrm rot="5400000">
          <a:off x="3835654" y="-1914866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Giải pháp kỹ thuật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1404752"/>
        <a:ext cx="7067659" cy="452924"/>
      </dsp:txXfrm>
    </dsp:sp>
    <dsp:sp modelId="{761A2717-B668-406C-ACBD-31BC6F7C9720}">
      <dsp:nvSpPr>
        <dsp:cNvPr id="0" name=""/>
        <dsp:cNvSpPr/>
      </dsp:nvSpPr>
      <dsp:spPr>
        <a:xfrm rot="5400000">
          <a:off x="-115829" y="2184006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338445"/>
        <a:ext cx="540538" cy="231660"/>
      </dsp:txXfrm>
    </dsp:sp>
    <dsp:sp modelId="{EC36E99C-F2D1-4B7F-820B-9106E06F31C7}">
      <dsp:nvSpPr>
        <dsp:cNvPr id="0" name=""/>
        <dsp:cNvSpPr/>
      </dsp:nvSpPr>
      <dsp:spPr>
        <a:xfrm rot="5400000">
          <a:off x="3835654" y="-1226939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Mô hình hệ thống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2092679"/>
        <a:ext cx="7067659" cy="452924"/>
      </dsp:txXfrm>
    </dsp:sp>
    <dsp:sp modelId="{D0E92193-39B6-4536-A41D-26C123AACAB6}">
      <dsp:nvSpPr>
        <dsp:cNvPr id="0" name=""/>
        <dsp:cNvSpPr/>
      </dsp:nvSpPr>
      <dsp:spPr>
        <a:xfrm rot="5400000">
          <a:off x="-115829" y="2871932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026371"/>
        <a:ext cx="540538" cy="231660"/>
      </dsp:txXfrm>
    </dsp:sp>
    <dsp:sp modelId="{04CF560E-1D53-4057-B9CD-5E8E1C7D1B19}">
      <dsp:nvSpPr>
        <dsp:cNvPr id="0" name=""/>
        <dsp:cNvSpPr/>
      </dsp:nvSpPr>
      <dsp:spPr>
        <a:xfrm rot="5400000">
          <a:off x="3835654" y="-539013"/>
          <a:ext cx="501928" cy="7092161"/>
        </a:xfrm>
        <a:prstGeom prst="round2SameRect">
          <a:avLst/>
        </a:pr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Thiết kế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2780605"/>
        <a:ext cx="7067659" cy="452924"/>
      </dsp:txXfrm>
    </dsp:sp>
    <dsp:sp modelId="{5C8E0605-1D4C-457E-8F01-396AF70B0A1A}">
      <dsp:nvSpPr>
        <dsp:cNvPr id="0" name=""/>
        <dsp:cNvSpPr/>
      </dsp:nvSpPr>
      <dsp:spPr>
        <a:xfrm rot="5400000">
          <a:off x="-115829" y="3559859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6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714298"/>
        <a:ext cx="540538" cy="231660"/>
      </dsp:txXfrm>
    </dsp:sp>
    <dsp:sp modelId="{AE7F8AC8-EFA0-4E87-B3E2-02B682B3EDBE}">
      <dsp:nvSpPr>
        <dsp:cNvPr id="0" name=""/>
        <dsp:cNvSpPr/>
      </dsp:nvSpPr>
      <dsp:spPr>
        <a:xfrm rot="5400000">
          <a:off x="3835654" y="148913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Kế quả và đánh giá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3468531"/>
        <a:ext cx="7067659" cy="452924"/>
      </dsp:txXfrm>
    </dsp:sp>
    <dsp:sp modelId="{55684829-89DB-4C9F-B475-38F659D75E08}">
      <dsp:nvSpPr>
        <dsp:cNvPr id="0" name=""/>
        <dsp:cNvSpPr/>
      </dsp:nvSpPr>
      <dsp:spPr>
        <a:xfrm rot="5400000">
          <a:off x="-115829" y="4247785"/>
          <a:ext cx="772198" cy="540538"/>
        </a:xfrm>
        <a:prstGeom prst="chevron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7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402224"/>
        <a:ext cx="540538" cy="231660"/>
      </dsp:txXfrm>
    </dsp:sp>
    <dsp:sp modelId="{FDDB0057-0EFF-4326-A3AC-86B81170B1A6}">
      <dsp:nvSpPr>
        <dsp:cNvPr id="0" name=""/>
        <dsp:cNvSpPr/>
      </dsp:nvSpPr>
      <dsp:spPr>
        <a:xfrm rot="5400000">
          <a:off x="3835654" y="836840"/>
          <a:ext cx="501928" cy="70921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40538" y="4156458"/>
        <a:ext cx="7067659" cy="452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5F220-BA75-4FC4-921F-532B2B4C3AC8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2C84-2D4C-4FDA-A089-89DE3058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2C84-2D4C-4FDA-A089-89DE305843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2C84-2D4C-4FDA-A089-89DE305843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173904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77424-11BD-424C-82E7-8A14A669BE25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3705-1067-4C6E-86FA-092D31B1A230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8107-70CC-4758-A449-56937615390D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65C-3267-45F9-9F5E-A6D469D76ABB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687F-4AC3-45F1-A7DA-56687233E1FB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61D1-3197-4555-8F26-9BD798015AA2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9AC0-7C86-42BC-A84B-73E7ACB6E088}" type="datetime1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18AB-D07A-4C5C-8DB5-1819E1BBA417}" type="datetime1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C191-DC05-407E-B9CB-431A8FEAF692}" type="datetime1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2764"/>
            <a:ext cx="2949178" cy="9246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32764"/>
            <a:ext cx="4629150" cy="4728287"/>
          </a:xfrm>
        </p:spPr>
        <p:txBody>
          <a:bodyPr/>
          <a:lstStyle>
            <a:lvl1pPr>
              <a:defRPr sz="2800">
                <a:solidFill>
                  <a:srgbClr val="7030A0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6904-2F70-4AC9-9A3A-9D29C8A52736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4AFFA-E3E6-4375-B5CC-EFC581F58B1F}" type="datetime1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FD845-D845-4563-BF32-19DBB2BCB6ED}" type="datetime1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0" y="1923045"/>
            <a:ext cx="4711700" cy="1650998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  <a:b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541838"/>
            <a:ext cx="52197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 	Trần Ngọc Tiến</a:t>
            </a: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Lớp ĐTTT 04 – K58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	TS. Nguyễn Tiến Hòa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4500" y="266700"/>
            <a:ext cx="4686300" cy="850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LOGO HU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5" y="781050"/>
            <a:ext cx="641350" cy="9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27300" y="63500"/>
            <a:ext cx="3975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 HÀ NỘI</a:t>
            </a:r>
          </a:p>
          <a:p>
            <a:pPr algn="ctr"/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ĐIỆN TỬ - VIỄN THÔNG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" y="3209344"/>
            <a:ext cx="864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Đề tài: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 điều khiển tivi bằng giọng nói ứng dụng trong nhà thông minh”</a:t>
            </a:r>
            <a:endParaRPr 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2393562"/>
            <a:ext cx="7480300" cy="4205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950" y="1791027"/>
            <a:ext cx="43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Google Assistant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950" y="1791027"/>
            <a:ext cx="4311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 Google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2" y="2215759"/>
            <a:ext cx="4473456" cy="45057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2286001"/>
            <a:ext cx="45529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49" y="1929684"/>
            <a:ext cx="3465973" cy="29337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tín hiệu hồng ngoại từ remote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 từ Server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tín hiệu hồng ngoại tương ứng với lệnh từ Server gửi đến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và cập nhật trạng thái của relay lên Server 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22" y="1257299"/>
            <a:ext cx="5189078" cy="53188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thi</a:t>
            </a:r>
          </a:p>
        </p:txBody>
      </p:sp>
    </p:spTree>
    <p:extLst>
      <p:ext uri="{BB962C8B-B14F-4D97-AF65-F5344CB8AC3E}">
        <p14:creationId xmlns:p14="http://schemas.microsoft.com/office/powerpoint/2010/main" val="36236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929684"/>
            <a:ext cx="5365750" cy="16517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được giao diện người dùng trên smart 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8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được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chức năng của tivi như bật, tắt, chuyển tới kênh mong muốn,…qua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Tích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minh Google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295400"/>
            <a:ext cx="2889250" cy="51364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950" y="35814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8950" y="4089253"/>
            <a:ext cx="5365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chưa cho biết được trạng thái của tivi đang phát kênh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nào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nhận dạng tiếng nói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trên smart phone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 trong môi trường nhiễu chưa tốt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Quá trình cài đặt cho mỗi loại tivi đang còn phức tạp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6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1473201"/>
            <a:ext cx="7880350" cy="3429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Phát triển thành hệ thống nhà thông minh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Điều khiển được nhiều thiết bị hơn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Hỗ trợ thêm các trợ lý ảo phổ biến như Amazon Alexa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Thiết kế server hệ thống cho nhiều người dung, quản lý theo tài khoản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Phương thức cài đặt hoàn toàn trên giao diện của người dùng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3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61493" y="3365499"/>
            <a:ext cx="2881313" cy="43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XIN CẢM ƠN!</a:t>
            </a:r>
            <a:endParaRPr lang="en-US" sz="2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110560138"/>
              </p:ext>
            </p:extLst>
          </p:nvPr>
        </p:nvGraphicFramePr>
        <p:xfrm>
          <a:off x="723900" y="1447799"/>
          <a:ext cx="7632700" cy="4908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46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Káº¿t quáº£ hÃ¬nh áº£nh cho list chann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70" y="3060183"/>
            <a:ext cx="2723142" cy="181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áº¿t quáº£ hÃ¬nh áº£nh cho smart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200147"/>
            <a:ext cx="2863850" cy="17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71" y="4977204"/>
            <a:ext cx="2723142" cy="18081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5600" y="1358900"/>
            <a:ext cx="501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Home đang phát triển mạnh mẽ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9150" y="1764087"/>
            <a:ext cx="470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tiếng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iệt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bật/tắt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chưa điều khiển sâu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của thiết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5600" y="3078501"/>
            <a:ext cx="501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Mất nhiều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để tìm kênh Tivi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5600" y="4936770"/>
            <a:ext cx="516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Chuyển đổi Tivi thường thành Smart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150" y="3652369"/>
            <a:ext cx="4552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Số lượng kênh tivi ngày càng nhiều</a:t>
            </a:r>
          </a:p>
          <a:p>
            <a:pPr marL="285750" indent="-28575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Không nhớ số kênh tương ứng với tên kênh</a:t>
            </a:r>
            <a:endParaRPr 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" y="5523250"/>
            <a:ext cx="4552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khiển tivi thông qua smartphone ở bất cứ đâu có kết nối Internet</a:t>
            </a:r>
          </a:p>
        </p:txBody>
      </p:sp>
    </p:spTree>
    <p:extLst>
      <p:ext uri="{BB962C8B-B14F-4D97-AF65-F5344CB8AC3E}">
        <p14:creationId xmlns:p14="http://schemas.microsoft.com/office/powerpoint/2010/main" val="159651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1"/>
            <a:ext cx="8026400" cy="444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vi-V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ivi </a:t>
            </a:r>
            <a:r>
              <a:rPr lang="vi-V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môi trường </a:t>
            </a:r>
            <a:r>
              <a:rPr lang="vi-VN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9900" y="1771258"/>
            <a:ext cx="7683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khiển bằng giọng nói tiếng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Tx/>
              <a:buChar char="-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khiển các chức năng của tivi như tăng/giảm âm lượng, bật/tắt, chuyển kênh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200" y="4405778"/>
            <a:ext cx="4965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ở trạng thái đang bật hay đang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5460163"/>
            <a:ext cx="754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3" indent="-342900">
              <a:spcBef>
                <a:spcPts val="750"/>
              </a:spcBef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dùng có thể điều khiển tivi thông qua Google Home hoặc các thiết bị sử dụng trợ lý ảo Google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8950" y="3976751"/>
            <a:ext cx="613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Cho phép xem trạng thái hoạt động của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8950" y="4954666"/>
            <a:ext cx="560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nền tảng nhà thông minh Google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950" y="2815838"/>
            <a:ext cx="613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 lưu các kênh tivi yêu thích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8050" y="3249798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có thể cài đặt danh sách kênh yêu thích với tên gọi tùy ý</a:t>
            </a: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50" y="1531933"/>
            <a:ext cx="6330950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phone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Phổ </a:t>
            </a:r>
            <a:r>
              <a:rPr lang="en-US" sz="200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Nền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 minh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Kết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346200"/>
            <a:ext cx="2265366" cy="2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google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983033"/>
            <a:ext cx="2154241" cy="215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1" y="1346200"/>
            <a:ext cx="6110594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Raspberry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Máy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có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GPIO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Nhỏ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rẻ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endParaRPr 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tivi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mắt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Giá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rẻ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Káº¿t quáº£ hÃ¬nh áº£nh cho raspber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91" y="1498599"/>
            <a:ext cx="3000623" cy="19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Ã¬nh áº£nh cÃ³ liÃ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95" y="3949700"/>
            <a:ext cx="2555873" cy="204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>
                <a:latin typeface="Times New Roman" panose="02020603050405020304" pitchFamily="18" charset="0"/>
              </a:rPr>
              <a:t>Mô</a:t>
            </a:r>
            <a:r>
              <a:rPr lang="en-US" smtClean="0">
                <a:latin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</a:rPr>
              <a:t>hình</a:t>
            </a:r>
            <a:r>
              <a:rPr lang="en-US" smtClean="0">
                <a:latin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</a:rPr>
              <a:t>hệ</a:t>
            </a:r>
            <a:r>
              <a:rPr lang="en-US" smtClean="0">
                <a:latin typeface="Times New Roman" panose="02020603050405020304" pitchFamily="18" charset="0"/>
              </a:rPr>
              <a:t> </a:t>
            </a:r>
            <a:r>
              <a:rPr lang="en-US" err="1" smtClean="0">
                <a:latin typeface="Times New Roman" panose="02020603050405020304" pitchFamily="18" charset="0"/>
              </a:rPr>
              <a:t>thống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168649"/>
            <a:ext cx="8058150" cy="56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8950" y="2069384"/>
            <a:ext cx="3409950" cy="39496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ngôn ngữ Nodejs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 nghe các sự kiện từ client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nơi chuyển tiếp dữ liệu giữa các client</a:t>
            </a:r>
          </a:p>
          <a:p>
            <a:pPr>
              <a:buFontTx/>
              <a:buChar char="-"/>
            </a:pP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tin giao tiếp lưu dưới dạng chuỗi JSON</a:t>
            </a:r>
          </a:p>
          <a:p>
            <a:pPr marL="0" indent="0">
              <a:buNone/>
            </a:pPr>
            <a:r>
              <a:rPr lang="en-US" sz="18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{"</a:t>
            </a: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remote": NAME_TV, "code": </a:t>
            </a:r>
            <a:r>
              <a:rPr lang="en-US" sz="1800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VOLUMEUP</a:t>
            </a:r>
            <a:r>
              <a:rPr lang="en-US" sz="18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10" y="1238248"/>
            <a:ext cx="5677890" cy="516984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950" y="1371600"/>
            <a:ext cx="26860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056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2235523"/>
            <a:ext cx="5200650" cy="3695699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phép người dùng cài đặt tên kênh tương ứng với số kênh trên remote</a:t>
            </a: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 dụng API nhận diện giọng nói tiếng Việt trên Android</a:t>
            </a: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giọng nói người dùng thành lệnh tương ứng và gửi lên Server</a:t>
            </a: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trạng thái nguồn điện của tivi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-"/>
            </a:pPr>
            <a:r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 tin giao tiếp với Server dưới dạng chuỗi JSON:</a:t>
            </a:r>
          </a:p>
          <a:p>
            <a:pPr marL="342900" lvl="1" indent="0">
              <a:buNone/>
            </a:pP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{"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remote": NAME_TV, "code": VOLUMEUP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buNone/>
            </a:pP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{"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remote": NAME_TV, "code": 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25}</a:t>
            </a:r>
          </a:p>
          <a:p>
            <a:pPr marL="342900" lvl="1" indent="0">
              <a:buNone/>
            </a:pP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{"</a:t>
            </a:r>
            <a:r>
              <a:rPr lang="en-US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Status":1</a:t>
            </a:r>
            <a:r>
              <a:rPr lang="en-US" b="1" i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1" indent="0">
              <a:buNone/>
            </a:pPr>
            <a:endParaRPr 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596" y="1231900"/>
            <a:ext cx="2915504" cy="5178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950" y="1371600"/>
            <a:ext cx="545465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 điều khiển  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8950" y="1791027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trên điện </a:t>
            </a: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1325</TotalTime>
  <Words>772</Words>
  <Application>Microsoft Office PowerPoint</Application>
  <PresentationFormat>On-screen Show (4:3)</PresentationFormat>
  <Paragraphs>127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BÁO CÁO ĐỒ ÁN TỐT NGHIỆP </vt:lpstr>
      <vt:lpstr>Nội dung</vt:lpstr>
      <vt:lpstr>Đặt vấn đề</vt:lpstr>
      <vt:lpstr>Mục đích của đề tài</vt:lpstr>
      <vt:lpstr>Giải pháp kỹ thuật</vt:lpstr>
      <vt:lpstr>Giải pháp kỹ thuật</vt:lpstr>
      <vt:lpstr>Mô hình hệ thống</vt:lpstr>
      <vt:lpstr>Thiết kế</vt:lpstr>
      <vt:lpstr>Thiết kế</vt:lpstr>
      <vt:lpstr>Thiết kế</vt:lpstr>
      <vt:lpstr>Thiết kế</vt:lpstr>
      <vt:lpstr>Thiết kế</vt:lpstr>
      <vt:lpstr>Kết quả và đánh giá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Tien Tran</cp:lastModifiedBy>
  <cp:revision>91</cp:revision>
  <dcterms:created xsi:type="dcterms:W3CDTF">2016-07-25T07:53:11Z</dcterms:created>
  <dcterms:modified xsi:type="dcterms:W3CDTF">2018-06-19T16:59:08Z</dcterms:modified>
</cp:coreProperties>
</file>