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6A11C6C-7FF4-4EDE-8218-2E3DCD1F644A}">
          <p14:sldIdLst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>
        <p:scale>
          <a:sx n="66" d="100"/>
          <a:sy n="66" d="100"/>
        </p:scale>
        <p:origin x="-142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D31F-ADAE-499F-AEEC-D66713C91EC4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E1BD-77C4-467A-BDED-6699CA45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961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99FC9-19FB-481D-B997-A3FF1FB12BD0}" type="datetimeFigureOut">
              <a:rPr lang="en-US" smtClean="0"/>
              <a:t>2019-04-11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F8BA-393B-43BB-B9C1-5FEBB4AF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650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8810942-F253-4B05-BAB6-AD73E2E9EA05}" type="datetime1">
              <a:rPr lang="en-US" smtClean="0"/>
              <a:t>2019-04-11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82296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smtClean="0">
                <a:latin typeface="Times New Roman" pitchFamily="18" charset="0"/>
              </a:rPr>
              <a:t>ĐỀ </a:t>
            </a:r>
            <a:r>
              <a:rPr lang="en-US" sz="2800" b="1" smtClean="0">
                <a:latin typeface="Times New Roman" pitchFamily="18" charset="0"/>
              </a:rPr>
              <a:t>TÀI </a:t>
            </a:r>
          </a:p>
          <a:p>
            <a:pPr marL="0" indent="0" algn="ctr">
              <a:buNone/>
            </a:pPr>
            <a:r>
              <a:rPr lang="en-US" sz="2800" b="1" smtClean="0">
                <a:latin typeface="Times New Roman" pitchFamily="18" charset="0"/>
              </a:rPr>
              <a:t>XÂY DỰNG WEBSITE QUẢN LÝ KÝ TÚC XÁ SINH VIÊN TRƯỜNG ĐẠI HỌC KIÊN GIANG</a:t>
            </a:r>
          </a:p>
          <a:p>
            <a:pPr marL="0" indent="0">
              <a:buNone/>
            </a:pPr>
            <a:r>
              <a:rPr lang="en-US" sz="2400" smtClean="0">
                <a:latin typeface="Times New Roman" pitchFamily="18" charset="0"/>
              </a:rPr>
              <a:t>Sinh </a:t>
            </a:r>
            <a:r>
              <a:rPr lang="en-US" sz="2400" smtClean="0">
                <a:latin typeface="Times New Roman" pitchFamily="18" charset="0"/>
              </a:rPr>
              <a:t>viên thực hiện: Võ Thiện Tiên</a:t>
            </a:r>
          </a:p>
          <a:p>
            <a:pPr marL="0" indent="0">
              <a:buNone/>
            </a:pPr>
            <a:r>
              <a:rPr lang="en-US" sz="2400" smtClean="0">
                <a:latin typeface="Times New Roman" pitchFamily="18" charset="0"/>
              </a:rPr>
              <a:t>MSSV: 1501206121	</a:t>
            </a:r>
          </a:p>
          <a:p>
            <a:pPr marL="0" indent="0">
              <a:buNone/>
            </a:pPr>
            <a:r>
              <a:rPr lang="en-US" sz="2400" smtClean="0">
                <a:latin typeface="Times New Roman" pitchFamily="18" charset="0"/>
              </a:rPr>
              <a:t>Lớp: B15TT3</a:t>
            </a:r>
          </a:p>
          <a:p>
            <a:pPr marL="0" indent="0">
              <a:buNone/>
            </a:pPr>
            <a:r>
              <a:rPr lang="en-US" sz="2400" smtClean="0">
                <a:latin typeface="Times New Roman" pitchFamily="18" charset="0"/>
              </a:rPr>
              <a:t>Giảng viên hướng dẫn: TS. Phạm Thị Xuân Lộc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smtClean="0">
                <a:latin typeface="Times New Roman" pitchFamily="18" charset="0"/>
              </a:rPr>
              <a:t>	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-156029" y="1371600"/>
            <a:ext cx="952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BÁO CÁO</a:t>
            </a:r>
          </a:p>
          <a:p>
            <a:pPr marL="0" indent="0" algn="ctr">
              <a:buFontTx/>
              <a:buNone/>
            </a:pP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ĐỀ CƯƠNG KHÓA LUẬN TỐT NGHIỆP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667512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NỘI DUNG CỦA ĐỀ TÀI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ltGray">
          <a:xfrm rot="5400000">
            <a:off x="-2249488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5" name="AutoShape 42"/>
          <p:cNvSpPr>
            <a:spLocks noChangeArrowheads="1"/>
          </p:cNvSpPr>
          <p:nvPr/>
        </p:nvSpPr>
        <p:spPr bwMode="ltGray">
          <a:xfrm rot="5400000" flipH="1">
            <a:off x="-1843881" y="20629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6" y="10769"/>
                  <a:pt x="10856" y="10800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63738" y="1909762"/>
            <a:ext cx="5643562" cy="3957638"/>
            <a:chOff x="1963738" y="1909762"/>
            <a:chExt cx="5643562" cy="3957638"/>
          </a:xfrm>
        </p:grpSpPr>
        <p:sp>
          <p:nvSpPr>
            <p:cNvPr id="46" name="AutoShape 43"/>
            <p:cNvSpPr>
              <a:spLocks noChangeArrowheads="1"/>
            </p:cNvSpPr>
            <p:nvPr/>
          </p:nvSpPr>
          <p:spPr bwMode="gray">
            <a:xfrm>
              <a:off x="1995488" y="5251449"/>
              <a:ext cx="4419600" cy="615951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2000" b="1" smtClean="0">
                  <a:latin typeface="Times New Roman" pitchFamily="18" charset="0"/>
                  <a:cs typeface="Times New Roman" pitchFamily="18" charset="0"/>
                </a:rPr>
                <a:t>Tài liệu tham khảo và phụ Lục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2490788" y="4424362"/>
              <a:ext cx="4595812" cy="681038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2000" b="1" smtClean="0">
                  <a:latin typeface="Times New Roman" pitchFamily="18" charset="0"/>
                  <a:cs typeface="Times New Roman" pitchFamily="18" charset="0"/>
                </a:rPr>
                <a:t>Chương IV: </a:t>
              </a:r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Kết luận và hướng </a:t>
              </a:r>
              <a:r>
                <a:rPr lang="en-US" sz="2000" b="1" smtClean="0">
                  <a:latin typeface="Times New Roman" pitchFamily="18" charset="0"/>
                  <a:cs typeface="Times New Roman" pitchFamily="18" charset="0"/>
                </a:rPr>
                <a:t>phát</a:t>
              </a:r>
            </a:p>
            <a:p>
              <a:r>
                <a:rPr lang="en-US" sz="2000" b="1" smtClean="0">
                  <a:latin typeface="Times New Roman" pitchFamily="18" charset="0"/>
                  <a:cs typeface="Times New Roman" pitchFamily="18" charset="0"/>
                </a:rPr>
                <a:t> 	          triển </a:t>
              </a:r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của chương trình</a:t>
              </a:r>
            </a:p>
          </p:txBody>
        </p:sp>
        <p:sp>
          <p:nvSpPr>
            <p:cNvPr id="48" name="AutoShape 45"/>
            <p:cNvSpPr>
              <a:spLocks noChangeArrowheads="1"/>
            </p:cNvSpPr>
            <p:nvPr/>
          </p:nvSpPr>
          <p:spPr bwMode="gray">
            <a:xfrm>
              <a:off x="2674938" y="3573462"/>
              <a:ext cx="4932362" cy="655637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2000" b="1" smtClean="0">
                  <a:latin typeface="Times New Roman" pitchFamily="18" charset="0"/>
                  <a:cs typeface="Times New Roman" pitchFamily="18" charset="0"/>
                </a:rPr>
                <a:t>Chương III: </a:t>
              </a:r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Nội dung và </a:t>
              </a:r>
              <a:endParaRPr lang="en-US" sz="2000" b="1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		</a:t>
              </a:r>
              <a:r>
                <a:rPr lang="en-US" sz="2000" b="1" smtClean="0">
                  <a:latin typeface="Times New Roman" pitchFamily="18" charset="0"/>
                  <a:cs typeface="Times New Roman" pitchFamily="18" charset="0"/>
                </a:rPr>
                <a:t>kết </a:t>
              </a:r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quả nghiên cứu </a:t>
              </a:r>
            </a:p>
          </p:txBody>
        </p:sp>
        <p:sp>
          <p:nvSpPr>
            <p:cNvPr id="49" name="AutoShape 46"/>
            <p:cNvSpPr>
              <a:spLocks noChangeArrowheads="1"/>
            </p:cNvSpPr>
            <p:nvPr/>
          </p:nvSpPr>
          <p:spPr bwMode="gray">
            <a:xfrm>
              <a:off x="2535238" y="2730500"/>
              <a:ext cx="4419600" cy="6858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2000" b="1" smtClean="0">
                  <a:latin typeface="Times New Roman" pitchFamily="18" charset="0"/>
                  <a:cs typeface="Times New Roman" pitchFamily="18" charset="0"/>
                </a:rPr>
                <a:t>Chương II: Cơ sở Lý thuyết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AutoShape 47"/>
            <p:cNvSpPr>
              <a:spLocks noChangeArrowheads="1"/>
            </p:cNvSpPr>
            <p:nvPr/>
          </p:nvSpPr>
          <p:spPr bwMode="gray">
            <a:xfrm>
              <a:off x="1963738" y="1909762"/>
              <a:ext cx="4419600" cy="693737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2000" b="1" smtClean="0">
                  <a:latin typeface="Times New Roman" pitchFamily="18" charset="0"/>
                  <a:cs typeface="Times New Roman" pitchFamily="18" charset="0"/>
                </a:rPr>
                <a:t>Chương I: Tổng quan đề tài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1620838" y="2062163"/>
            <a:ext cx="381000" cy="381000"/>
            <a:chOff x="2078" y="1680"/>
            <a:chExt cx="1615" cy="1615"/>
          </a:xfrm>
        </p:grpSpPr>
        <p:sp>
          <p:nvSpPr>
            <p:cNvPr id="52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2154238" y="2849563"/>
            <a:ext cx="381000" cy="381000"/>
            <a:chOff x="2078" y="1680"/>
            <a:chExt cx="1615" cy="1615"/>
          </a:xfrm>
        </p:grpSpPr>
        <p:sp>
          <p:nvSpPr>
            <p:cNvPr id="59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2" name="Oval 5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2306638" y="3687763"/>
            <a:ext cx="381000" cy="381000"/>
            <a:chOff x="2078" y="1680"/>
            <a:chExt cx="1615" cy="1615"/>
          </a:xfrm>
        </p:grpSpPr>
        <p:sp>
          <p:nvSpPr>
            <p:cNvPr id="66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0" name="Oval 6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1" name="Oval 6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>
            <a:off x="2154238" y="4525963"/>
            <a:ext cx="381000" cy="381000"/>
            <a:chOff x="2078" y="1680"/>
            <a:chExt cx="1615" cy="1615"/>
          </a:xfrm>
        </p:grpSpPr>
        <p:sp>
          <p:nvSpPr>
            <p:cNvPr id="73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7" name="Oval 7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8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79" name="Group 76"/>
          <p:cNvGrpSpPr>
            <a:grpSpLocks/>
          </p:cNvGrpSpPr>
          <p:nvPr/>
        </p:nvGrpSpPr>
        <p:grpSpPr bwMode="auto">
          <a:xfrm>
            <a:off x="1697038" y="5300663"/>
            <a:ext cx="355600" cy="381000"/>
            <a:chOff x="2078" y="1680"/>
            <a:chExt cx="1615" cy="1615"/>
          </a:xfrm>
        </p:grpSpPr>
        <p:sp>
          <p:nvSpPr>
            <p:cNvPr id="80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1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" name="Oval 79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3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84" name="Oval 81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5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6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81200"/>
            <a:ext cx="8229600" cy="4267200"/>
          </a:xfrm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100">
                <a:latin typeface="Times New Roman" pitchFamily="18" charset="0"/>
                <a:cs typeface="Times New Roman" pitchFamily="18" charset="0"/>
              </a:rPr>
              <a:t>Mô tả bài toán</a:t>
            </a:r>
          </a:p>
          <a:p>
            <a:pPr marL="909638">
              <a:buFont typeface="Wingdings" pitchFamily="2" charset="2"/>
              <a:buChar char="Ø"/>
            </a:pPr>
            <a:r>
              <a:rPr lang="vi-VN" sz="3100">
                <a:latin typeface="Times New Roman" pitchFamily="18" charset="0"/>
                <a:cs typeface="Times New Roman" pitchFamily="18" charset="0"/>
              </a:rPr>
              <a:t>Phân tích hiện trạng </a:t>
            </a:r>
          </a:p>
          <a:p>
            <a:pPr marL="909638">
              <a:buFont typeface="Wingdings" pitchFamily="2" charset="2"/>
              <a:buChar char="Ø"/>
            </a:pPr>
            <a:r>
              <a:rPr lang="vi-VN" sz="3100">
                <a:latin typeface="Times New Roman" pitchFamily="18" charset="0"/>
                <a:cs typeface="Times New Roman" pitchFamily="18" charset="0"/>
              </a:rPr>
              <a:t>Sự cần thiết của ĐT </a:t>
            </a:r>
          </a:p>
          <a:p>
            <a:pPr marL="909638">
              <a:buFont typeface="Wingdings" pitchFamily="2" charset="2"/>
              <a:buChar char="Ø"/>
            </a:pPr>
            <a:r>
              <a:rPr lang="vi-VN" sz="3100">
                <a:latin typeface="Times New Roman" pitchFamily="18" charset="0"/>
                <a:cs typeface="Times New Roman" pitchFamily="18" charset="0"/>
              </a:rPr>
              <a:t>Ưu điểm của giải pháp</a:t>
            </a:r>
            <a:endParaRPr lang="en-US" sz="310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 startAt="2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Mục tiêu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 startAt="2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giải quyết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và kế hoạch thực hiện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00" y="990600"/>
            <a:ext cx="9144000" cy="6675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434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Các Khái niện trong đề tài</a:t>
            </a:r>
          </a:p>
          <a:p>
            <a:pPr marL="708660" lvl="1" indent="-3429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Ký túc xá.</a:t>
            </a:r>
          </a:p>
          <a:p>
            <a:pPr marL="708660" lvl="1" indent="-3429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Website.</a:t>
            </a:r>
          </a:p>
          <a:p>
            <a:pPr marL="708660" lvl="1" indent="-3429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Và một số khái niệm liên quan khác.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Phương pháp sử trong trong đề tài</a:t>
            </a:r>
          </a:p>
          <a:p>
            <a:pPr marL="708660" lvl="1" indent="-342900">
              <a:buClr>
                <a:schemeClr val="tx1"/>
              </a:buClr>
              <a:buFont typeface="Symbol" pitchFamily="18" charset="2"/>
              <a:buChar char="+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Ngôn ngữ lập trình HTML, CSS, JavaScrpit, PHP, ...</a:t>
            </a:r>
          </a:p>
          <a:p>
            <a:pPr marL="708660" lvl="1" indent="-342900">
              <a:buClr>
                <a:schemeClr val="tx1"/>
              </a:buClr>
              <a:buFont typeface="Symbol" pitchFamily="18" charset="2"/>
              <a:buChar char="+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Hệ quản trị cơ sở dữ liệu MYSQL</a:t>
            </a:r>
          </a:p>
          <a:p>
            <a:pPr marL="708660" lvl="1" indent="-342900">
              <a:buClr>
                <a:schemeClr val="tx1"/>
              </a:buClr>
              <a:buFont typeface="Symbol" pitchFamily="18" charset="2"/>
              <a:buChar char="+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Clr>
                <a:schemeClr val="tx1"/>
              </a:buCl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00" y="990600"/>
            <a:ext cx="9144000" cy="6675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II: Cơ Sở lý thuyết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05000"/>
            <a:ext cx="8229600" cy="4114800"/>
          </a:xfrm>
          <a:ln>
            <a:noFill/>
          </a:ln>
        </p:spPr>
        <p:txBody>
          <a:bodyPr>
            <a:normAutofit/>
          </a:bodyPr>
          <a:lstStyle/>
          <a:p>
            <a:pPr marL="292100" indent="-292100">
              <a:buClr>
                <a:schemeClr val="tx1"/>
              </a:buClr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Các mô hình</a:t>
            </a:r>
          </a:p>
          <a:p>
            <a:pPr marL="635000" lvl="1" indent="-292100">
              <a:buClr>
                <a:schemeClr val="tx1"/>
              </a:buClr>
              <a:buFont typeface="Symbol" pitchFamily="18" charset="2"/>
              <a:buChar char=""/>
              <a:tabLst>
                <a:tab pos="406400" algn="l"/>
              </a:tabLst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dữ liệu mức quan niệm (</a:t>
            </a:r>
            <a:r>
              <a:rPr lang="en-US" sz="2600" b="1" smtClean="0">
                <a:latin typeface="Times New Roman" pitchFamily="18" charset="0"/>
                <a:cs typeface="Times New Roman" pitchFamily="18" charset="0"/>
              </a:rPr>
              <a:t>CDM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>
              <a:latin typeface="Times New Roman" pitchFamily="18" charset="0"/>
              <a:cs typeface="Times New Roman" pitchFamily="18" charset="0"/>
            </a:endParaRPr>
          </a:p>
          <a:p>
            <a:pPr marL="635000" lvl="1" indent="-292100">
              <a:buClr>
                <a:schemeClr val="tx1"/>
              </a:buClr>
              <a:buFont typeface="Symbol" pitchFamily="18" charset="2"/>
              <a:buChar char=""/>
              <a:tabLst>
                <a:tab pos="406400" algn="l"/>
              </a:tabLst>
            </a:pPr>
            <a:r>
              <a:rPr lang="en-US" sz="2600">
                <a:latin typeface="Times New Roman" pitchFamily="18" charset="0"/>
                <a:cs typeface="Times New Roman" pitchFamily="18" charset="0"/>
              </a:rPr>
              <a:t>Mô hình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dữ liệu quan hệ (LDM)</a:t>
            </a:r>
            <a:endParaRPr lang="en-US" sz="2600">
              <a:latin typeface="Times New Roman" pitchFamily="18" charset="0"/>
              <a:cs typeface="Times New Roman" pitchFamily="18" charset="0"/>
            </a:endParaRPr>
          </a:p>
          <a:p>
            <a:pPr marL="635000" lvl="1" indent="-292100">
              <a:buClr>
                <a:schemeClr val="tx1"/>
              </a:buClr>
              <a:buFont typeface="Symbol" pitchFamily="18" charset="2"/>
              <a:buChar char=""/>
              <a:tabLst>
                <a:tab pos="406400" algn="l"/>
              </a:tabLst>
            </a:pP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Mô tả RBTV</a:t>
            </a:r>
            <a:endParaRPr lang="en-US" sz="2600">
              <a:latin typeface="Times New Roman" pitchFamily="18" charset="0"/>
              <a:cs typeface="Times New Roman" pitchFamily="18" charset="0"/>
            </a:endParaRPr>
          </a:p>
          <a:p>
            <a:pPr marL="292100" indent="-292100">
              <a:buClr>
                <a:schemeClr val="tx1"/>
              </a:buClr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Sơ đồ chức năng </a:t>
            </a:r>
          </a:p>
          <a:p>
            <a:pPr marL="292100" indent="-292100">
              <a:buClr>
                <a:schemeClr val="tx1"/>
              </a:buClr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Diễn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giải ý nghĩa các Form cập nhật</a:t>
            </a:r>
          </a:p>
          <a:p>
            <a:pPr marL="292100" indent="-29210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Giới thiệu chương trình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00" y="990600"/>
            <a:ext cx="9144000" cy="6675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 III:Nội </a:t>
            </a:r>
            <a:r>
              <a:rPr lang="en-US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dung và kết quả nghiên cứu</a:t>
            </a:r>
          </a:p>
        </p:txBody>
      </p:sp>
    </p:spTree>
    <p:extLst>
      <p:ext uri="{BB962C8B-B14F-4D97-AF65-F5344CB8AC3E}">
        <p14:creationId xmlns:p14="http://schemas.microsoft.com/office/powerpoint/2010/main" val="2949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05000"/>
            <a:ext cx="8229600" cy="4114800"/>
          </a:xfrm>
          <a:ln>
            <a:noFill/>
          </a:ln>
        </p:spPr>
        <p:txBody>
          <a:bodyPr>
            <a:normAutofit/>
          </a:bodyPr>
          <a:lstStyle/>
          <a:p>
            <a:pPr marL="292100" indent="-292100">
              <a:buClr>
                <a:schemeClr val="tx1"/>
              </a:buClr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Kết quả đạt được</a:t>
            </a:r>
          </a:p>
          <a:p>
            <a:pPr marL="863600" lvl="1" indent="-292100">
              <a:buClr>
                <a:schemeClr val="tx1"/>
              </a:buCl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được một Website quản lý ký túc xá.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phòng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sinh viên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các tòa nhà sinh viên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Xuất được file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báo cáo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292100" indent="-292100">
              <a:buClr>
                <a:schemeClr val="tx1"/>
              </a:buClr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phát triển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00" y="990600"/>
            <a:ext cx="9144000" cy="6675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3416" y="2743200"/>
            <a:ext cx="92453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“XIN CHÂN THÀNH CẢM </a:t>
            </a:r>
            <a:r>
              <a:rPr lang="en-US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ƠN</a:t>
            </a:r>
          </a:p>
          <a:p>
            <a:pPr algn="ctr">
              <a:defRPr/>
            </a:pPr>
            <a:r>
              <a:rPr lang="en-US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 QUÍ THẦY CÔ ĐÃ LẮNG NGHE”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PowerPoint Dep So 16 - phamlocblog</Template>
  <TotalTime>394</TotalTime>
  <Words>257</Words>
  <Application>Microsoft Office PowerPoint</Application>
  <PresentationFormat>On-screen Show (4:3)</PresentationFormat>
  <Paragraphs>55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powerpoint-template</vt:lpstr>
      <vt:lpstr>PowerPoint Presentation</vt:lpstr>
      <vt:lpstr>NỘI DUNG CỦA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LÀM GAME CỜ CARÔ</dc:title>
  <dc:creator>Nguyen Dang</dc:creator>
  <cp:lastModifiedBy>ADMIN</cp:lastModifiedBy>
  <cp:revision>58</cp:revision>
  <dcterms:created xsi:type="dcterms:W3CDTF">2017-05-16T06:50:44Z</dcterms:created>
  <dcterms:modified xsi:type="dcterms:W3CDTF">2019-04-11T01:44:49Z</dcterms:modified>
</cp:coreProperties>
</file>