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70" r:id="rId4"/>
    <p:sldId id="271" r:id="rId5"/>
    <p:sldId id="260" r:id="rId6"/>
    <p:sldId id="261" r:id="rId7"/>
    <p:sldId id="262" r:id="rId8"/>
    <p:sldId id="268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E5B8E-5454-49C4-8C69-4B79BEF0B224}" type="doc">
      <dgm:prSet loTypeId="urn:microsoft.com/office/officeart/2005/8/layout/p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BBD3DC-392A-4E54-B4B5-6B7DB97FDC19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Website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CE149A-C911-4273-89BC-A9C492776CBD}" type="parTrans" cxnId="{371E3F88-0BD0-4B6B-846D-140B0583E098}">
      <dgm:prSet/>
      <dgm:spPr/>
      <dgm:t>
        <a:bodyPr/>
        <a:lstStyle/>
        <a:p>
          <a:endParaRPr lang="en-US"/>
        </a:p>
      </dgm:t>
    </dgm:pt>
    <dgm:pt modelId="{D58DCE13-BDAD-45C4-B751-374CB4B8827A}" type="sibTrans" cxnId="{371E3F88-0BD0-4B6B-846D-140B0583E098}">
      <dgm:prSet/>
      <dgm:spPr/>
      <dgm:t>
        <a:bodyPr/>
        <a:lstStyle/>
        <a:p>
          <a:endParaRPr lang="en-US"/>
        </a:p>
      </dgm:t>
    </dgm:pt>
    <dgm:pt modelId="{3A04FD1F-582F-49B2-865A-25807B545F5E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825E5F-7B0D-451D-B002-EAB3C51ED896}" type="parTrans" cxnId="{E017BC9C-9B3E-483B-BA51-BDFF9F980075}">
      <dgm:prSet/>
      <dgm:spPr/>
      <dgm:t>
        <a:bodyPr/>
        <a:lstStyle/>
        <a:p>
          <a:endParaRPr lang="en-US"/>
        </a:p>
      </dgm:t>
    </dgm:pt>
    <dgm:pt modelId="{6BEE334E-632F-4498-94D5-F707C115E016}" type="sibTrans" cxnId="{E017BC9C-9B3E-483B-BA51-BDFF9F980075}">
      <dgm:prSet/>
      <dgm:spPr/>
      <dgm:t>
        <a:bodyPr/>
        <a:lstStyle/>
        <a:p>
          <a:endParaRPr lang="en-US"/>
        </a:p>
      </dgm:t>
    </dgm:pt>
    <dgm:pt modelId="{47C69DF7-16A8-4654-8E1C-A5BF0AF4ADE1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PHP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F4C353-3037-4738-B7F3-4A3E7BD96744}" type="parTrans" cxnId="{1615A9E0-B34C-4746-B782-849C903CCBF9}">
      <dgm:prSet/>
      <dgm:spPr/>
      <dgm:t>
        <a:bodyPr/>
        <a:lstStyle/>
        <a:p>
          <a:endParaRPr lang="en-US"/>
        </a:p>
      </dgm:t>
    </dgm:pt>
    <dgm:pt modelId="{54508788-A9BC-4B6D-9F88-B029456B8BD4}" type="sibTrans" cxnId="{1615A9E0-B34C-4746-B782-849C903CCBF9}">
      <dgm:prSet/>
      <dgm:spPr/>
      <dgm:t>
        <a:bodyPr/>
        <a:lstStyle/>
        <a:p>
          <a:endParaRPr lang="en-US"/>
        </a:p>
      </dgm:t>
    </dgm:pt>
    <dgm:pt modelId="{CFDD9321-75E7-464E-A31F-8A2C760FDF86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871E36-7BD1-44F1-82FC-433A1C289152}" type="parTrans" cxnId="{B3209AD7-F88A-429A-8BF9-450754420672}">
      <dgm:prSet/>
      <dgm:spPr/>
      <dgm:t>
        <a:bodyPr/>
        <a:lstStyle/>
        <a:p>
          <a:endParaRPr lang="en-US"/>
        </a:p>
      </dgm:t>
    </dgm:pt>
    <dgm:pt modelId="{4690A471-F228-4451-9915-589D26B6C9D9}" type="sibTrans" cxnId="{B3209AD7-F88A-429A-8BF9-450754420672}">
      <dgm:prSet/>
      <dgm:spPr/>
      <dgm:t>
        <a:bodyPr/>
        <a:lstStyle/>
        <a:p>
          <a:endParaRPr lang="en-US"/>
        </a:p>
      </dgm:t>
    </dgm:pt>
    <dgm:pt modelId="{F01C28DF-9AC0-45C7-BB92-F791B25EE49E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D2FB62-81CC-4556-B22A-67CFB27D7727}" type="parTrans" cxnId="{EB344C29-EDEA-44D6-865B-DD0B20499B6B}">
      <dgm:prSet/>
      <dgm:spPr/>
      <dgm:t>
        <a:bodyPr/>
        <a:lstStyle/>
        <a:p>
          <a:endParaRPr lang="en-US"/>
        </a:p>
      </dgm:t>
    </dgm:pt>
    <dgm:pt modelId="{EB23B960-17E3-4F96-8F30-4C6315EE1D1C}" type="sibTrans" cxnId="{EB344C29-EDEA-44D6-865B-DD0B20499B6B}">
      <dgm:prSet/>
      <dgm:spPr/>
      <dgm:t>
        <a:bodyPr/>
        <a:lstStyle/>
        <a:p>
          <a:endParaRPr lang="en-US"/>
        </a:p>
      </dgm:t>
    </dgm:pt>
    <dgm:pt modelId="{BF646CB9-09D7-4467-A244-968E14D56638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081E35-DE24-4B53-B0D6-A85A983DD6BC}" type="parTrans" cxnId="{7ACB67D9-9D5C-4567-8E03-40770E126953}">
      <dgm:prSet/>
      <dgm:spPr/>
      <dgm:t>
        <a:bodyPr/>
        <a:lstStyle/>
        <a:p>
          <a:endParaRPr lang="en-US"/>
        </a:p>
      </dgm:t>
    </dgm:pt>
    <dgm:pt modelId="{B504C813-7E2E-4C47-A984-1D925B180F96}" type="sibTrans" cxnId="{7ACB67D9-9D5C-4567-8E03-40770E126953}">
      <dgm:prSet/>
      <dgm:spPr/>
      <dgm:t>
        <a:bodyPr/>
        <a:lstStyle/>
        <a:p>
          <a:endParaRPr lang="en-US"/>
        </a:p>
      </dgm:t>
    </dgm:pt>
    <dgm:pt modelId="{A6940EB6-EF95-40C5-AAEA-1C264C6B5EAA}" type="pres">
      <dgm:prSet presAssocID="{15BE5B8E-5454-49C4-8C69-4B79BEF0B2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286BE4-87F2-426A-B68B-44F591514D6C}" type="pres">
      <dgm:prSet presAssocID="{5EBBD3DC-392A-4E54-B4B5-6B7DB97FDC19}" presName="compNode" presStyleCnt="0"/>
      <dgm:spPr/>
    </dgm:pt>
    <dgm:pt modelId="{7DD4C8C1-2613-4314-8435-78BD6BD28313}" type="pres">
      <dgm:prSet presAssocID="{5EBBD3DC-392A-4E54-B4B5-6B7DB97FDC19}" presName="pictRect" presStyleLbl="node1" presStyleIdx="0" presStyleCnt="6" custLinFactX="44132" custLinFactNeighborX="100000" custLinFactNeighborY="109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BFE9EE8-40E1-4410-89DC-0866A9B8ACB6}" type="pres">
      <dgm:prSet presAssocID="{5EBBD3DC-392A-4E54-B4B5-6B7DB97FDC19}" presName="textRect" presStyleLbl="revTx" presStyleIdx="0" presStyleCnt="6" custLinFactNeighborX="-28862" custLinFactNeighborY="115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68B5C-9AED-4E6F-A01A-0AEA40DC2E08}" type="pres">
      <dgm:prSet presAssocID="{D58DCE13-BDAD-45C4-B751-374CB4B882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02BDC76-20BA-460F-82CB-92574805579A}" type="pres">
      <dgm:prSet presAssocID="{3A04FD1F-582F-49B2-865A-25807B545F5E}" presName="compNode" presStyleCnt="0"/>
      <dgm:spPr/>
    </dgm:pt>
    <dgm:pt modelId="{6CE38F1D-237B-4315-9324-CCA19C9024CF}" type="pres">
      <dgm:prSet presAssocID="{3A04FD1F-582F-49B2-865A-25807B545F5E}" presName="pictRect" presStyleLbl="node1" presStyleIdx="1" presStyleCnt="6" custLinFactX="-15647" custLinFactNeighborX="-100000" custLinFactNeighborY="509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438713A2-E97D-49BB-AD95-F2206E4C878F}" type="pres">
      <dgm:prSet presAssocID="{3A04FD1F-582F-49B2-865A-25807B545F5E}" presName="textRect" presStyleLbl="revTx" presStyleIdx="1" presStyleCnt="6" custLinFactNeighborX="38142" custLinFactNeighborY="3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DFBE-7B62-4B7E-8C8E-E7145297D6EC}" type="pres">
      <dgm:prSet presAssocID="{6BEE334E-632F-4498-94D5-F707C115E01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31CD3A4-1A4B-4134-B09F-9F242A89F4F7}" type="pres">
      <dgm:prSet presAssocID="{47C69DF7-16A8-4654-8E1C-A5BF0AF4ADE1}" presName="compNode" presStyleCnt="0"/>
      <dgm:spPr/>
    </dgm:pt>
    <dgm:pt modelId="{8B6B99C9-39D0-4AA6-B59E-0617CE736DE4}" type="pres">
      <dgm:prSet presAssocID="{47C69DF7-16A8-4654-8E1C-A5BF0AF4ADE1}" presName="pictRect" presStyleLbl="node1" presStyleIdx="2" presStyleCnt="6" custLinFactNeighborX="66303" custLinFactNeighborY="1301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052535E-C7FB-4DC2-8135-F52D2DD9FE46}" type="pres">
      <dgm:prSet presAssocID="{47C69DF7-16A8-4654-8E1C-A5BF0AF4ADE1}" presName="textRect" presStyleLbl="revTx" presStyleIdx="2" presStyleCnt="6" custLinFactNeighborX="68732" custLinFactNeighborY="3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378F1-9639-4EC6-A6F3-613F1A1D6468}" type="pres">
      <dgm:prSet presAssocID="{54508788-A9BC-4B6D-9F88-B029456B8BD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D96CEC-965A-4F74-95F0-BDC216F2E008}" type="pres">
      <dgm:prSet presAssocID="{CFDD9321-75E7-464E-A31F-8A2C760FDF86}" presName="compNode" presStyleCnt="0"/>
      <dgm:spPr/>
    </dgm:pt>
    <dgm:pt modelId="{C52C69DA-1AC2-426A-86C8-C19D7651E8A7}" type="pres">
      <dgm:prSet presAssocID="{CFDD9321-75E7-464E-A31F-8A2C760FDF86}" presName="pictRect" presStyleLbl="node1" presStyleIdx="3" presStyleCnt="6" custLinFactX="-100000" custLinFactY="64724" custLinFactNeighborX="-182372" custLinFactNeighborY="100000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A4AC6A98-8AC0-411F-A847-32EB23049F99}" type="pres">
      <dgm:prSet presAssocID="{CFDD9321-75E7-464E-A31F-8A2C760FDF86}" presName="textRect" presStyleLbl="revTx" presStyleIdx="3" presStyleCnt="6" custLinFactX="-100000" custLinFactY="109321" custLinFactNeighborX="-180013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EF0E7-9176-43A4-A628-1258C4350644}" type="pres">
      <dgm:prSet presAssocID="{4690A471-F228-4451-9915-589D26B6C9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080BC55-36EF-427A-8CF7-A3B96FB02F3E}" type="pres">
      <dgm:prSet presAssocID="{F01C28DF-9AC0-45C7-BB92-F791B25EE49E}" presName="compNode" presStyleCnt="0"/>
      <dgm:spPr/>
    </dgm:pt>
    <dgm:pt modelId="{F9E0C5A3-F497-45D7-B24B-83251FCFE04F}" type="pres">
      <dgm:prSet presAssocID="{F01C28DF-9AC0-45C7-BB92-F791B25EE49E}" presName="pictRect" presStyleLbl="node1" presStyleIdx="4" presStyleCnt="6" custLinFactNeighborX="72153" custLinFactNeighborY="-11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8BE8F181-84D7-4A58-9F08-32F11C8F006B}" type="pres">
      <dgm:prSet presAssocID="{F01C28DF-9AC0-45C7-BB92-F791B25EE49E}" presName="textRect" presStyleLbl="revTx" presStyleIdx="4" presStyleCnt="6" custLinFactNeighborX="74883" custLinFactNeighborY="-5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1C18E-D6FE-451D-A25D-F2A22CD93BFC}" type="pres">
      <dgm:prSet presAssocID="{EB23B960-17E3-4F96-8F30-4C6315EE1D1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4315E01-51E2-401A-9F8E-BFC325D88F9D}" type="pres">
      <dgm:prSet presAssocID="{BF646CB9-09D7-4467-A244-968E14D56638}" presName="compNode" presStyleCnt="0"/>
      <dgm:spPr/>
    </dgm:pt>
    <dgm:pt modelId="{B6965594-A397-4921-ACBE-349EC326DA6C}" type="pres">
      <dgm:prSet presAssocID="{BF646CB9-09D7-4467-A244-968E14D56638}" presName="pictRect" presStyleLbl="node1" presStyleIdx="5" presStyleCnt="6" custLinFactX="6115" custLinFactNeighborX="100000" custLinFactNeighborY="3961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358A9EE-37E5-4DD2-946E-7DC28A79ED31}" type="pres">
      <dgm:prSet presAssocID="{BF646CB9-09D7-4467-A244-968E14D56638}" presName="textRect" presStyleLbl="revTx" presStyleIdx="5" presStyleCnt="6" custLinFactX="12751" custLinFactNeighborX="100000" custLinFactNeighborY="3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F106E-390C-4F1C-BA25-AA7F2D41375F}" type="presOf" srcId="{15BE5B8E-5454-49C4-8C69-4B79BEF0B224}" destId="{A6940EB6-EF95-40C5-AAEA-1C264C6B5EAA}" srcOrd="0" destOrd="0" presId="urn:microsoft.com/office/officeart/2005/8/layout/pList1"/>
    <dgm:cxn modelId="{E9142AC2-76F0-4038-8D44-7D8E1FB8172C}" type="presOf" srcId="{CFDD9321-75E7-464E-A31F-8A2C760FDF86}" destId="{A4AC6A98-8AC0-411F-A847-32EB23049F99}" srcOrd="0" destOrd="0" presId="urn:microsoft.com/office/officeart/2005/8/layout/pList1"/>
    <dgm:cxn modelId="{2E529DE7-3BEF-4C89-8D8E-F47BE8ED3A38}" type="presOf" srcId="{5EBBD3DC-392A-4E54-B4B5-6B7DB97FDC19}" destId="{1BFE9EE8-40E1-4410-89DC-0866A9B8ACB6}" srcOrd="0" destOrd="0" presId="urn:microsoft.com/office/officeart/2005/8/layout/pList1"/>
    <dgm:cxn modelId="{393757A0-1F65-4766-9125-AF7DBBC3C209}" type="presOf" srcId="{54508788-A9BC-4B6D-9F88-B029456B8BD4}" destId="{4B4378F1-9639-4EC6-A6F3-613F1A1D6468}" srcOrd="0" destOrd="0" presId="urn:microsoft.com/office/officeart/2005/8/layout/pList1"/>
    <dgm:cxn modelId="{1615A9E0-B34C-4746-B782-849C903CCBF9}" srcId="{15BE5B8E-5454-49C4-8C69-4B79BEF0B224}" destId="{47C69DF7-16A8-4654-8E1C-A5BF0AF4ADE1}" srcOrd="2" destOrd="0" parTransId="{AEF4C353-3037-4738-B7F3-4A3E7BD96744}" sibTransId="{54508788-A9BC-4B6D-9F88-B029456B8BD4}"/>
    <dgm:cxn modelId="{A6C27F82-0D1A-4C80-9A95-E94349DE6755}" type="presOf" srcId="{3A04FD1F-582F-49B2-865A-25807B545F5E}" destId="{438713A2-E97D-49BB-AD95-F2206E4C878F}" srcOrd="0" destOrd="0" presId="urn:microsoft.com/office/officeart/2005/8/layout/pList1"/>
    <dgm:cxn modelId="{E017BC9C-9B3E-483B-BA51-BDFF9F980075}" srcId="{15BE5B8E-5454-49C4-8C69-4B79BEF0B224}" destId="{3A04FD1F-582F-49B2-865A-25807B545F5E}" srcOrd="1" destOrd="0" parTransId="{57825E5F-7B0D-451D-B002-EAB3C51ED896}" sibTransId="{6BEE334E-632F-4498-94D5-F707C115E016}"/>
    <dgm:cxn modelId="{8A2EA66E-E834-46D1-81F3-F3BC74CE95F2}" type="presOf" srcId="{6BEE334E-632F-4498-94D5-F707C115E016}" destId="{4172DFBE-7B62-4B7E-8C8E-E7145297D6EC}" srcOrd="0" destOrd="0" presId="urn:microsoft.com/office/officeart/2005/8/layout/pList1"/>
    <dgm:cxn modelId="{7ACB67D9-9D5C-4567-8E03-40770E126953}" srcId="{15BE5B8E-5454-49C4-8C69-4B79BEF0B224}" destId="{BF646CB9-09D7-4467-A244-968E14D56638}" srcOrd="5" destOrd="0" parTransId="{7C081E35-DE24-4B53-B0D6-A85A983DD6BC}" sibTransId="{B504C813-7E2E-4C47-A984-1D925B180F96}"/>
    <dgm:cxn modelId="{B3209AD7-F88A-429A-8BF9-450754420672}" srcId="{15BE5B8E-5454-49C4-8C69-4B79BEF0B224}" destId="{CFDD9321-75E7-464E-A31F-8A2C760FDF86}" srcOrd="3" destOrd="0" parTransId="{58871E36-7BD1-44F1-82FC-433A1C289152}" sibTransId="{4690A471-F228-4451-9915-589D26B6C9D9}"/>
    <dgm:cxn modelId="{EB344C29-EDEA-44D6-865B-DD0B20499B6B}" srcId="{15BE5B8E-5454-49C4-8C69-4B79BEF0B224}" destId="{F01C28DF-9AC0-45C7-BB92-F791B25EE49E}" srcOrd="4" destOrd="0" parTransId="{9CD2FB62-81CC-4556-B22A-67CFB27D7727}" sibTransId="{EB23B960-17E3-4F96-8F30-4C6315EE1D1C}"/>
    <dgm:cxn modelId="{8B969C4F-EEA0-459E-B4C3-4C5B75AA43D7}" type="presOf" srcId="{F01C28DF-9AC0-45C7-BB92-F791B25EE49E}" destId="{8BE8F181-84D7-4A58-9F08-32F11C8F006B}" srcOrd="0" destOrd="0" presId="urn:microsoft.com/office/officeart/2005/8/layout/pList1"/>
    <dgm:cxn modelId="{B5D66508-2211-4E43-9B1E-E407AE5E0A5C}" type="presOf" srcId="{EB23B960-17E3-4F96-8F30-4C6315EE1D1C}" destId="{4E11C18E-D6FE-451D-A25D-F2A22CD93BFC}" srcOrd="0" destOrd="0" presId="urn:microsoft.com/office/officeart/2005/8/layout/pList1"/>
    <dgm:cxn modelId="{313A9F7A-CD98-483C-9380-F5210EF6598F}" type="presOf" srcId="{BF646CB9-09D7-4467-A244-968E14D56638}" destId="{C358A9EE-37E5-4DD2-946E-7DC28A79ED31}" srcOrd="0" destOrd="0" presId="urn:microsoft.com/office/officeart/2005/8/layout/pList1"/>
    <dgm:cxn modelId="{371E3F88-0BD0-4B6B-846D-140B0583E098}" srcId="{15BE5B8E-5454-49C4-8C69-4B79BEF0B224}" destId="{5EBBD3DC-392A-4E54-B4B5-6B7DB97FDC19}" srcOrd="0" destOrd="0" parTransId="{FDCE149A-C911-4273-89BC-A9C492776CBD}" sibTransId="{D58DCE13-BDAD-45C4-B751-374CB4B8827A}"/>
    <dgm:cxn modelId="{48338F86-F961-47EF-A4FF-6DA9504E2998}" type="presOf" srcId="{47C69DF7-16A8-4654-8E1C-A5BF0AF4ADE1}" destId="{A052535E-C7FB-4DC2-8135-F52D2DD9FE46}" srcOrd="0" destOrd="0" presId="urn:microsoft.com/office/officeart/2005/8/layout/pList1"/>
    <dgm:cxn modelId="{2A76732C-9F00-4267-8247-D54494EF9FB6}" type="presOf" srcId="{D58DCE13-BDAD-45C4-B751-374CB4B8827A}" destId="{D6D68B5C-9AED-4E6F-A01A-0AEA40DC2E08}" srcOrd="0" destOrd="0" presId="urn:microsoft.com/office/officeart/2005/8/layout/pList1"/>
    <dgm:cxn modelId="{C8EB0163-C8FF-47A7-A220-4F61F42D0056}" type="presOf" srcId="{4690A471-F228-4451-9915-589D26B6C9D9}" destId="{93BEF0E7-9176-43A4-A628-1258C4350644}" srcOrd="0" destOrd="0" presId="urn:microsoft.com/office/officeart/2005/8/layout/pList1"/>
    <dgm:cxn modelId="{BD390E7B-4786-4C63-9571-2AA4A9DA7B5C}" type="presParOf" srcId="{A6940EB6-EF95-40C5-AAEA-1C264C6B5EAA}" destId="{8F286BE4-87F2-426A-B68B-44F591514D6C}" srcOrd="0" destOrd="0" presId="urn:microsoft.com/office/officeart/2005/8/layout/pList1"/>
    <dgm:cxn modelId="{4E8FD37A-0820-4A85-B7E2-6ABC981B33BD}" type="presParOf" srcId="{8F286BE4-87F2-426A-B68B-44F591514D6C}" destId="{7DD4C8C1-2613-4314-8435-78BD6BD28313}" srcOrd="0" destOrd="0" presId="urn:microsoft.com/office/officeart/2005/8/layout/pList1"/>
    <dgm:cxn modelId="{17E5BB2C-0A37-46DC-B2DE-4B66569E4FB0}" type="presParOf" srcId="{8F286BE4-87F2-426A-B68B-44F591514D6C}" destId="{1BFE9EE8-40E1-4410-89DC-0866A9B8ACB6}" srcOrd="1" destOrd="0" presId="urn:microsoft.com/office/officeart/2005/8/layout/pList1"/>
    <dgm:cxn modelId="{746BED80-B5C2-41AF-99E6-07DD10A25D4F}" type="presParOf" srcId="{A6940EB6-EF95-40C5-AAEA-1C264C6B5EAA}" destId="{D6D68B5C-9AED-4E6F-A01A-0AEA40DC2E08}" srcOrd="1" destOrd="0" presId="urn:microsoft.com/office/officeart/2005/8/layout/pList1"/>
    <dgm:cxn modelId="{3063C470-7680-4F15-8B7C-CECDA91EF6CD}" type="presParOf" srcId="{A6940EB6-EF95-40C5-AAEA-1C264C6B5EAA}" destId="{302BDC76-20BA-460F-82CB-92574805579A}" srcOrd="2" destOrd="0" presId="urn:microsoft.com/office/officeart/2005/8/layout/pList1"/>
    <dgm:cxn modelId="{73380E5D-A5F1-47F7-8ECC-9E6BAF909275}" type="presParOf" srcId="{302BDC76-20BA-460F-82CB-92574805579A}" destId="{6CE38F1D-237B-4315-9324-CCA19C9024CF}" srcOrd="0" destOrd="0" presId="urn:microsoft.com/office/officeart/2005/8/layout/pList1"/>
    <dgm:cxn modelId="{576A6EF6-0A80-4C07-961A-8C7FEC1DE336}" type="presParOf" srcId="{302BDC76-20BA-460F-82CB-92574805579A}" destId="{438713A2-E97D-49BB-AD95-F2206E4C878F}" srcOrd="1" destOrd="0" presId="urn:microsoft.com/office/officeart/2005/8/layout/pList1"/>
    <dgm:cxn modelId="{F6690BF0-B6D6-4322-8428-6D6D1B1F6D04}" type="presParOf" srcId="{A6940EB6-EF95-40C5-AAEA-1C264C6B5EAA}" destId="{4172DFBE-7B62-4B7E-8C8E-E7145297D6EC}" srcOrd="3" destOrd="0" presId="urn:microsoft.com/office/officeart/2005/8/layout/pList1"/>
    <dgm:cxn modelId="{CB9E6531-234A-413B-B585-3A8D94F79FA0}" type="presParOf" srcId="{A6940EB6-EF95-40C5-AAEA-1C264C6B5EAA}" destId="{931CD3A4-1A4B-4134-B09F-9F242A89F4F7}" srcOrd="4" destOrd="0" presId="urn:microsoft.com/office/officeart/2005/8/layout/pList1"/>
    <dgm:cxn modelId="{029EAADC-B171-4FEE-B49D-4E6220A1570C}" type="presParOf" srcId="{931CD3A4-1A4B-4134-B09F-9F242A89F4F7}" destId="{8B6B99C9-39D0-4AA6-B59E-0617CE736DE4}" srcOrd="0" destOrd="0" presId="urn:microsoft.com/office/officeart/2005/8/layout/pList1"/>
    <dgm:cxn modelId="{A173B6E5-CE66-4B59-B7A0-DEF284B8F13A}" type="presParOf" srcId="{931CD3A4-1A4B-4134-B09F-9F242A89F4F7}" destId="{A052535E-C7FB-4DC2-8135-F52D2DD9FE46}" srcOrd="1" destOrd="0" presId="urn:microsoft.com/office/officeart/2005/8/layout/pList1"/>
    <dgm:cxn modelId="{639D09DD-2237-4D57-BB37-1FEB23F460DF}" type="presParOf" srcId="{A6940EB6-EF95-40C5-AAEA-1C264C6B5EAA}" destId="{4B4378F1-9639-4EC6-A6F3-613F1A1D6468}" srcOrd="5" destOrd="0" presId="urn:microsoft.com/office/officeart/2005/8/layout/pList1"/>
    <dgm:cxn modelId="{F4D4FAA1-DEA6-42FA-AA25-23F9FCB38C63}" type="presParOf" srcId="{A6940EB6-EF95-40C5-AAEA-1C264C6B5EAA}" destId="{B1D96CEC-965A-4F74-95F0-BDC216F2E008}" srcOrd="6" destOrd="0" presId="urn:microsoft.com/office/officeart/2005/8/layout/pList1"/>
    <dgm:cxn modelId="{32E9233A-9158-4D73-8172-AEC9F524B134}" type="presParOf" srcId="{B1D96CEC-965A-4F74-95F0-BDC216F2E008}" destId="{C52C69DA-1AC2-426A-86C8-C19D7651E8A7}" srcOrd="0" destOrd="0" presId="urn:microsoft.com/office/officeart/2005/8/layout/pList1"/>
    <dgm:cxn modelId="{2C37DEED-F5C3-47A6-B90D-010F94012BCA}" type="presParOf" srcId="{B1D96CEC-965A-4F74-95F0-BDC216F2E008}" destId="{A4AC6A98-8AC0-411F-A847-32EB23049F99}" srcOrd="1" destOrd="0" presId="urn:microsoft.com/office/officeart/2005/8/layout/pList1"/>
    <dgm:cxn modelId="{AF1AF7CE-89A6-451F-83C8-4225A1DE1593}" type="presParOf" srcId="{A6940EB6-EF95-40C5-AAEA-1C264C6B5EAA}" destId="{93BEF0E7-9176-43A4-A628-1258C4350644}" srcOrd="7" destOrd="0" presId="urn:microsoft.com/office/officeart/2005/8/layout/pList1"/>
    <dgm:cxn modelId="{66C72F2B-FBA8-4CB4-9218-830B46F14485}" type="presParOf" srcId="{A6940EB6-EF95-40C5-AAEA-1C264C6B5EAA}" destId="{E080BC55-36EF-427A-8CF7-A3B96FB02F3E}" srcOrd="8" destOrd="0" presId="urn:microsoft.com/office/officeart/2005/8/layout/pList1"/>
    <dgm:cxn modelId="{1C29A8EA-45F4-4D2C-B59F-22DBDF18B0D8}" type="presParOf" srcId="{E080BC55-36EF-427A-8CF7-A3B96FB02F3E}" destId="{F9E0C5A3-F497-45D7-B24B-83251FCFE04F}" srcOrd="0" destOrd="0" presId="urn:microsoft.com/office/officeart/2005/8/layout/pList1"/>
    <dgm:cxn modelId="{F5BACCDA-8291-4BE1-91CF-39C77B03E18F}" type="presParOf" srcId="{E080BC55-36EF-427A-8CF7-A3B96FB02F3E}" destId="{8BE8F181-84D7-4A58-9F08-32F11C8F006B}" srcOrd="1" destOrd="0" presId="urn:microsoft.com/office/officeart/2005/8/layout/pList1"/>
    <dgm:cxn modelId="{FE57CBCE-07F4-4828-919C-6D6D9D1218C4}" type="presParOf" srcId="{A6940EB6-EF95-40C5-AAEA-1C264C6B5EAA}" destId="{4E11C18E-D6FE-451D-A25D-F2A22CD93BFC}" srcOrd="9" destOrd="0" presId="urn:microsoft.com/office/officeart/2005/8/layout/pList1"/>
    <dgm:cxn modelId="{73BE1CBD-6E93-4246-A052-474D886661BB}" type="presParOf" srcId="{A6940EB6-EF95-40C5-AAEA-1C264C6B5EAA}" destId="{84315E01-51E2-401A-9F8E-BFC325D88F9D}" srcOrd="10" destOrd="0" presId="urn:microsoft.com/office/officeart/2005/8/layout/pList1"/>
    <dgm:cxn modelId="{F2B3A509-0DF9-48E7-9EC3-18976A612CB1}" type="presParOf" srcId="{84315E01-51E2-401A-9F8E-BFC325D88F9D}" destId="{B6965594-A397-4921-ACBE-349EC326DA6C}" srcOrd="0" destOrd="0" presId="urn:microsoft.com/office/officeart/2005/8/layout/pList1"/>
    <dgm:cxn modelId="{A518458B-594E-4DDD-8DB5-297D23A01956}" type="presParOf" srcId="{84315E01-51E2-401A-9F8E-BFC325D88F9D}" destId="{C358A9EE-37E5-4DD2-946E-7DC28A79ED3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9F8F2-A33B-4C0A-9FF6-8DB32EC9B47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46FC2C-91C1-427E-813F-E0783FA3BA3B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tài khoản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E5B593-E5A0-4953-BBA6-54F6F2C3732D}" type="parTrans" cxnId="{B1B0D98D-E193-41BE-9895-BB0A955347CE}">
      <dgm:prSet/>
      <dgm:spPr/>
      <dgm:t>
        <a:bodyPr/>
        <a:lstStyle/>
        <a:p>
          <a:endParaRPr lang="en-US"/>
        </a:p>
      </dgm:t>
    </dgm:pt>
    <dgm:pt modelId="{B894E534-A6D3-4AC1-8751-67FAB5E34AB2}" type="sibTrans" cxnId="{B1B0D98D-E193-41BE-9895-BB0A955347CE}">
      <dgm:prSet/>
      <dgm:spPr/>
      <dgm:t>
        <a:bodyPr/>
        <a:lstStyle/>
        <a:p>
          <a:endParaRPr lang="en-US"/>
        </a:p>
      </dgm:t>
    </dgm:pt>
    <dgm:pt modelId="{AB0C8358-7465-47B5-BD5E-25B3A0E40A0E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E7D89F-CF9D-4CE8-9E92-36A73BFC760B}" type="parTrans" cxnId="{C5C97B0C-6238-418A-BCA4-10B1A33A9411}">
      <dgm:prSet/>
      <dgm:spPr/>
      <dgm:t>
        <a:bodyPr/>
        <a:lstStyle/>
        <a:p>
          <a:endParaRPr lang="en-US"/>
        </a:p>
      </dgm:t>
    </dgm:pt>
    <dgm:pt modelId="{9C06C115-005D-4AC3-9208-0EDECF2E1E41}" type="sibTrans" cxnId="{C5C97B0C-6238-418A-BCA4-10B1A33A9411}">
      <dgm:prSet/>
      <dgm:spPr/>
      <dgm:t>
        <a:bodyPr/>
        <a:lstStyle/>
        <a:p>
          <a:endParaRPr lang="en-US"/>
        </a:p>
      </dgm:t>
    </dgm:pt>
    <dgm:pt modelId="{BE59FF7D-48D5-436F-9728-399D54782E9F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khách hàng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1AC92-8E35-4F66-AA8E-2BDBE0A181D9}" type="parTrans" cxnId="{4F8BEFAA-2C54-4D2F-AD50-83B9AC3FF4C0}">
      <dgm:prSet/>
      <dgm:spPr/>
      <dgm:t>
        <a:bodyPr/>
        <a:lstStyle/>
        <a:p>
          <a:endParaRPr lang="en-US"/>
        </a:p>
      </dgm:t>
    </dgm:pt>
    <dgm:pt modelId="{5B1F53E3-4C42-4330-9AAD-5252B7267729}" type="sibTrans" cxnId="{4F8BEFAA-2C54-4D2F-AD50-83B9AC3FF4C0}">
      <dgm:prSet/>
      <dgm:spPr/>
      <dgm:t>
        <a:bodyPr/>
        <a:lstStyle/>
        <a:p>
          <a:endParaRPr lang="en-US"/>
        </a:p>
      </dgm:t>
    </dgm:pt>
    <dgm:pt modelId="{F81617C9-343F-4049-B7EF-C1DF3844EF72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phòng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C96F8E-56ED-4470-A84B-F8D56FC5F8E8}" type="parTrans" cxnId="{BD636320-0108-430C-A528-4D28FFF2C91E}">
      <dgm:prSet/>
      <dgm:spPr/>
      <dgm:t>
        <a:bodyPr/>
        <a:lstStyle/>
        <a:p>
          <a:endParaRPr lang="en-US"/>
        </a:p>
      </dgm:t>
    </dgm:pt>
    <dgm:pt modelId="{1A12FEE5-FD66-4BF8-A601-5D4FD9F588AF}" type="sibTrans" cxnId="{BD636320-0108-430C-A528-4D28FFF2C91E}">
      <dgm:prSet/>
      <dgm:spPr/>
      <dgm:t>
        <a:bodyPr/>
        <a:lstStyle/>
        <a:p>
          <a:endParaRPr lang="en-US"/>
        </a:p>
      </dgm:t>
    </dgm:pt>
    <dgm:pt modelId="{8B04F1C8-B9E4-4DD9-8E80-AA17C5F75D09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thiết bị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7A20AD-48E5-4964-B5EF-DC01D026BDE7}" type="parTrans" cxnId="{4F88BA3D-9EE9-4B92-8BAB-94FD7A30DCBB}">
      <dgm:prSet/>
      <dgm:spPr/>
      <dgm:t>
        <a:bodyPr/>
        <a:lstStyle/>
        <a:p>
          <a:endParaRPr lang="en-US"/>
        </a:p>
      </dgm:t>
    </dgm:pt>
    <dgm:pt modelId="{07DF19C7-9155-458D-B908-69ECF57D4C3C}" type="sibTrans" cxnId="{4F88BA3D-9EE9-4B92-8BAB-94FD7A30DCBB}">
      <dgm:prSet/>
      <dgm:spPr/>
      <dgm:t>
        <a:bodyPr/>
        <a:lstStyle/>
        <a:p>
          <a:endParaRPr lang="en-US"/>
        </a:p>
      </dgm:t>
    </dgm:pt>
    <dgm:pt modelId="{901D9F45-3A6D-4A0E-BDB7-F32837D6E31C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BD6D0C-BA82-4FFC-BC84-48BB1DDCAFDB}" type="parTrans" cxnId="{D96BF042-472C-4EB8-B767-CC16A31333D4}">
      <dgm:prSet/>
      <dgm:spPr/>
      <dgm:t>
        <a:bodyPr/>
        <a:lstStyle/>
        <a:p>
          <a:endParaRPr lang="en-US"/>
        </a:p>
      </dgm:t>
    </dgm:pt>
    <dgm:pt modelId="{26E400EB-513A-4056-98C9-C3B7D59E9E8F}" type="sibTrans" cxnId="{D96BF042-472C-4EB8-B767-CC16A31333D4}">
      <dgm:prSet/>
      <dgm:spPr/>
      <dgm:t>
        <a:bodyPr/>
        <a:lstStyle/>
        <a:p>
          <a:endParaRPr lang="en-US"/>
        </a:p>
      </dgm:t>
    </dgm:pt>
    <dgm:pt modelId="{6D6780BF-7160-4475-A644-16F07516C200}">
      <dgm:prSet phldrT="[Văn bản]" custT="1"/>
      <dgm:spPr/>
      <dgm:t>
        <a:bodyPr/>
        <a:lstStyle/>
        <a:p>
          <a:r>
            <a:rPr lang="en-US" sz="2500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 kê</a:t>
          </a:r>
          <a:endParaRPr lang="en-US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9A024A-417C-4C02-90DB-A2AAA7AF82E8}" type="parTrans" cxnId="{4EFB7854-4C56-4DB5-A138-AFD53E636320}">
      <dgm:prSet/>
      <dgm:spPr/>
      <dgm:t>
        <a:bodyPr/>
        <a:lstStyle/>
        <a:p>
          <a:endParaRPr lang="en-US"/>
        </a:p>
      </dgm:t>
    </dgm:pt>
    <dgm:pt modelId="{863EA5C8-95F3-4363-83E0-AF864A0D113D}" type="sibTrans" cxnId="{4EFB7854-4C56-4DB5-A138-AFD53E636320}">
      <dgm:prSet/>
      <dgm:spPr/>
      <dgm:t>
        <a:bodyPr/>
        <a:lstStyle/>
        <a:p>
          <a:endParaRPr lang="en-US"/>
        </a:p>
      </dgm:t>
    </dgm:pt>
    <dgm:pt modelId="{2024F8E3-3DC1-458B-842B-E8B44371D636}" type="pres">
      <dgm:prSet presAssocID="{C5D9F8F2-A33B-4C0A-9FF6-8DB32EC9B47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D24A2E-F6C2-41D3-85F7-51CD40049CC5}" type="pres">
      <dgm:prSet presAssocID="{8346FC2C-91C1-427E-813F-E0783FA3BA3B}" presName="parentLin" presStyleCnt="0"/>
      <dgm:spPr/>
    </dgm:pt>
    <dgm:pt modelId="{A5E1AE01-7167-4961-8E1E-AC0BD90BD158}" type="pres">
      <dgm:prSet presAssocID="{8346FC2C-91C1-427E-813F-E0783FA3BA3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031080E-C55A-454D-A951-996F1CF1842F}" type="pres">
      <dgm:prSet presAssocID="{8346FC2C-91C1-427E-813F-E0783FA3BA3B}" presName="parentText" presStyleLbl="node1" presStyleIdx="0" presStyleCnt="7" custLinFactNeighborX="-64670" custLinFactNeighborY="-62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B5AB0-CFD8-4E3C-A321-C67D33F4D1CF}" type="pres">
      <dgm:prSet presAssocID="{8346FC2C-91C1-427E-813F-E0783FA3BA3B}" presName="negativeSpace" presStyleCnt="0"/>
      <dgm:spPr/>
    </dgm:pt>
    <dgm:pt modelId="{9DB7EA23-7350-4F89-9ACC-26C094953964}" type="pres">
      <dgm:prSet presAssocID="{8346FC2C-91C1-427E-813F-E0783FA3BA3B}" presName="childText" presStyleLbl="conFgAcc1" presStyleIdx="0" presStyleCnt="7">
        <dgm:presLayoutVars>
          <dgm:bulletEnabled val="1"/>
        </dgm:presLayoutVars>
      </dgm:prSet>
      <dgm:spPr/>
    </dgm:pt>
    <dgm:pt modelId="{33929AB3-EF45-4C3B-8C6B-2D727F3805A7}" type="pres">
      <dgm:prSet presAssocID="{B894E534-A6D3-4AC1-8751-67FAB5E34AB2}" presName="spaceBetweenRectangles" presStyleCnt="0"/>
      <dgm:spPr/>
    </dgm:pt>
    <dgm:pt modelId="{CDA112DB-63DA-4423-8A78-225C1C2A7D02}" type="pres">
      <dgm:prSet presAssocID="{AB0C8358-7465-47B5-BD5E-25B3A0E40A0E}" presName="parentLin" presStyleCnt="0"/>
      <dgm:spPr/>
    </dgm:pt>
    <dgm:pt modelId="{E9A85A2F-8C66-4E24-98E8-64F91D6AFCCD}" type="pres">
      <dgm:prSet presAssocID="{AB0C8358-7465-47B5-BD5E-25B3A0E40A0E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D83FBD0E-79AD-41E3-9807-072E20A1A443}" type="pres">
      <dgm:prSet presAssocID="{AB0C8358-7465-47B5-BD5E-25B3A0E40A0E}" presName="parentText" presStyleLbl="node1" presStyleIdx="1" presStyleCnt="7" custLinFactX="3039" custLinFactNeighborX="100000" custLinFactNeighborY="18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C0E55-E666-48AA-BE2B-AC6DFB0EE7EF}" type="pres">
      <dgm:prSet presAssocID="{AB0C8358-7465-47B5-BD5E-25B3A0E40A0E}" presName="negativeSpace" presStyleCnt="0"/>
      <dgm:spPr/>
    </dgm:pt>
    <dgm:pt modelId="{74E39BDA-2C5C-4BAA-B803-2C8482E58EFD}" type="pres">
      <dgm:prSet presAssocID="{AB0C8358-7465-47B5-BD5E-25B3A0E40A0E}" presName="childText" presStyleLbl="conFgAcc1" presStyleIdx="1" presStyleCnt="7">
        <dgm:presLayoutVars>
          <dgm:bulletEnabled val="1"/>
        </dgm:presLayoutVars>
      </dgm:prSet>
      <dgm:spPr/>
    </dgm:pt>
    <dgm:pt modelId="{2D369971-4FBA-45E7-A841-AFA7413B70AE}" type="pres">
      <dgm:prSet presAssocID="{9C06C115-005D-4AC3-9208-0EDECF2E1E41}" presName="spaceBetweenRectangles" presStyleCnt="0"/>
      <dgm:spPr/>
    </dgm:pt>
    <dgm:pt modelId="{89FFB31E-A4E8-42A9-8F3A-94911E4CDAC2}" type="pres">
      <dgm:prSet presAssocID="{BE59FF7D-48D5-436F-9728-399D54782E9F}" presName="parentLin" presStyleCnt="0"/>
      <dgm:spPr/>
    </dgm:pt>
    <dgm:pt modelId="{E79B7AE3-CF24-42DB-B825-F35AA5473226}" type="pres">
      <dgm:prSet presAssocID="{BE59FF7D-48D5-436F-9728-399D54782E9F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BE768A1-C5C4-4725-9020-961369F51DCC}" type="pres">
      <dgm:prSet presAssocID="{BE59FF7D-48D5-436F-9728-399D54782E9F}" presName="parentText" presStyleLbl="node1" presStyleIdx="2" presStyleCnt="7" custLinFactX="16163" custLinFactNeighborX="100000" custLinFactNeighborY="-55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3F3DC-D25B-4519-AF0F-90351B412B6D}" type="pres">
      <dgm:prSet presAssocID="{BE59FF7D-48D5-436F-9728-399D54782E9F}" presName="negativeSpace" presStyleCnt="0"/>
      <dgm:spPr/>
    </dgm:pt>
    <dgm:pt modelId="{BE6BE036-DFBA-42BA-A93B-1C7ECACEF312}" type="pres">
      <dgm:prSet presAssocID="{BE59FF7D-48D5-436F-9728-399D54782E9F}" presName="childText" presStyleLbl="conFgAcc1" presStyleIdx="2" presStyleCnt="7">
        <dgm:presLayoutVars>
          <dgm:bulletEnabled val="1"/>
        </dgm:presLayoutVars>
      </dgm:prSet>
      <dgm:spPr/>
    </dgm:pt>
    <dgm:pt modelId="{8B9C86C2-A661-4E38-B386-FB97F1DACA5B}" type="pres">
      <dgm:prSet presAssocID="{5B1F53E3-4C42-4330-9AAD-5252B7267729}" presName="spaceBetweenRectangles" presStyleCnt="0"/>
      <dgm:spPr/>
    </dgm:pt>
    <dgm:pt modelId="{3A3B1303-0358-4B71-A4F6-D67AB11412F5}" type="pres">
      <dgm:prSet presAssocID="{F81617C9-343F-4049-B7EF-C1DF3844EF72}" presName="parentLin" presStyleCnt="0"/>
      <dgm:spPr/>
    </dgm:pt>
    <dgm:pt modelId="{8F6AE28A-1A22-4B03-9234-B4BF8C49D8D2}" type="pres">
      <dgm:prSet presAssocID="{F81617C9-343F-4049-B7EF-C1DF3844EF72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C08073DA-3D21-42C5-8DFF-E76F90A14F5D}" type="pres">
      <dgm:prSet presAssocID="{F81617C9-343F-4049-B7EF-C1DF3844EF72}" presName="parentText" presStyleLbl="node1" presStyleIdx="3" presStyleCnt="7" custLinFactX="26995" custLinFactNeighborX="100000" custLinFactNeighborY="-1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A44A7-9564-468C-AC12-4976FD625630}" type="pres">
      <dgm:prSet presAssocID="{F81617C9-343F-4049-B7EF-C1DF3844EF72}" presName="negativeSpace" presStyleCnt="0"/>
      <dgm:spPr/>
    </dgm:pt>
    <dgm:pt modelId="{B9264DDF-B637-422D-93A0-E115777F3553}" type="pres">
      <dgm:prSet presAssocID="{F81617C9-343F-4049-B7EF-C1DF3844EF72}" presName="childText" presStyleLbl="conFgAcc1" presStyleIdx="3" presStyleCnt="7">
        <dgm:presLayoutVars>
          <dgm:bulletEnabled val="1"/>
        </dgm:presLayoutVars>
      </dgm:prSet>
      <dgm:spPr/>
    </dgm:pt>
    <dgm:pt modelId="{644DD08A-4586-4432-8552-947EEA424B2F}" type="pres">
      <dgm:prSet presAssocID="{1A12FEE5-FD66-4BF8-A601-5D4FD9F588AF}" presName="spaceBetweenRectangles" presStyleCnt="0"/>
      <dgm:spPr/>
    </dgm:pt>
    <dgm:pt modelId="{C528CC11-3056-44CF-9A7D-BCD530B66085}" type="pres">
      <dgm:prSet presAssocID="{8B04F1C8-B9E4-4DD9-8E80-AA17C5F75D09}" presName="parentLin" presStyleCnt="0"/>
      <dgm:spPr/>
    </dgm:pt>
    <dgm:pt modelId="{01676E3E-E0A8-429B-AC42-59D9D8BD9EA0}" type="pres">
      <dgm:prSet presAssocID="{8B04F1C8-B9E4-4DD9-8E80-AA17C5F75D09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610D6B10-AE55-4661-95A1-6B81A5086F5E}" type="pres">
      <dgm:prSet presAssocID="{8B04F1C8-B9E4-4DD9-8E80-AA17C5F75D09}" presName="parentText" presStyleLbl="node1" presStyleIdx="4" presStyleCnt="7" custLinFactX="16357" custLinFactNeighborX="100000" custLinFactNeighborY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3CB32-90F4-4A6F-A45E-98DB0CB2D87D}" type="pres">
      <dgm:prSet presAssocID="{8B04F1C8-B9E4-4DD9-8E80-AA17C5F75D09}" presName="negativeSpace" presStyleCnt="0"/>
      <dgm:spPr/>
    </dgm:pt>
    <dgm:pt modelId="{5D92FF4F-70E7-4376-A042-D8F65606DB2E}" type="pres">
      <dgm:prSet presAssocID="{8B04F1C8-B9E4-4DD9-8E80-AA17C5F75D09}" presName="childText" presStyleLbl="conFgAcc1" presStyleIdx="4" presStyleCnt="7">
        <dgm:presLayoutVars>
          <dgm:bulletEnabled val="1"/>
        </dgm:presLayoutVars>
      </dgm:prSet>
      <dgm:spPr/>
    </dgm:pt>
    <dgm:pt modelId="{5AFDF207-5381-470C-B8DB-BBD7C6B25DC9}" type="pres">
      <dgm:prSet presAssocID="{07DF19C7-9155-458D-B908-69ECF57D4C3C}" presName="spaceBetweenRectangles" presStyleCnt="0"/>
      <dgm:spPr/>
    </dgm:pt>
    <dgm:pt modelId="{ECCFA909-611E-42F6-9886-869932F077F2}" type="pres">
      <dgm:prSet presAssocID="{901D9F45-3A6D-4A0E-BDB7-F32837D6E31C}" presName="parentLin" presStyleCnt="0"/>
      <dgm:spPr/>
    </dgm:pt>
    <dgm:pt modelId="{ABB91504-CD29-4A6C-8626-D8CD08818D8E}" type="pres">
      <dgm:prSet presAssocID="{901D9F45-3A6D-4A0E-BDB7-F32837D6E31C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A0642C5F-DF4A-40E3-BFCE-54DCD42542C6}" type="pres">
      <dgm:prSet presAssocID="{901D9F45-3A6D-4A0E-BDB7-F32837D6E31C}" presName="parentText" presStyleLbl="node1" presStyleIdx="5" presStyleCnt="7" custLinFactX="3921" custLinFactNeighborX="100000" custLinFactNeighborY="-37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EB928-8EAA-4A1F-B992-D469E46D2D91}" type="pres">
      <dgm:prSet presAssocID="{901D9F45-3A6D-4A0E-BDB7-F32837D6E31C}" presName="negativeSpace" presStyleCnt="0"/>
      <dgm:spPr/>
    </dgm:pt>
    <dgm:pt modelId="{18EB7334-135C-491C-A87C-EE18E4BFBA69}" type="pres">
      <dgm:prSet presAssocID="{901D9F45-3A6D-4A0E-BDB7-F32837D6E31C}" presName="childText" presStyleLbl="conFgAcc1" presStyleIdx="5" presStyleCnt="7">
        <dgm:presLayoutVars>
          <dgm:bulletEnabled val="1"/>
        </dgm:presLayoutVars>
      </dgm:prSet>
      <dgm:spPr/>
    </dgm:pt>
    <dgm:pt modelId="{75244460-D13C-469D-8D73-A2EDD370ED5D}" type="pres">
      <dgm:prSet presAssocID="{26E400EB-513A-4056-98C9-C3B7D59E9E8F}" presName="spaceBetweenRectangles" presStyleCnt="0"/>
      <dgm:spPr/>
    </dgm:pt>
    <dgm:pt modelId="{20D395DF-4E37-4D49-8349-57D93391B9FF}" type="pres">
      <dgm:prSet presAssocID="{6D6780BF-7160-4475-A644-16F07516C200}" presName="parentLin" presStyleCnt="0"/>
      <dgm:spPr/>
    </dgm:pt>
    <dgm:pt modelId="{B0352ECF-8835-49E7-87DB-9F41E34BB7C8}" type="pres">
      <dgm:prSet presAssocID="{6D6780BF-7160-4475-A644-16F07516C200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9F554FF-839D-4981-BC23-9B3B0E5AC514}" type="pres">
      <dgm:prSet presAssocID="{6D6780BF-7160-4475-A644-16F07516C200}" presName="parentText" presStyleLbl="node1" presStyleIdx="6" presStyleCnt="7" custLinFactNeighborX="-62452" custLinFactNeighborY="37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F0D44-63C0-4850-9FDD-7B39F6CC884F}" type="pres">
      <dgm:prSet presAssocID="{6D6780BF-7160-4475-A644-16F07516C200}" presName="negativeSpace" presStyleCnt="0"/>
      <dgm:spPr/>
    </dgm:pt>
    <dgm:pt modelId="{7697E0DF-E29D-4C40-830F-C33350AFA11B}" type="pres">
      <dgm:prSet presAssocID="{6D6780BF-7160-4475-A644-16F07516C20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96BF042-472C-4EB8-B767-CC16A31333D4}" srcId="{C5D9F8F2-A33B-4C0A-9FF6-8DB32EC9B479}" destId="{901D9F45-3A6D-4A0E-BDB7-F32837D6E31C}" srcOrd="5" destOrd="0" parTransId="{7BBD6D0C-BA82-4FFC-BC84-48BB1DDCAFDB}" sibTransId="{26E400EB-513A-4056-98C9-C3B7D59E9E8F}"/>
    <dgm:cxn modelId="{6AC3FE64-2178-421A-8FFC-6BB24C1BB4D0}" type="presOf" srcId="{AB0C8358-7465-47B5-BD5E-25B3A0E40A0E}" destId="{D83FBD0E-79AD-41E3-9807-072E20A1A443}" srcOrd="1" destOrd="0" presId="urn:microsoft.com/office/officeart/2005/8/layout/list1"/>
    <dgm:cxn modelId="{C5C97B0C-6238-418A-BCA4-10B1A33A9411}" srcId="{C5D9F8F2-A33B-4C0A-9FF6-8DB32EC9B479}" destId="{AB0C8358-7465-47B5-BD5E-25B3A0E40A0E}" srcOrd="1" destOrd="0" parTransId="{C1E7D89F-CF9D-4CE8-9E92-36A73BFC760B}" sibTransId="{9C06C115-005D-4AC3-9208-0EDECF2E1E41}"/>
    <dgm:cxn modelId="{1F8E44FF-55D1-41AF-BF44-85F7C16B1D9D}" type="presOf" srcId="{BE59FF7D-48D5-436F-9728-399D54782E9F}" destId="{4BE768A1-C5C4-4725-9020-961369F51DCC}" srcOrd="1" destOrd="0" presId="urn:microsoft.com/office/officeart/2005/8/layout/list1"/>
    <dgm:cxn modelId="{4EFB7854-4C56-4DB5-A138-AFD53E636320}" srcId="{C5D9F8F2-A33B-4C0A-9FF6-8DB32EC9B479}" destId="{6D6780BF-7160-4475-A644-16F07516C200}" srcOrd="6" destOrd="0" parTransId="{099A024A-417C-4C02-90DB-A2AAA7AF82E8}" sibTransId="{863EA5C8-95F3-4363-83E0-AF864A0D113D}"/>
    <dgm:cxn modelId="{B68F3ED2-0014-4BC5-AAA4-55E18136F440}" type="presOf" srcId="{F81617C9-343F-4049-B7EF-C1DF3844EF72}" destId="{8F6AE28A-1A22-4B03-9234-B4BF8C49D8D2}" srcOrd="0" destOrd="0" presId="urn:microsoft.com/office/officeart/2005/8/layout/list1"/>
    <dgm:cxn modelId="{A6FC62BB-6E36-49C2-9C1D-F67F8BB5409C}" type="presOf" srcId="{901D9F45-3A6D-4A0E-BDB7-F32837D6E31C}" destId="{ABB91504-CD29-4A6C-8626-D8CD08818D8E}" srcOrd="0" destOrd="0" presId="urn:microsoft.com/office/officeart/2005/8/layout/list1"/>
    <dgm:cxn modelId="{4DDB9088-EFC5-46DC-A7AC-244B2FE3A24F}" type="presOf" srcId="{BE59FF7D-48D5-436F-9728-399D54782E9F}" destId="{E79B7AE3-CF24-42DB-B825-F35AA5473226}" srcOrd="0" destOrd="0" presId="urn:microsoft.com/office/officeart/2005/8/layout/list1"/>
    <dgm:cxn modelId="{10B29A65-39DA-4685-8AE9-DB9AE024EF13}" type="presOf" srcId="{F81617C9-343F-4049-B7EF-C1DF3844EF72}" destId="{C08073DA-3D21-42C5-8DFF-E76F90A14F5D}" srcOrd="1" destOrd="0" presId="urn:microsoft.com/office/officeart/2005/8/layout/list1"/>
    <dgm:cxn modelId="{51DE3C69-CB20-450B-A9D2-8F51ECFBFF46}" type="presOf" srcId="{8B04F1C8-B9E4-4DD9-8E80-AA17C5F75D09}" destId="{610D6B10-AE55-4661-95A1-6B81A5086F5E}" srcOrd="1" destOrd="0" presId="urn:microsoft.com/office/officeart/2005/8/layout/list1"/>
    <dgm:cxn modelId="{B1B0D98D-E193-41BE-9895-BB0A955347CE}" srcId="{C5D9F8F2-A33B-4C0A-9FF6-8DB32EC9B479}" destId="{8346FC2C-91C1-427E-813F-E0783FA3BA3B}" srcOrd="0" destOrd="0" parTransId="{99E5B593-E5A0-4953-BBA6-54F6F2C3732D}" sibTransId="{B894E534-A6D3-4AC1-8751-67FAB5E34AB2}"/>
    <dgm:cxn modelId="{347C480A-951A-4A7E-A9A2-3C0E344BC9DF}" type="presOf" srcId="{8346FC2C-91C1-427E-813F-E0783FA3BA3B}" destId="{6031080E-C55A-454D-A951-996F1CF1842F}" srcOrd="1" destOrd="0" presId="urn:microsoft.com/office/officeart/2005/8/layout/list1"/>
    <dgm:cxn modelId="{4F8BEFAA-2C54-4D2F-AD50-83B9AC3FF4C0}" srcId="{C5D9F8F2-A33B-4C0A-9FF6-8DB32EC9B479}" destId="{BE59FF7D-48D5-436F-9728-399D54782E9F}" srcOrd="2" destOrd="0" parTransId="{7B41AC92-8E35-4F66-AA8E-2BDBE0A181D9}" sibTransId="{5B1F53E3-4C42-4330-9AAD-5252B7267729}"/>
    <dgm:cxn modelId="{FACEA9A2-A4D9-4697-A1FC-7948DD833E1D}" type="presOf" srcId="{901D9F45-3A6D-4A0E-BDB7-F32837D6E31C}" destId="{A0642C5F-DF4A-40E3-BFCE-54DCD42542C6}" srcOrd="1" destOrd="0" presId="urn:microsoft.com/office/officeart/2005/8/layout/list1"/>
    <dgm:cxn modelId="{087C041E-EABC-48A4-8D3E-6172B98B2C47}" type="presOf" srcId="{AB0C8358-7465-47B5-BD5E-25B3A0E40A0E}" destId="{E9A85A2F-8C66-4E24-98E8-64F91D6AFCCD}" srcOrd="0" destOrd="0" presId="urn:microsoft.com/office/officeart/2005/8/layout/list1"/>
    <dgm:cxn modelId="{5000BF2E-A683-4DAD-B13D-85F24F88E70C}" type="presOf" srcId="{8346FC2C-91C1-427E-813F-E0783FA3BA3B}" destId="{A5E1AE01-7167-4961-8E1E-AC0BD90BD158}" srcOrd="0" destOrd="0" presId="urn:microsoft.com/office/officeart/2005/8/layout/list1"/>
    <dgm:cxn modelId="{CBF56DFD-BCE5-43DC-9B01-132AE6BCD073}" type="presOf" srcId="{6D6780BF-7160-4475-A644-16F07516C200}" destId="{B0352ECF-8835-49E7-87DB-9F41E34BB7C8}" srcOrd="0" destOrd="0" presId="urn:microsoft.com/office/officeart/2005/8/layout/list1"/>
    <dgm:cxn modelId="{4F88BA3D-9EE9-4B92-8BAB-94FD7A30DCBB}" srcId="{C5D9F8F2-A33B-4C0A-9FF6-8DB32EC9B479}" destId="{8B04F1C8-B9E4-4DD9-8E80-AA17C5F75D09}" srcOrd="4" destOrd="0" parTransId="{377A20AD-48E5-4964-B5EF-DC01D026BDE7}" sibTransId="{07DF19C7-9155-458D-B908-69ECF57D4C3C}"/>
    <dgm:cxn modelId="{E56453E8-C5FD-47A9-9844-9BA065CADD5E}" type="presOf" srcId="{C5D9F8F2-A33B-4C0A-9FF6-8DB32EC9B479}" destId="{2024F8E3-3DC1-458B-842B-E8B44371D636}" srcOrd="0" destOrd="0" presId="urn:microsoft.com/office/officeart/2005/8/layout/list1"/>
    <dgm:cxn modelId="{05950187-F839-4BD0-9BC6-045625D58B43}" type="presOf" srcId="{8B04F1C8-B9E4-4DD9-8E80-AA17C5F75D09}" destId="{01676E3E-E0A8-429B-AC42-59D9D8BD9EA0}" srcOrd="0" destOrd="0" presId="urn:microsoft.com/office/officeart/2005/8/layout/list1"/>
    <dgm:cxn modelId="{BD636320-0108-430C-A528-4D28FFF2C91E}" srcId="{C5D9F8F2-A33B-4C0A-9FF6-8DB32EC9B479}" destId="{F81617C9-343F-4049-B7EF-C1DF3844EF72}" srcOrd="3" destOrd="0" parTransId="{6BC96F8E-56ED-4470-A84B-F8D56FC5F8E8}" sibTransId="{1A12FEE5-FD66-4BF8-A601-5D4FD9F588AF}"/>
    <dgm:cxn modelId="{4A98C1E5-0867-42D0-8E45-5449774AD6D6}" type="presOf" srcId="{6D6780BF-7160-4475-A644-16F07516C200}" destId="{A9F554FF-839D-4981-BC23-9B3B0E5AC514}" srcOrd="1" destOrd="0" presId="urn:microsoft.com/office/officeart/2005/8/layout/list1"/>
    <dgm:cxn modelId="{7C088D86-F6A7-472B-9742-08ECADD87D3D}" type="presParOf" srcId="{2024F8E3-3DC1-458B-842B-E8B44371D636}" destId="{C2D24A2E-F6C2-41D3-85F7-51CD40049CC5}" srcOrd="0" destOrd="0" presId="urn:microsoft.com/office/officeart/2005/8/layout/list1"/>
    <dgm:cxn modelId="{9031324D-1C41-4AF7-B146-660F78FE62DC}" type="presParOf" srcId="{C2D24A2E-F6C2-41D3-85F7-51CD40049CC5}" destId="{A5E1AE01-7167-4961-8E1E-AC0BD90BD158}" srcOrd="0" destOrd="0" presId="urn:microsoft.com/office/officeart/2005/8/layout/list1"/>
    <dgm:cxn modelId="{8B080DEF-010C-4185-8903-3D467557A6A7}" type="presParOf" srcId="{C2D24A2E-F6C2-41D3-85F7-51CD40049CC5}" destId="{6031080E-C55A-454D-A951-996F1CF1842F}" srcOrd="1" destOrd="0" presId="urn:microsoft.com/office/officeart/2005/8/layout/list1"/>
    <dgm:cxn modelId="{091B9682-50B7-4DCB-B507-B3CF69697AF9}" type="presParOf" srcId="{2024F8E3-3DC1-458B-842B-E8B44371D636}" destId="{C32B5AB0-CFD8-4E3C-A321-C67D33F4D1CF}" srcOrd="1" destOrd="0" presId="urn:microsoft.com/office/officeart/2005/8/layout/list1"/>
    <dgm:cxn modelId="{C6BC061A-2DED-46A2-95CA-179348F17E2A}" type="presParOf" srcId="{2024F8E3-3DC1-458B-842B-E8B44371D636}" destId="{9DB7EA23-7350-4F89-9ACC-26C094953964}" srcOrd="2" destOrd="0" presId="urn:microsoft.com/office/officeart/2005/8/layout/list1"/>
    <dgm:cxn modelId="{69FAEF50-362C-4A56-9091-9CE0A41A4597}" type="presParOf" srcId="{2024F8E3-3DC1-458B-842B-E8B44371D636}" destId="{33929AB3-EF45-4C3B-8C6B-2D727F3805A7}" srcOrd="3" destOrd="0" presId="urn:microsoft.com/office/officeart/2005/8/layout/list1"/>
    <dgm:cxn modelId="{7F26E1FE-38C2-46EE-ABF4-5D911825075B}" type="presParOf" srcId="{2024F8E3-3DC1-458B-842B-E8B44371D636}" destId="{CDA112DB-63DA-4423-8A78-225C1C2A7D02}" srcOrd="4" destOrd="0" presId="urn:microsoft.com/office/officeart/2005/8/layout/list1"/>
    <dgm:cxn modelId="{023545B5-70AD-417C-8378-52BB8BF83965}" type="presParOf" srcId="{CDA112DB-63DA-4423-8A78-225C1C2A7D02}" destId="{E9A85A2F-8C66-4E24-98E8-64F91D6AFCCD}" srcOrd="0" destOrd="0" presId="urn:microsoft.com/office/officeart/2005/8/layout/list1"/>
    <dgm:cxn modelId="{FC85192D-BF72-46C4-AEAC-4BBFC930CC82}" type="presParOf" srcId="{CDA112DB-63DA-4423-8A78-225C1C2A7D02}" destId="{D83FBD0E-79AD-41E3-9807-072E20A1A443}" srcOrd="1" destOrd="0" presId="urn:microsoft.com/office/officeart/2005/8/layout/list1"/>
    <dgm:cxn modelId="{4DB0AB8C-5A7C-450D-9257-9C4BE230B666}" type="presParOf" srcId="{2024F8E3-3DC1-458B-842B-E8B44371D636}" destId="{2B9C0E55-E666-48AA-BE2B-AC6DFB0EE7EF}" srcOrd="5" destOrd="0" presId="urn:microsoft.com/office/officeart/2005/8/layout/list1"/>
    <dgm:cxn modelId="{340CFF18-1318-4D6D-A4E1-5B5F39322666}" type="presParOf" srcId="{2024F8E3-3DC1-458B-842B-E8B44371D636}" destId="{74E39BDA-2C5C-4BAA-B803-2C8482E58EFD}" srcOrd="6" destOrd="0" presId="urn:microsoft.com/office/officeart/2005/8/layout/list1"/>
    <dgm:cxn modelId="{B3578E84-3F60-4C34-BE30-1504CAC0E951}" type="presParOf" srcId="{2024F8E3-3DC1-458B-842B-E8B44371D636}" destId="{2D369971-4FBA-45E7-A841-AFA7413B70AE}" srcOrd="7" destOrd="0" presId="urn:microsoft.com/office/officeart/2005/8/layout/list1"/>
    <dgm:cxn modelId="{97A40F09-30BB-4B16-B03C-39D7EA8AF854}" type="presParOf" srcId="{2024F8E3-3DC1-458B-842B-E8B44371D636}" destId="{89FFB31E-A4E8-42A9-8F3A-94911E4CDAC2}" srcOrd="8" destOrd="0" presId="urn:microsoft.com/office/officeart/2005/8/layout/list1"/>
    <dgm:cxn modelId="{589D63B1-2F2C-4C0C-9E0A-40E7D9575B66}" type="presParOf" srcId="{89FFB31E-A4E8-42A9-8F3A-94911E4CDAC2}" destId="{E79B7AE3-CF24-42DB-B825-F35AA5473226}" srcOrd="0" destOrd="0" presId="urn:microsoft.com/office/officeart/2005/8/layout/list1"/>
    <dgm:cxn modelId="{77486C6F-5090-4811-881A-87A0CBC9F042}" type="presParOf" srcId="{89FFB31E-A4E8-42A9-8F3A-94911E4CDAC2}" destId="{4BE768A1-C5C4-4725-9020-961369F51DCC}" srcOrd="1" destOrd="0" presId="urn:microsoft.com/office/officeart/2005/8/layout/list1"/>
    <dgm:cxn modelId="{22C32082-CE98-4F3D-B009-733911B2D428}" type="presParOf" srcId="{2024F8E3-3DC1-458B-842B-E8B44371D636}" destId="{47B3F3DC-D25B-4519-AF0F-90351B412B6D}" srcOrd="9" destOrd="0" presId="urn:microsoft.com/office/officeart/2005/8/layout/list1"/>
    <dgm:cxn modelId="{A4ACE083-363E-429C-A088-66D0218BA652}" type="presParOf" srcId="{2024F8E3-3DC1-458B-842B-E8B44371D636}" destId="{BE6BE036-DFBA-42BA-A93B-1C7ECACEF312}" srcOrd="10" destOrd="0" presId="urn:microsoft.com/office/officeart/2005/8/layout/list1"/>
    <dgm:cxn modelId="{63F836B2-2571-413C-859A-4C3E5A3A26A4}" type="presParOf" srcId="{2024F8E3-3DC1-458B-842B-E8B44371D636}" destId="{8B9C86C2-A661-4E38-B386-FB97F1DACA5B}" srcOrd="11" destOrd="0" presId="urn:microsoft.com/office/officeart/2005/8/layout/list1"/>
    <dgm:cxn modelId="{A9AE06EB-CF16-47B3-AF6C-AA923217C7C1}" type="presParOf" srcId="{2024F8E3-3DC1-458B-842B-E8B44371D636}" destId="{3A3B1303-0358-4B71-A4F6-D67AB11412F5}" srcOrd="12" destOrd="0" presId="urn:microsoft.com/office/officeart/2005/8/layout/list1"/>
    <dgm:cxn modelId="{ED40D1E8-4310-4FCB-A817-84E78DF1DEC7}" type="presParOf" srcId="{3A3B1303-0358-4B71-A4F6-D67AB11412F5}" destId="{8F6AE28A-1A22-4B03-9234-B4BF8C49D8D2}" srcOrd="0" destOrd="0" presId="urn:microsoft.com/office/officeart/2005/8/layout/list1"/>
    <dgm:cxn modelId="{DC38422F-BAF2-41EF-9AA0-B4AEA8ECAB3B}" type="presParOf" srcId="{3A3B1303-0358-4B71-A4F6-D67AB11412F5}" destId="{C08073DA-3D21-42C5-8DFF-E76F90A14F5D}" srcOrd="1" destOrd="0" presId="urn:microsoft.com/office/officeart/2005/8/layout/list1"/>
    <dgm:cxn modelId="{2FE6FC76-6716-4EE0-A6FE-146D6FEF939A}" type="presParOf" srcId="{2024F8E3-3DC1-458B-842B-E8B44371D636}" destId="{466A44A7-9564-468C-AC12-4976FD625630}" srcOrd="13" destOrd="0" presId="urn:microsoft.com/office/officeart/2005/8/layout/list1"/>
    <dgm:cxn modelId="{A96BBEB5-0245-4981-81F5-B01C234080E3}" type="presParOf" srcId="{2024F8E3-3DC1-458B-842B-E8B44371D636}" destId="{B9264DDF-B637-422D-93A0-E115777F3553}" srcOrd="14" destOrd="0" presId="urn:microsoft.com/office/officeart/2005/8/layout/list1"/>
    <dgm:cxn modelId="{6FF1236D-9293-4B53-8DBA-823C80063F19}" type="presParOf" srcId="{2024F8E3-3DC1-458B-842B-E8B44371D636}" destId="{644DD08A-4586-4432-8552-947EEA424B2F}" srcOrd="15" destOrd="0" presId="urn:microsoft.com/office/officeart/2005/8/layout/list1"/>
    <dgm:cxn modelId="{A09B71EA-D504-44EE-ABAF-97C89898298B}" type="presParOf" srcId="{2024F8E3-3DC1-458B-842B-E8B44371D636}" destId="{C528CC11-3056-44CF-9A7D-BCD530B66085}" srcOrd="16" destOrd="0" presId="urn:microsoft.com/office/officeart/2005/8/layout/list1"/>
    <dgm:cxn modelId="{DF8D6ED1-008B-422A-8FC7-001E48C14452}" type="presParOf" srcId="{C528CC11-3056-44CF-9A7D-BCD530B66085}" destId="{01676E3E-E0A8-429B-AC42-59D9D8BD9EA0}" srcOrd="0" destOrd="0" presId="urn:microsoft.com/office/officeart/2005/8/layout/list1"/>
    <dgm:cxn modelId="{CCDD5EF2-F3CA-43C0-9CA7-3693822A6A01}" type="presParOf" srcId="{C528CC11-3056-44CF-9A7D-BCD530B66085}" destId="{610D6B10-AE55-4661-95A1-6B81A5086F5E}" srcOrd="1" destOrd="0" presId="urn:microsoft.com/office/officeart/2005/8/layout/list1"/>
    <dgm:cxn modelId="{68CF538B-8175-4F40-9ABD-4892D34D9A05}" type="presParOf" srcId="{2024F8E3-3DC1-458B-842B-E8B44371D636}" destId="{AEA3CB32-90F4-4A6F-A45E-98DB0CB2D87D}" srcOrd="17" destOrd="0" presId="urn:microsoft.com/office/officeart/2005/8/layout/list1"/>
    <dgm:cxn modelId="{51FEB4CE-4068-46C3-9701-BBD55ABE5220}" type="presParOf" srcId="{2024F8E3-3DC1-458B-842B-E8B44371D636}" destId="{5D92FF4F-70E7-4376-A042-D8F65606DB2E}" srcOrd="18" destOrd="0" presId="urn:microsoft.com/office/officeart/2005/8/layout/list1"/>
    <dgm:cxn modelId="{CD70F11C-89F3-4214-BD87-9529CED558D2}" type="presParOf" srcId="{2024F8E3-3DC1-458B-842B-E8B44371D636}" destId="{5AFDF207-5381-470C-B8DB-BBD7C6B25DC9}" srcOrd="19" destOrd="0" presId="urn:microsoft.com/office/officeart/2005/8/layout/list1"/>
    <dgm:cxn modelId="{36CFA118-C369-4CCC-AC49-A43E0DE1629F}" type="presParOf" srcId="{2024F8E3-3DC1-458B-842B-E8B44371D636}" destId="{ECCFA909-611E-42F6-9886-869932F077F2}" srcOrd="20" destOrd="0" presId="urn:microsoft.com/office/officeart/2005/8/layout/list1"/>
    <dgm:cxn modelId="{DC3EF483-A171-4CE9-B383-0F60B9D12AC5}" type="presParOf" srcId="{ECCFA909-611E-42F6-9886-869932F077F2}" destId="{ABB91504-CD29-4A6C-8626-D8CD08818D8E}" srcOrd="0" destOrd="0" presId="urn:microsoft.com/office/officeart/2005/8/layout/list1"/>
    <dgm:cxn modelId="{843E5BA2-EA77-4A05-98E6-E3D038F4E1F9}" type="presParOf" srcId="{ECCFA909-611E-42F6-9886-869932F077F2}" destId="{A0642C5F-DF4A-40E3-BFCE-54DCD42542C6}" srcOrd="1" destOrd="0" presId="urn:microsoft.com/office/officeart/2005/8/layout/list1"/>
    <dgm:cxn modelId="{B3A77775-EB0C-4979-8C75-1C6CFF9A6070}" type="presParOf" srcId="{2024F8E3-3DC1-458B-842B-E8B44371D636}" destId="{D46EB928-8EAA-4A1F-B992-D469E46D2D91}" srcOrd="21" destOrd="0" presId="urn:microsoft.com/office/officeart/2005/8/layout/list1"/>
    <dgm:cxn modelId="{ADB6B759-6A61-41C0-9F25-DF591A634D5C}" type="presParOf" srcId="{2024F8E3-3DC1-458B-842B-E8B44371D636}" destId="{18EB7334-135C-491C-A87C-EE18E4BFBA69}" srcOrd="22" destOrd="0" presId="urn:microsoft.com/office/officeart/2005/8/layout/list1"/>
    <dgm:cxn modelId="{267F6AFF-3E3C-44A2-B38D-CEA0B19EF3D0}" type="presParOf" srcId="{2024F8E3-3DC1-458B-842B-E8B44371D636}" destId="{75244460-D13C-469D-8D73-A2EDD370ED5D}" srcOrd="23" destOrd="0" presId="urn:microsoft.com/office/officeart/2005/8/layout/list1"/>
    <dgm:cxn modelId="{1F0F2E97-C434-453C-9933-C0EDA6E84A09}" type="presParOf" srcId="{2024F8E3-3DC1-458B-842B-E8B44371D636}" destId="{20D395DF-4E37-4D49-8349-57D93391B9FF}" srcOrd="24" destOrd="0" presId="urn:microsoft.com/office/officeart/2005/8/layout/list1"/>
    <dgm:cxn modelId="{0848AF34-1DFC-47A4-853F-951959F4A436}" type="presParOf" srcId="{20D395DF-4E37-4D49-8349-57D93391B9FF}" destId="{B0352ECF-8835-49E7-87DB-9F41E34BB7C8}" srcOrd="0" destOrd="0" presId="urn:microsoft.com/office/officeart/2005/8/layout/list1"/>
    <dgm:cxn modelId="{8AA88F9C-A29D-4A90-887F-BA62EFB9B554}" type="presParOf" srcId="{20D395DF-4E37-4D49-8349-57D93391B9FF}" destId="{A9F554FF-839D-4981-BC23-9B3B0E5AC514}" srcOrd="1" destOrd="0" presId="urn:microsoft.com/office/officeart/2005/8/layout/list1"/>
    <dgm:cxn modelId="{67B199CA-271F-40BB-B281-9682DE7978D9}" type="presParOf" srcId="{2024F8E3-3DC1-458B-842B-E8B44371D636}" destId="{CFBF0D44-63C0-4850-9FDD-7B39F6CC884F}" srcOrd="25" destOrd="0" presId="urn:microsoft.com/office/officeart/2005/8/layout/list1"/>
    <dgm:cxn modelId="{4F3AE206-839F-4BB1-A445-704585482C9D}" type="presParOf" srcId="{2024F8E3-3DC1-458B-842B-E8B44371D636}" destId="{7697E0DF-E29D-4C40-830F-C33350AFA11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4C8C1-2613-4314-8435-78BD6BD28313}">
      <dsp:nvSpPr>
        <dsp:cNvPr id="0" name=""/>
        <dsp:cNvSpPr/>
      </dsp:nvSpPr>
      <dsp:spPr>
        <a:xfrm>
          <a:off x="3178382" y="166027"/>
          <a:ext cx="2181350" cy="15029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E9EE8-40E1-4410-89DC-0866A9B8ACB6}">
      <dsp:nvSpPr>
        <dsp:cNvPr id="0" name=""/>
        <dsp:cNvSpPr/>
      </dsp:nvSpPr>
      <dsp:spPr>
        <a:xfrm>
          <a:off x="0" y="1598305"/>
          <a:ext cx="2181350" cy="80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Website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98305"/>
        <a:ext cx="2181350" cy="809280"/>
      </dsp:txXfrm>
    </dsp:sp>
    <dsp:sp modelId="{6CE38F1D-237B-4315-9324-CCA19C9024CF}">
      <dsp:nvSpPr>
        <dsp:cNvPr id="0" name=""/>
        <dsp:cNvSpPr/>
      </dsp:nvSpPr>
      <dsp:spPr>
        <a:xfrm>
          <a:off x="0" y="78390"/>
          <a:ext cx="2181350" cy="150295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8713A2-E97D-49BB-AD95-F2206E4C878F}">
      <dsp:nvSpPr>
        <dsp:cNvPr id="0" name=""/>
        <dsp:cNvSpPr/>
      </dsp:nvSpPr>
      <dsp:spPr>
        <a:xfrm>
          <a:off x="3265946" y="1760096"/>
          <a:ext cx="2181350" cy="80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5946" y="1760096"/>
        <a:ext cx="2181350" cy="809280"/>
      </dsp:txXfrm>
    </dsp:sp>
    <dsp:sp modelId="{8B6B99C9-39D0-4AA6-B59E-0617CE736DE4}">
      <dsp:nvSpPr>
        <dsp:cNvPr id="0" name=""/>
        <dsp:cNvSpPr/>
      </dsp:nvSpPr>
      <dsp:spPr>
        <a:xfrm>
          <a:off x="6279813" y="197439"/>
          <a:ext cx="2181350" cy="1502950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52535E-C7FB-4DC2-8135-F52D2DD9FE46}">
      <dsp:nvSpPr>
        <dsp:cNvPr id="0" name=""/>
        <dsp:cNvSpPr/>
      </dsp:nvSpPr>
      <dsp:spPr>
        <a:xfrm>
          <a:off x="6332798" y="1760096"/>
          <a:ext cx="2181350" cy="80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PHP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32798" y="1760096"/>
        <a:ext cx="2181350" cy="809280"/>
      </dsp:txXfrm>
    </dsp:sp>
    <dsp:sp modelId="{C52C69DA-1AC2-426A-86C8-C19D7651E8A7}">
      <dsp:nvSpPr>
        <dsp:cNvPr id="0" name=""/>
        <dsp:cNvSpPr/>
      </dsp:nvSpPr>
      <dsp:spPr>
        <a:xfrm>
          <a:off x="1073567" y="2477489"/>
          <a:ext cx="2181350" cy="1502950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C6A98-8AC0-411F-A847-32EB23049F99}">
      <dsp:nvSpPr>
        <dsp:cNvPr id="0" name=""/>
        <dsp:cNvSpPr/>
      </dsp:nvSpPr>
      <dsp:spPr>
        <a:xfrm>
          <a:off x="1125025" y="4007995"/>
          <a:ext cx="2181350" cy="80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5025" y="4007995"/>
        <a:ext cx="2181350" cy="809280"/>
      </dsp:txXfrm>
    </dsp:sp>
    <dsp:sp modelId="{F9E0C5A3-F497-45D7-B24B-83251FCFE04F}">
      <dsp:nvSpPr>
        <dsp:cNvPr id="0" name=""/>
        <dsp:cNvSpPr/>
      </dsp:nvSpPr>
      <dsp:spPr>
        <a:xfrm>
          <a:off x="4007845" y="2515107"/>
          <a:ext cx="2181350" cy="150295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8F181-84D7-4A58-9F08-32F11C8F006B}">
      <dsp:nvSpPr>
        <dsp:cNvPr id="0" name=""/>
        <dsp:cNvSpPr/>
      </dsp:nvSpPr>
      <dsp:spPr>
        <a:xfrm>
          <a:off x="4067396" y="3992550"/>
          <a:ext cx="2181350" cy="80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7396" y="3992550"/>
        <a:ext cx="2181350" cy="809280"/>
      </dsp:txXfrm>
    </dsp:sp>
    <dsp:sp modelId="{B6965594-A397-4921-ACBE-349EC326DA6C}">
      <dsp:nvSpPr>
        <dsp:cNvPr id="0" name=""/>
        <dsp:cNvSpPr/>
      </dsp:nvSpPr>
      <dsp:spPr>
        <a:xfrm>
          <a:off x="7148252" y="2591667"/>
          <a:ext cx="2181350" cy="1502950"/>
        </a:xfrm>
        <a:prstGeom prst="round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8A9EE-37E5-4DD2-946E-7DC28A79ED31}">
      <dsp:nvSpPr>
        <dsp:cNvPr id="0" name=""/>
        <dsp:cNvSpPr/>
      </dsp:nvSpPr>
      <dsp:spPr>
        <a:xfrm>
          <a:off x="7267448" y="4036856"/>
          <a:ext cx="2181350" cy="80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67448" y="4036856"/>
        <a:ext cx="2181350" cy="80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7EA23-7350-4F89-9ACC-26C094953964}">
      <dsp:nvSpPr>
        <dsp:cNvPr id="0" name=""/>
        <dsp:cNvSpPr/>
      </dsp:nvSpPr>
      <dsp:spPr>
        <a:xfrm>
          <a:off x="0" y="350460"/>
          <a:ext cx="738492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1080E-C55A-454D-A951-996F1CF1842F}">
      <dsp:nvSpPr>
        <dsp:cNvPr id="0" name=""/>
        <dsp:cNvSpPr/>
      </dsp:nvSpPr>
      <dsp:spPr>
        <a:xfrm>
          <a:off x="130454" y="118176"/>
          <a:ext cx="516944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93" tIns="0" rIns="1953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tài khoản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629" y="138351"/>
        <a:ext cx="5129098" cy="372930"/>
      </dsp:txXfrm>
    </dsp:sp>
    <dsp:sp modelId="{74E39BDA-2C5C-4BAA-B803-2C8482E58EFD}">
      <dsp:nvSpPr>
        <dsp:cNvPr id="0" name=""/>
        <dsp:cNvSpPr/>
      </dsp:nvSpPr>
      <dsp:spPr>
        <a:xfrm>
          <a:off x="0" y="985500"/>
          <a:ext cx="738492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FBD0E-79AD-41E3-9807-072E20A1A443}">
      <dsp:nvSpPr>
        <dsp:cNvPr id="0" name=""/>
        <dsp:cNvSpPr/>
      </dsp:nvSpPr>
      <dsp:spPr>
        <a:xfrm>
          <a:off x="895592" y="786547"/>
          <a:ext cx="5169448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93" tIns="0" rIns="1953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5767" y="806722"/>
        <a:ext cx="5129098" cy="372930"/>
      </dsp:txXfrm>
    </dsp:sp>
    <dsp:sp modelId="{BE6BE036-DFBA-42BA-A93B-1C7ECACEF312}">
      <dsp:nvSpPr>
        <dsp:cNvPr id="0" name=""/>
        <dsp:cNvSpPr/>
      </dsp:nvSpPr>
      <dsp:spPr>
        <a:xfrm>
          <a:off x="0" y="1620540"/>
          <a:ext cx="738492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68A1-C5C4-4725-9020-961369F51DCC}">
      <dsp:nvSpPr>
        <dsp:cNvPr id="0" name=""/>
        <dsp:cNvSpPr/>
      </dsp:nvSpPr>
      <dsp:spPr>
        <a:xfrm>
          <a:off x="1574030" y="1390835"/>
          <a:ext cx="5169448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93" tIns="0" rIns="1953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khách hàng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4205" y="1411010"/>
        <a:ext cx="5129098" cy="372930"/>
      </dsp:txXfrm>
    </dsp:sp>
    <dsp:sp modelId="{B9264DDF-B637-422D-93A0-E115777F3553}">
      <dsp:nvSpPr>
        <dsp:cNvPr id="0" name=""/>
        <dsp:cNvSpPr/>
      </dsp:nvSpPr>
      <dsp:spPr>
        <a:xfrm>
          <a:off x="0" y="2255580"/>
          <a:ext cx="738492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073DA-3D21-42C5-8DFF-E76F90A14F5D}">
      <dsp:nvSpPr>
        <dsp:cNvPr id="0" name=""/>
        <dsp:cNvSpPr/>
      </dsp:nvSpPr>
      <dsp:spPr>
        <a:xfrm>
          <a:off x="2133985" y="2041249"/>
          <a:ext cx="5169448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93" tIns="0" rIns="1953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phòng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4160" y="2061424"/>
        <a:ext cx="5129098" cy="372930"/>
      </dsp:txXfrm>
    </dsp:sp>
    <dsp:sp modelId="{5D92FF4F-70E7-4376-A042-D8F65606DB2E}">
      <dsp:nvSpPr>
        <dsp:cNvPr id="0" name=""/>
        <dsp:cNvSpPr/>
      </dsp:nvSpPr>
      <dsp:spPr>
        <a:xfrm>
          <a:off x="0" y="2890620"/>
          <a:ext cx="738492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D6B10-AE55-4661-95A1-6B81A5086F5E}">
      <dsp:nvSpPr>
        <dsp:cNvPr id="0" name=""/>
        <dsp:cNvSpPr/>
      </dsp:nvSpPr>
      <dsp:spPr>
        <a:xfrm>
          <a:off x="1584059" y="2683984"/>
          <a:ext cx="5169448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93" tIns="0" rIns="1953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thiết bị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04234" y="2704159"/>
        <a:ext cx="5129098" cy="372930"/>
      </dsp:txXfrm>
    </dsp:sp>
    <dsp:sp modelId="{18EB7334-135C-491C-A87C-EE18E4BFBA69}">
      <dsp:nvSpPr>
        <dsp:cNvPr id="0" name=""/>
        <dsp:cNvSpPr/>
      </dsp:nvSpPr>
      <dsp:spPr>
        <a:xfrm>
          <a:off x="0" y="3525660"/>
          <a:ext cx="738492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42C5F-DF4A-40E3-BFCE-54DCD42542C6}">
      <dsp:nvSpPr>
        <dsp:cNvPr id="0" name=""/>
        <dsp:cNvSpPr/>
      </dsp:nvSpPr>
      <dsp:spPr>
        <a:xfrm>
          <a:off x="941186" y="3303642"/>
          <a:ext cx="516944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93" tIns="0" rIns="1953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1361" y="3323817"/>
        <a:ext cx="5129098" cy="372930"/>
      </dsp:txXfrm>
    </dsp:sp>
    <dsp:sp modelId="{7697E0DF-E29D-4C40-830F-C33350AFA11B}">
      <dsp:nvSpPr>
        <dsp:cNvPr id="0" name=""/>
        <dsp:cNvSpPr/>
      </dsp:nvSpPr>
      <dsp:spPr>
        <a:xfrm>
          <a:off x="0" y="4160700"/>
          <a:ext cx="738492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554FF-839D-4981-BC23-9B3B0E5AC514}">
      <dsp:nvSpPr>
        <dsp:cNvPr id="0" name=""/>
        <dsp:cNvSpPr/>
      </dsp:nvSpPr>
      <dsp:spPr>
        <a:xfrm>
          <a:off x="138644" y="3969438"/>
          <a:ext cx="5169448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93" tIns="0" rIns="19539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 kê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819" y="3989613"/>
        <a:ext cx="512909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2E154-BD76-4D78-9C24-4955A157582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77C3B-6F27-49A4-9FBA-1089523AC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gaskjdhakshdk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7C3B-6F27-49A4-9FBA-1089523AC8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4.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 kiếm thông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nhiều tiêu chí như: thông tin khách hàng, thông tin thiết bị, thông tin phòng và thông tin hóa đơn một cách nhanh chóng và chính xác.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5.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 kê được số lượng của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nhiều chức năng như: tổng số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phòng (tổng số phòng trống, tổng số phòng đã có khách ở, tổng số loại phòng), số lượng thiết bị, số lượng khách thuê phòng (theo thời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gian và theo số phòng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thống kê được tổng doanh thu (theo thời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gian và theo số phòng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7C3B-6F27-49A4-9FBA-1089523AC8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mtClean="0"/>
              <a:t>Với</a:t>
            </a:r>
            <a:r>
              <a:rPr lang="en-US" baseline="0" smtClean="0"/>
              <a:t> thời gian ngắn, trình độ kinh nghiệm còn hạn chế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 thống vẫn chưa được hoàn thiện như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kế hoạch đã đề ra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Một số chức năng quản lý trong phạm vi đề tài vẫn chưa được thiết kế (chức năng đặt phòng, hủy phòng, chuyển phòng và chức năng xuất hóa đơn). 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hức năng thuê phòng chỉ mới kiểm tra được thuê phòng bằng số CMND, còn các giấy tờ tùy thân khác trong trường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hợp quên mang CMND như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(hộ chiếu hoặc bằng láy xe) vẫn chưa xử lý được.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7C3B-6F27-49A4-9FBA-1089523AC8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Như</a:t>
            </a:r>
            <a:r>
              <a:rPr lang="en-US" baseline="0" smtClean="0"/>
              <a:t> vậy người quản lý có thể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 lý dữ liệu thông qua website, đồng thời có thể cập nhật nhanh chóng thông tin của khách sạn đến với khách hàng.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Khách hàng có thể tự đăng ký đặt phòng thông qua website ở bắt kì nơi đâu chỉ cần có kết nối Internet mà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cần phải trực tiếp đến khách sạn.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Quản lý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thể tiếp cận được ý kiến phản hồi từ khách hàng một cách nhanh chóng hơn để có thể đưa ra các chiến lược kinh doanh phù hợp hơn,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giúp khách sạn ngày càng tốt hơn.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77C3B-6F27-49A4-9FBA-1089523AC8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24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20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984F-BED9-44F0-A6B0-1980CC13C09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42F1FF-DAA7-424E-A5E2-4E893EF8F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346195" y="1214456"/>
            <a:ext cx="9216610" cy="3351197"/>
          </a:xfrm>
        </p:spPr>
        <p:txBody>
          <a:bodyPr>
            <a:noAutofit/>
          </a:bodyPr>
          <a:lstStyle/>
          <a:p>
            <a:pPr algn="ctr"/>
            <a:r>
              <a:rPr lang="en-US" sz="41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KHÓA LUẬN TỐT NGHIỆP</a:t>
            </a: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</a:t>
            </a:r>
            <a:r>
              <a:rPr lang="en-US" sz="6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6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uản </a:t>
            </a:r>
            <a:r>
              <a:rPr lang="en-US" sz="6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6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6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hách </a:t>
            </a:r>
            <a:r>
              <a:rPr lang="en-US" sz="6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  <a:endParaRPr lang="en-US" sz="6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149057" y="4820002"/>
            <a:ext cx="5571196" cy="1924786"/>
          </a:xfrm>
        </p:spPr>
        <p:txBody>
          <a:bodyPr>
            <a:noAutofit/>
          </a:bodyPr>
          <a:lstStyle/>
          <a:p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Trần Thị Quỳnh Giao</a:t>
            </a:r>
          </a:p>
          <a:p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1501206027</a:t>
            </a:r>
          </a:p>
          <a:p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B15TT3</a:t>
            </a:r>
          </a:p>
          <a:p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TS.Phạm Thị Xuân Lộc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Kết quả hình ảnh cho logo đại học kiên gia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3" y="1"/>
            <a:ext cx="2843349" cy="2368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êu đề 1"/>
          <p:cNvSpPr txBox="1">
            <a:spLocks/>
          </p:cNvSpPr>
          <p:nvPr/>
        </p:nvSpPr>
        <p:spPr>
          <a:xfrm>
            <a:off x="2647406" y="38438"/>
            <a:ext cx="8915399" cy="10261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KIÊN GIANG</a:t>
            </a:r>
            <a:endParaRPr 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KHOA THÔNG TIN VÀ TRUYỀN THÔNG</a:t>
            </a:r>
            <a:endParaRPr 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55166" y="354226"/>
            <a:ext cx="9315342" cy="2364861"/>
          </a:xfrm>
        </p:spPr>
        <p:txBody>
          <a:bodyPr>
            <a:no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thầy, cô và các bạn </a:t>
            </a:r>
            <a:b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nghe!!!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HÃ¬nh áº£nh cÃ³ liÃªn quan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89" y="2719087"/>
            <a:ext cx="8995719" cy="372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34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04660" y="607875"/>
            <a:ext cx="8911687" cy="603328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35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Góc tròn 5"/>
          <p:cNvSpPr/>
          <p:nvPr/>
        </p:nvSpPr>
        <p:spPr>
          <a:xfrm>
            <a:off x="1965617" y="1621310"/>
            <a:ext cx="4122145" cy="6935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về hệ thống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Góc tròn 7"/>
          <p:cNvSpPr/>
          <p:nvPr/>
        </p:nvSpPr>
        <p:spPr>
          <a:xfrm>
            <a:off x="4897461" y="3870961"/>
            <a:ext cx="4230064" cy="7308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quả ứng dụng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Góc tròn 8"/>
          <p:cNvSpPr/>
          <p:nvPr/>
        </p:nvSpPr>
        <p:spPr>
          <a:xfrm>
            <a:off x="6212223" y="4999125"/>
            <a:ext cx="4151804" cy="6839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 và đánh giá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Góc tròn 9"/>
          <p:cNvSpPr/>
          <p:nvPr/>
        </p:nvSpPr>
        <p:spPr>
          <a:xfrm>
            <a:off x="3595883" y="2727491"/>
            <a:ext cx="4164227" cy="7308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 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91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10978" y="342497"/>
            <a:ext cx="8911687" cy="801036"/>
          </a:xfrm>
        </p:spPr>
        <p:txBody>
          <a:bodyPr>
            <a:normAutofit/>
          </a:bodyPr>
          <a:lstStyle/>
          <a:p>
            <a:r>
              <a:rPr lang="en-US" sz="35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 về hệ thống</a:t>
            </a:r>
            <a:endParaRPr lang="en-US" sz="35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Nhóm 4"/>
          <p:cNvGrpSpPr/>
          <p:nvPr/>
        </p:nvGrpSpPr>
        <p:grpSpPr>
          <a:xfrm>
            <a:off x="4900487" y="3181713"/>
            <a:ext cx="2142282" cy="1695374"/>
            <a:chOff x="3771041" y="2049740"/>
            <a:chExt cx="2043387" cy="1731191"/>
          </a:xfrm>
        </p:grpSpPr>
        <p:sp>
          <p:nvSpPr>
            <p:cNvPr id="6" name="Hình Bầu dục 5"/>
            <p:cNvSpPr/>
            <p:nvPr/>
          </p:nvSpPr>
          <p:spPr>
            <a:xfrm>
              <a:off x="3771041" y="2049740"/>
              <a:ext cx="2043387" cy="17311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Hình Bầu dục 4"/>
            <p:cNvSpPr/>
            <p:nvPr/>
          </p:nvSpPr>
          <p:spPr>
            <a:xfrm>
              <a:off x="4090292" y="2303267"/>
              <a:ext cx="1424889" cy="1223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Lý do chọn đề tài</a:t>
              </a:r>
              <a:endParaRPr lang="en-US" sz="2500" kern="1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Nhóm 7"/>
          <p:cNvGrpSpPr/>
          <p:nvPr/>
        </p:nvGrpSpPr>
        <p:grpSpPr>
          <a:xfrm>
            <a:off x="4507089" y="1204741"/>
            <a:ext cx="3126336" cy="1348290"/>
            <a:chOff x="3220869" y="78275"/>
            <a:chExt cx="3126336" cy="1348290"/>
          </a:xfrm>
        </p:grpSpPr>
        <p:sp>
          <p:nvSpPr>
            <p:cNvPr id="9" name="Hình Bầu dục 8"/>
            <p:cNvSpPr/>
            <p:nvPr/>
          </p:nvSpPr>
          <p:spPr>
            <a:xfrm>
              <a:off x="3220869" y="78275"/>
              <a:ext cx="3126336" cy="134829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ình Bầu dục 4"/>
            <p:cNvSpPr/>
            <p:nvPr/>
          </p:nvSpPr>
          <p:spPr>
            <a:xfrm>
              <a:off x="3678710" y="275727"/>
              <a:ext cx="2210654" cy="953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 du lịch ngày càng đông.</a:t>
              </a:r>
              <a:endParaRPr lang="en-US" sz="2200" kern="1200"/>
            </a:p>
          </p:txBody>
        </p:sp>
      </p:grpSp>
      <p:grpSp>
        <p:nvGrpSpPr>
          <p:cNvPr id="11" name="Nhóm 10"/>
          <p:cNvGrpSpPr/>
          <p:nvPr/>
        </p:nvGrpSpPr>
        <p:grpSpPr>
          <a:xfrm>
            <a:off x="1133242" y="3086211"/>
            <a:ext cx="2998018" cy="1323353"/>
            <a:chOff x="264544" y="1508356"/>
            <a:chExt cx="2998018" cy="1323353"/>
          </a:xfrm>
        </p:grpSpPr>
        <p:sp>
          <p:nvSpPr>
            <p:cNvPr id="12" name="Hình Bầu dục 11"/>
            <p:cNvSpPr/>
            <p:nvPr/>
          </p:nvSpPr>
          <p:spPr>
            <a:xfrm>
              <a:off x="264544" y="1508356"/>
              <a:ext cx="2998018" cy="13233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ình Bầu dục 4"/>
            <p:cNvSpPr/>
            <p:nvPr/>
          </p:nvSpPr>
          <p:spPr>
            <a:xfrm>
              <a:off x="703594" y="1702157"/>
              <a:ext cx="2119918" cy="9357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 việc quản lý ngày càng nhiều.</a:t>
              </a:r>
              <a:endParaRPr lang="en-US" sz="2200" kern="1200"/>
            </a:p>
          </p:txBody>
        </p:sp>
      </p:grpSp>
      <p:grpSp>
        <p:nvGrpSpPr>
          <p:cNvPr id="14" name="Nhóm 13"/>
          <p:cNvGrpSpPr/>
          <p:nvPr/>
        </p:nvGrpSpPr>
        <p:grpSpPr>
          <a:xfrm>
            <a:off x="2717633" y="5347883"/>
            <a:ext cx="3107729" cy="1335844"/>
            <a:chOff x="1165275" y="3977794"/>
            <a:chExt cx="3107729" cy="1335844"/>
          </a:xfrm>
        </p:grpSpPr>
        <p:sp>
          <p:nvSpPr>
            <p:cNvPr id="15" name="Hình Bầu dục 14"/>
            <p:cNvSpPr/>
            <p:nvPr/>
          </p:nvSpPr>
          <p:spPr>
            <a:xfrm>
              <a:off x="1165275" y="3977794"/>
              <a:ext cx="3107729" cy="13358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Hình Bầu dục 4"/>
            <p:cNvSpPr/>
            <p:nvPr/>
          </p:nvSpPr>
          <p:spPr>
            <a:xfrm>
              <a:off x="1620391" y="4173424"/>
              <a:ext cx="2197497" cy="944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 lý theo phương pháp thủ công.</a:t>
              </a:r>
              <a:endParaRPr lang="en-US" sz="2200" kern="1200"/>
            </a:p>
          </p:txBody>
        </p:sp>
      </p:grpSp>
      <p:grpSp>
        <p:nvGrpSpPr>
          <p:cNvPr id="17" name="Nhóm 16"/>
          <p:cNvGrpSpPr/>
          <p:nvPr/>
        </p:nvGrpSpPr>
        <p:grpSpPr>
          <a:xfrm>
            <a:off x="6729039" y="5204347"/>
            <a:ext cx="3160898" cy="1308335"/>
            <a:chOff x="5416488" y="3928139"/>
            <a:chExt cx="3160898" cy="1343784"/>
          </a:xfrm>
        </p:grpSpPr>
        <p:sp>
          <p:nvSpPr>
            <p:cNvPr id="18" name="Hình Bầu dục 17"/>
            <p:cNvSpPr/>
            <p:nvPr/>
          </p:nvSpPr>
          <p:spPr>
            <a:xfrm>
              <a:off x="5416488" y="3928139"/>
              <a:ext cx="3160898" cy="13437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Hình Bầu dục 4"/>
            <p:cNvSpPr/>
            <p:nvPr/>
          </p:nvSpPr>
          <p:spPr>
            <a:xfrm>
              <a:off x="5885505" y="4072064"/>
              <a:ext cx="2235092" cy="9501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Khó khăn trong việc tìm kiếm, thống kê.</a:t>
              </a:r>
              <a:endParaRPr lang="en-US" sz="2200" kern="1200"/>
            </a:p>
          </p:txBody>
        </p:sp>
      </p:grpSp>
      <p:grpSp>
        <p:nvGrpSpPr>
          <p:cNvPr id="20" name="Nhóm 19"/>
          <p:cNvGrpSpPr/>
          <p:nvPr/>
        </p:nvGrpSpPr>
        <p:grpSpPr>
          <a:xfrm>
            <a:off x="7849486" y="2822420"/>
            <a:ext cx="3084631" cy="1376001"/>
            <a:chOff x="6263798" y="1215842"/>
            <a:chExt cx="3084631" cy="1376001"/>
          </a:xfrm>
        </p:grpSpPr>
        <p:sp>
          <p:nvSpPr>
            <p:cNvPr id="21" name="Hình Bầu dục 20"/>
            <p:cNvSpPr/>
            <p:nvPr/>
          </p:nvSpPr>
          <p:spPr>
            <a:xfrm>
              <a:off x="6263798" y="1215842"/>
              <a:ext cx="3084631" cy="13760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Hình Bầu dục 4"/>
            <p:cNvSpPr/>
            <p:nvPr/>
          </p:nvSpPr>
          <p:spPr>
            <a:xfrm>
              <a:off x="6712020" y="1479633"/>
              <a:ext cx="2181163" cy="972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Hệ thống quản lý khách sạn.</a:t>
              </a:r>
              <a:endParaRPr lang="en-US" sz="22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Nhóm 22"/>
          <p:cNvGrpSpPr/>
          <p:nvPr/>
        </p:nvGrpSpPr>
        <p:grpSpPr>
          <a:xfrm>
            <a:off x="5729813" y="2648267"/>
            <a:ext cx="521119" cy="438209"/>
            <a:chOff x="4527478" y="1582358"/>
            <a:chExt cx="521119" cy="330288"/>
          </a:xfrm>
        </p:grpSpPr>
        <p:sp>
          <p:nvSpPr>
            <p:cNvPr id="24" name="Mũi tên Phải 23"/>
            <p:cNvSpPr/>
            <p:nvPr/>
          </p:nvSpPr>
          <p:spPr>
            <a:xfrm rot="16186176">
              <a:off x="4622894" y="1486942"/>
              <a:ext cx="330288" cy="5211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Mũi tên Phải 4"/>
            <p:cNvSpPr/>
            <p:nvPr/>
          </p:nvSpPr>
          <p:spPr>
            <a:xfrm rot="26986176">
              <a:off x="4672636" y="1640709"/>
              <a:ext cx="231202" cy="312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26" name="Nhóm 25"/>
          <p:cNvGrpSpPr/>
          <p:nvPr/>
        </p:nvGrpSpPr>
        <p:grpSpPr>
          <a:xfrm rot="16614337">
            <a:off x="4267567" y="3623480"/>
            <a:ext cx="521119" cy="558446"/>
            <a:chOff x="4527478" y="1582358"/>
            <a:chExt cx="521119" cy="330288"/>
          </a:xfrm>
        </p:grpSpPr>
        <p:sp>
          <p:nvSpPr>
            <p:cNvPr id="27" name="Mũi tên Phải 26"/>
            <p:cNvSpPr/>
            <p:nvPr/>
          </p:nvSpPr>
          <p:spPr>
            <a:xfrm rot="16186176">
              <a:off x="4622894" y="1486942"/>
              <a:ext cx="330288" cy="5211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Mũi tên Phải 4"/>
            <p:cNvSpPr/>
            <p:nvPr/>
          </p:nvSpPr>
          <p:spPr>
            <a:xfrm rot="26986176">
              <a:off x="4672636" y="1640709"/>
              <a:ext cx="231202" cy="312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29" name="Nhóm 28"/>
          <p:cNvGrpSpPr/>
          <p:nvPr/>
        </p:nvGrpSpPr>
        <p:grpSpPr>
          <a:xfrm rot="4788429">
            <a:off x="7192845" y="3521793"/>
            <a:ext cx="521119" cy="552448"/>
            <a:chOff x="4527478" y="1582358"/>
            <a:chExt cx="521119" cy="330288"/>
          </a:xfrm>
        </p:grpSpPr>
        <p:sp>
          <p:nvSpPr>
            <p:cNvPr id="30" name="Mũi tên Phải 29"/>
            <p:cNvSpPr/>
            <p:nvPr/>
          </p:nvSpPr>
          <p:spPr>
            <a:xfrm rot="16186176">
              <a:off x="4622894" y="1486942"/>
              <a:ext cx="330288" cy="5211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Mũi tên Phải 4"/>
            <p:cNvSpPr/>
            <p:nvPr/>
          </p:nvSpPr>
          <p:spPr>
            <a:xfrm rot="26986176">
              <a:off x="4672636" y="1640709"/>
              <a:ext cx="231202" cy="312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2" name="Nhóm 31"/>
          <p:cNvGrpSpPr/>
          <p:nvPr/>
        </p:nvGrpSpPr>
        <p:grpSpPr>
          <a:xfrm rot="8277127">
            <a:off x="6645304" y="4746529"/>
            <a:ext cx="521119" cy="541373"/>
            <a:chOff x="4527478" y="1582358"/>
            <a:chExt cx="521119" cy="330288"/>
          </a:xfrm>
        </p:grpSpPr>
        <p:sp>
          <p:nvSpPr>
            <p:cNvPr id="33" name="Mũi tên Phải 32"/>
            <p:cNvSpPr/>
            <p:nvPr/>
          </p:nvSpPr>
          <p:spPr>
            <a:xfrm rot="16186176">
              <a:off x="4622894" y="1486942"/>
              <a:ext cx="330288" cy="5211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Mũi tên Phải 4"/>
            <p:cNvSpPr/>
            <p:nvPr/>
          </p:nvSpPr>
          <p:spPr>
            <a:xfrm rot="26986176">
              <a:off x="4672636" y="1640709"/>
              <a:ext cx="231202" cy="312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5" name="Nhóm 34"/>
          <p:cNvGrpSpPr/>
          <p:nvPr/>
        </p:nvGrpSpPr>
        <p:grpSpPr>
          <a:xfrm rot="12294486">
            <a:off x="5101303" y="4867328"/>
            <a:ext cx="521119" cy="516083"/>
            <a:chOff x="4527478" y="1582358"/>
            <a:chExt cx="521119" cy="330288"/>
          </a:xfrm>
        </p:grpSpPr>
        <p:sp>
          <p:nvSpPr>
            <p:cNvPr id="36" name="Mũi tên Phải 35"/>
            <p:cNvSpPr/>
            <p:nvPr/>
          </p:nvSpPr>
          <p:spPr>
            <a:xfrm rot="16186176">
              <a:off x="4622894" y="1486942"/>
              <a:ext cx="330288" cy="5211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Mũi tên Phải 4"/>
            <p:cNvSpPr/>
            <p:nvPr/>
          </p:nvSpPr>
          <p:spPr>
            <a:xfrm rot="26986176">
              <a:off x="4672636" y="1640709"/>
              <a:ext cx="231202" cy="312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38529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 về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Nổ 2 45"/>
          <p:cNvSpPr/>
          <p:nvPr/>
        </p:nvSpPr>
        <p:spPr>
          <a:xfrm>
            <a:off x="1134827" y="3312166"/>
            <a:ext cx="3492137" cy="1828800"/>
          </a:xfrm>
          <a:prstGeom prst="irregularSeal2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quản lý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Nổ 2 46"/>
          <p:cNvSpPr/>
          <p:nvPr/>
        </p:nvSpPr>
        <p:spPr>
          <a:xfrm>
            <a:off x="4950929" y="4744361"/>
            <a:ext cx="3492137" cy="1828800"/>
          </a:xfrm>
          <a:prstGeom prst="irregularSeal2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 lễ tân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Nổ 2 47"/>
          <p:cNvSpPr/>
          <p:nvPr/>
        </p:nvSpPr>
        <p:spPr>
          <a:xfrm>
            <a:off x="8510987" y="3311069"/>
            <a:ext cx="3492137" cy="1828800"/>
          </a:xfrm>
          <a:prstGeom prst="irregularSeal2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Mũi tên Xuống 48"/>
          <p:cNvSpPr/>
          <p:nvPr/>
        </p:nvSpPr>
        <p:spPr>
          <a:xfrm rot="3318745">
            <a:off x="4437684" y="2973661"/>
            <a:ext cx="290095" cy="8774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̃i tên Xuống 49"/>
          <p:cNvSpPr/>
          <p:nvPr/>
        </p:nvSpPr>
        <p:spPr>
          <a:xfrm rot="17977053">
            <a:off x="8298467" y="2968630"/>
            <a:ext cx="290095" cy="10033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̃i tên Xuống 50"/>
          <p:cNvSpPr/>
          <p:nvPr/>
        </p:nvSpPr>
        <p:spPr>
          <a:xfrm>
            <a:off x="6406903" y="3605348"/>
            <a:ext cx="290095" cy="9675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Khung Chú Thích Hình Đám Mây 52"/>
          <p:cNvSpPr/>
          <p:nvPr/>
        </p:nvSpPr>
        <p:spPr>
          <a:xfrm>
            <a:off x="4698655" y="1679319"/>
            <a:ext cx="3812332" cy="1689457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 nhân của hệ thống</a:t>
            </a:r>
            <a:endParaRPr lang="en-US" sz="25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659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172795" y="401688"/>
            <a:ext cx="8911687" cy="702182"/>
          </a:xfrm>
        </p:spPr>
        <p:txBody>
          <a:bodyPr>
            <a:normAutofit/>
          </a:bodyPr>
          <a:lstStyle/>
          <a:p>
            <a:r>
              <a:rPr lang="en-US" sz="35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2. Cơ sở lý thuyết</a:t>
            </a:r>
            <a:endParaRPr lang="en-US" sz="35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Sơ đồ 9"/>
          <p:cNvGraphicFramePr/>
          <p:nvPr>
            <p:extLst>
              <p:ext uri="{D42A27DB-BD31-4B8C-83A1-F6EECF244321}">
                <p14:modId xmlns:p14="http://schemas.microsoft.com/office/powerpoint/2010/main" val="519148627"/>
              </p:ext>
            </p:extLst>
          </p:nvPr>
        </p:nvGraphicFramePr>
        <p:xfrm>
          <a:off x="2125362" y="1505236"/>
          <a:ext cx="9448799" cy="484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4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309361" y="460059"/>
            <a:ext cx="8911687" cy="702182"/>
          </a:xfrm>
        </p:spPr>
        <p:txBody>
          <a:bodyPr>
            <a:normAutofit/>
          </a:bodyPr>
          <a:lstStyle/>
          <a:p>
            <a:r>
              <a:rPr lang="en-US" sz="35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3. Kết quả ứng dụng</a:t>
            </a:r>
            <a:endParaRPr lang="en-US" sz="35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309361" y="1371247"/>
            <a:ext cx="8132216" cy="81554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“Hệ thống quản lý khách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sạn”với các chức năng: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Sơ đồ 3"/>
          <p:cNvGraphicFramePr/>
          <p:nvPr>
            <p:extLst>
              <p:ext uri="{D42A27DB-BD31-4B8C-83A1-F6EECF244321}">
                <p14:modId xmlns:p14="http://schemas.microsoft.com/office/powerpoint/2010/main" val="2735749310"/>
              </p:ext>
            </p:extLst>
          </p:nvPr>
        </p:nvGraphicFramePr>
        <p:xfrm>
          <a:off x="2560263" y="2192912"/>
          <a:ext cx="7384926" cy="465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116128" y="407836"/>
            <a:ext cx="8911687" cy="685706"/>
          </a:xfrm>
        </p:spPr>
        <p:txBody>
          <a:bodyPr>
            <a:normAutofit/>
          </a:bodyPr>
          <a:lstStyle/>
          <a:p>
            <a:r>
              <a:rPr lang="en-US" sz="35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4. Kết luận và đánh giá</a:t>
            </a:r>
            <a:endParaRPr lang="en-US" sz="35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116128" y="1360764"/>
            <a:ext cx="6788976" cy="848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Nhận xét về đề tài.</a:t>
            </a:r>
          </a:p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2"/>
          <p:cNvSpPr txBox="1">
            <a:spLocks/>
          </p:cNvSpPr>
          <p:nvPr/>
        </p:nvSpPr>
        <p:spPr>
          <a:xfrm>
            <a:off x="2116128" y="2209261"/>
            <a:ext cx="9205015" cy="464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vi-VN" sz="27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7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được giao diện đơn giản, dễ sử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lưu trữ thông tin nhanh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được việc phải lưu trữ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nhiều sổ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sách.</a:t>
            </a:r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thông tin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nhiều tiêu chí.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tổng số lượng của nhiều chức năng.</a:t>
            </a:r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Giảm được một khối lượng công việc cho nhân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viên.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116128" y="407836"/>
            <a:ext cx="8911687" cy="685706"/>
          </a:xfrm>
        </p:spPr>
        <p:txBody>
          <a:bodyPr>
            <a:normAutofit/>
          </a:bodyPr>
          <a:lstStyle/>
          <a:p>
            <a:r>
              <a:rPr lang="en-US" sz="35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4. Kết luận và đánh giá</a:t>
            </a:r>
            <a:endParaRPr lang="en-US" sz="35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116128" y="1321065"/>
            <a:ext cx="6788976" cy="72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Nhận xét về đề tài.</a:t>
            </a:r>
          </a:p>
          <a:p>
            <a:pPr marL="0" indent="0">
              <a:buNone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2"/>
          <p:cNvSpPr txBox="1">
            <a:spLocks/>
          </p:cNvSpPr>
          <p:nvPr/>
        </p:nvSpPr>
        <p:spPr>
          <a:xfrm>
            <a:off x="2182031" y="2044580"/>
            <a:ext cx="9474981" cy="443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7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Khuyết điểm: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vẫn chưa được hoàn thiện hết như kế hoạch đã đề ra.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vẫn chưa được tối ưu.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diện và bố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 của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vẫn chưa được đẹp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 vẫn chưa được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tốt. 	</a:t>
            </a: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92925" y="1383956"/>
            <a:ext cx="8915400" cy="4137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4.2. Hướng phát triển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dựng hệ thống quản lý khách sạn </a:t>
            </a:r>
            <a:r>
              <a:rPr lang="en-US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đăng ký </a:t>
            </a:r>
            <a:r>
              <a:rPr lang="en-US" sz="25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trên nền Website trực 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 hệ thống quản lý khách sạn </a:t>
            </a:r>
            <a:r>
              <a:rPr lang="en-US" sz="25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en-US" sz="2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 di </a:t>
            </a:r>
            <a:r>
              <a:rPr lang="en-US" sz="25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động.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qua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phòng trực tuyến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 của khách hàng</a:t>
            </a:r>
            <a:r>
              <a:rPr 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được việc bỏ lỡ cơ hội cho khách hàng thuê phòng.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ề 1"/>
          <p:cNvSpPr txBox="1">
            <a:spLocks/>
          </p:cNvSpPr>
          <p:nvPr/>
        </p:nvSpPr>
        <p:spPr>
          <a:xfrm>
            <a:off x="2596638" y="401689"/>
            <a:ext cx="8911687" cy="644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4. Kết luận và đánh giá</a:t>
            </a:r>
            <a:endParaRPr lang="en-US" sz="35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673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1338</TotalTime>
  <Words>772</Words>
  <Application>Microsoft Office PowerPoint</Application>
  <PresentationFormat>Màn hình rộng</PresentationFormat>
  <Paragraphs>77</Paragraphs>
  <Slides>11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BÁO CÁO KHÓA LUẬN TỐT NGHIỆP  Đề tài:  Hệ thống quản lý khách sạn</vt:lpstr>
      <vt:lpstr>Nội dung báo cáo</vt:lpstr>
      <vt:lpstr>Chương 1. Tổng quan về hệ thống</vt:lpstr>
      <vt:lpstr>Chương 1. Tổng quan về hệ thống</vt:lpstr>
      <vt:lpstr>Chương 2. Cơ sở lý thuyết</vt:lpstr>
      <vt:lpstr>Chương 3. Kết quả ứng dụng</vt:lpstr>
      <vt:lpstr>Chương 4. Kết luận và đánh giá</vt:lpstr>
      <vt:lpstr>Chương 4. Kết luận và đánh giá</vt:lpstr>
      <vt:lpstr>Bản trình bày PowerPoint</vt:lpstr>
      <vt:lpstr>Bản trình bày PowerPoint</vt:lpstr>
      <vt:lpstr>Cảm ơn thầy, cô và các bạn  đã lắng nghe!!!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CHI TIẾT KHÓA LUẬN TỐT NGHIỆP  Đề tài: Hệ Thống Quản Lý Khách Sạn</dc:title>
  <dc:creator>Windows User</dc:creator>
  <cp:lastModifiedBy>Windows User</cp:lastModifiedBy>
  <cp:revision>73</cp:revision>
  <dcterms:created xsi:type="dcterms:W3CDTF">2019-04-09T02:08:39Z</dcterms:created>
  <dcterms:modified xsi:type="dcterms:W3CDTF">2019-06-17T13:08:40Z</dcterms:modified>
</cp:coreProperties>
</file>